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5" autoAdjust="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Percentages</a:t>
            </a:r>
            <a:r>
              <a:rPr lang="en-US" baseline="0" dirty="0"/>
              <a:t> of patients who died</a:t>
            </a:r>
          </a:p>
          <a:p>
            <a:pPr>
              <a:defRPr/>
            </a:pPr>
            <a:r>
              <a:rPr lang="en-US" baseline="0" dirty="0"/>
              <a:t> stratified according to total cholesterol levels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Quaratile 1 (N=33)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All-cause death</c:v>
                </c:pt>
                <c:pt idx="1">
                  <c:v>CV death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9.0999999999999998E-2</c:v>
                </c:pt>
                <c:pt idx="1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2-4F61-BC17-45E266A9668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Quartiles 2&amp;3 (N=67)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All-cause death</c:v>
                </c:pt>
                <c:pt idx="1">
                  <c:v>CV death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2"/>
                <c:pt idx="0">
                  <c:v>0.28399999999999997</c:v>
                </c:pt>
                <c:pt idx="1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2-4F61-BC17-45E266A9668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Quartile 4 (N=33)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All-cause death</c:v>
                </c:pt>
                <c:pt idx="1">
                  <c:v>CV death</c:v>
                </c:pt>
              </c:strCache>
            </c:strRef>
          </c:cat>
          <c:val>
            <c:numRef>
              <c:f>Tabelle1!$D$2:$D$5</c:f>
              <c:numCache>
                <c:formatCode>0.00%</c:formatCode>
                <c:ptCount val="2"/>
                <c:pt idx="0">
                  <c:v>0.69699999999999995</c:v>
                </c:pt>
                <c:pt idx="1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2-4F61-BC17-45E266A966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813664"/>
        <c:axId val="116895264"/>
      </c:barChart>
      <c:catAx>
        <c:axId val="11781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6895264"/>
        <c:crosses val="autoZero"/>
        <c:auto val="1"/>
        <c:lblAlgn val="ctr"/>
        <c:lblOffset val="100"/>
        <c:noMultiLvlLbl val="0"/>
      </c:catAx>
      <c:valAx>
        <c:axId val="116895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1781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64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76080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99901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2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Thompson et al. </a:t>
            </a:r>
            <a:r>
              <a:rPr lang="en-US" sz="1100" dirty="0" err="1">
                <a:solidFill>
                  <a:schemeClr val="bg1"/>
                </a:solidFill>
              </a:rPr>
              <a:t>Eur</a:t>
            </a:r>
            <a:r>
              <a:rPr lang="en-US" sz="1100" dirty="0">
                <a:solidFill>
                  <a:schemeClr val="bg1"/>
                </a:solidFill>
              </a:rPr>
              <a:t> Heart J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26244" y="2365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Total cholesterol levels determine survival in homozygous familiar hypercholesterolemia 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38010032"/>
              </p:ext>
            </p:extLst>
          </p:nvPr>
        </p:nvGraphicFramePr>
        <p:xfrm>
          <a:off x="467431" y="1623111"/>
          <a:ext cx="8250324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71606" y="5375701"/>
            <a:ext cx="650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Quartile 1: total cholesterol &lt;8.1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  <a:p>
            <a:r>
              <a:rPr lang="en-US" sz="1200" dirty="0"/>
              <a:t>Quartiles 2&amp;3: total cholesterol 8.1-15.1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  <a:p>
            <a:r>
              <a:rPr lang="en-US" sz="1200" dirty="0"/>
              <a:t>Quartile 4: total cholesterol &gt;15.1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  <a:p>
            <a:r>
              <a:rPr lang="en-US" sz="1200" dirty="0"/>
              <a:t>All P values &lt;0.001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431" y="1066800"/>
            <a:ext cx="844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retrospective survey of UK and South African patients, followed-up for 25 years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Diavoorstelling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66</cp:revision>
  <dcterms:created xsi:type="dcterms:W3CDTF">2016-04-14T13:26:15Z</dcterms:created>
  <dcterms:modified xsi:type="dcterms:W3CDTF">2018-04-24T09:33:43Z</dcterms:modified>
</cp:coreProperties>
</file>