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Long-term trends of age- and gender-adjusted CVH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Men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1991-1995</c:v>
                </c:pt>
                <c:pt idx="1">
                  <c:v>2005-2008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2"/>
                <c:pt idx="0">
                  <c:v>8.1</c:v>
                </c:pt>
                <c:pt idx="1">
                  <c:v>7.79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5E-46D9-9F19-4E9A94DE708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Women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2"/>
                <c:pt idx="0">
                  <c:v>1991-1995</c:v>
                </c:pt>
                <c:pt idx="1">
                  <c:v>2005-2008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2"/>
                <c:pt idx="0">
                  <c:v>8.74</c:v>
                </c:pt>
                <c:pt idx="1">
                  <c:v>8.3800000000000008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5E-46D9-9F19-4E9A94DE708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9135032"/>
        <c:axId val="129134640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2"/>
                      <c:pt idx="0">
                        <c:v>1991-1995</c:v>
                      </c:pt>
                      <c:pt idx="1">
                        <c:v>2005-2008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105E-46D9-9F19-4E9A94DE7086}"/>
                  </c:ext>
                </c:extLst>
              </c15:ser>
            </c15:filteredLineSeries>
          </c:ext>
        </c:extLst>
      </c:lineChart>
      <c:catAx>
        <c:axId val="129135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29134640"/>
        <c:crosses val="autoZero"/>
        <c:auto val="1"/>
        <c:lblAlgn val="ctr"/>
        <c:lblOffset val="100"/>
        <c:noMultiLvlLbl val="0"/>
      </c:catAx>
      <c:valAx>
        <c:axId val="12913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29135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05246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1" y="2070010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2" y="2070231"/>
            <a:ext cx="438593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6"/>
            <a:ext cx="72000" cy="914400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89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89" y="1314451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20" name="Oval 19"/>
          <p:cNvSpPr/>
          <p:nvPr userDrawn="1"/>
        </p:nvSpPr>
        <p:spPr>
          <a:xfrm>
            <a:off x="7321868" y="5998650"/>
            <a:ext cx="1376359" cy="7552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305855" y="1522876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1" name="Afbeelding 9" descr="PACE-CME_Logo_Editable_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37" y="6041565"/>
            <a:ext cx="1317720" cy="66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hf sldNum="0" hdr="0" ftr="0" dt="0"/>
  <p:txStyles>
    <p:titleStyle>
      <a:lvl1pPr algn="l" defTabSz="4572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18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457200" rtl="0" eaLnBrk="1" latinLnBrk="0" hangingPunct="1">
        <a:spcBef>
          <a:spcPts val="0"/>
        </a:spcBef>
        <a:buFont typeface="Arial"/>
        <a:buNone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563" indent="-182563" algn="l" defTabSz="457200" rtl="0" eaLnBrk="1" latinLnBrk="0" hangingPunct="1"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8775" indent="-176213" algn="l" defTabSz="457200" rtl="0" eaLnBrk="1" latinLnBrk="0" hangingPunct="1">
        <a:spcBef>
          <a:spcPts val="0"/>
        </a:spcBef>
        <a:buFont typeface="Arial" panose="020B0604020202020204" pitchFamily="34" charset="0"/>
        <a:buChar char="-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856">
          <p15:clr>
            <a:srgbClr val="F26B43"/>
          </p15:clr>
        </p15:guide>
        <p15:guide id="6" pos="246">
          <p15:clr>
            <a:srgbClr val="F26B43"/>
          </p15:clr>
        </p15:guide>
        <p15:guide id="7" pos="5472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Enserro</a:t>
            </a:r>
            <a:r>
              <a:rPr lang="en-US" sz="1100" dirty="0">
                <a:solidFill>
                  <a:schemeClr val="bg1"/>
                </a:solidFill>
              </a:rPr>
              <a:t> et al. JAHA 2018 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394303" y="-210679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Cardiovascular health scores declining </a:t>
            </a:r>
            <a:r>
              <a:rPr lang="nl-NL" dirty="0"/>
              <a:t>in US</a:t>
            </a:r>
            <a:endParaRPr lang="en-US" dirty="0"/>
          </a:p>
        </p:txBody>
      </p:sp>
      <p:sp>
        <p:nvSpPr>
          <p:cNvPr id="8" name="Rechthoek 7"/>
          <p:cNvSpPr/>
          <p:nvPr/>
        </p:nvSpPr>
        <p:spPr>
          <a:xfrm>
            <a:off x="376860" y="735252"/>
            <a:ext cx="838614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Analysis of the </a:t>
            </a:r>
            <a:r>
              <a:rPr lang="en-US" sz="1600" dirty="0"/>
              <a:t>Framingham Offspring cohort with a mean follow-up of 5.1 years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167122419"/>
              </p:ext>
            </p:extLst>
          </p:nvPr>
        </p:nvGraphicFramePr>
        <p:xfrm>
          <a:off x="467431" y="1189475"/>
          <a:ext cx="7914569" cy="444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26530" y="5791200"/>
            <a:ext cx="8386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CVH scores: cardiovascular health scores, as defined by the American Heart Association, ranging from 14 (ideal) to 1 (worse)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PAC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PACE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AJG</cp:lastModifiedBy>
  <cp:revision>67</cp:revision>
  <dcterms:created xsi:type="dcterms:W3CDTF">2016-04-14T13:26:15Z</dcterms:created>
  <dcterms:modified xsi:type="dcterms:W3CDTF">2018-05-24T12:36:27Z</dcterms:modified>
</cp:coreProperties>
</file>