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Percentage of T2D patients with MACE stratified according to the presence or absence of severe hypoglycemia episodes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Liraglutide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Severe hypoglycemia</c:v>
                </c:pt>
                <c:pt idx="1">
                  <c:v>No severe hypoglycemia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2"/>
                <c:pt idx="0">
                  <c:v>0.22800000000000001</c:v>
                </c:pt>
                <c:pt idx="1">
                  <c:v>0.12770000000000001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3A-443E-A3C8-03A235FD1B6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Severe hypoglycemia</c:v>
                </c:pt>
                <c:pt idx="1">
                  <c:v>No severe hypoglycemia</c:v>
                </c:pt>
              </c:strCache>
            </c:strRef>
          </c:cat>
          <c:val>
            <c:numRef>
              <c:f>Tabelle1!$C$2:$C$5</c:f>
              <c:numCache>
                <c:formatCode>0.00%</c:formatCode>
                <c:ptCount val="2"/>
                <c:pt idx="0">
                  <c:v>0.26140000000000002</c:v>
                </c:pt>
                <c:pt idx="1">
                  <c:v>0.1447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3A-443E-A3C8-03A235FD1B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38589336"/>
        <c:axId val="23858972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2"/>
                      <c:pt idx="0">
                        <c:v>Severe hypoglycemia</c:v>
                      </c:pt>
                      <c:pt idx="1">
                        <c:v>No severe hypoglycemia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363A-443E-A3C8-03A235FD1B65}"/>
                  </c:ext>
                </c:extLst>
              </c15:ser>
            </c15:filteredBarSeries>
          </c:ext>
        </c:extLst>
      </c:barChart>
      <c:catAx>
        <c:axId val="238589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38589728"/>
        <c:crosses val="autoZero"/>
        <c:auto val="1"/>
        <c:lblAlgn val="ctr"/>
        <c:lblOffset val="100"/>
        <c:noMultiLvlLbl val="0"/>
      </c:catAx>
      <c:valAx>
        <c:axId val="23858972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238589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76427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27004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2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Zinman</a:t>
            </a:r>
            <a:r>
              <a:rPr lang="en-US" sz="1100" dirty="0">
                <a:solidFill>
                  <a:schemeClr val="bg1"/>
                </a:solidFill>
              </a:rPr>
              <a:t> et al. </a:t>
            </a:r>
            <a:r>
              <a:rPr lang="en-US" sz="1100" dirty="0" err="1">
                <a:solidFill>
                  <a:schemeClr val="bg1"/>
                </a:solidFill>
              </a:rPr>
              <a:t>Diab</a:t>
            </a:r>
            <a:r>
              <a:rPr lang="en-US" sz="1100" dirty="0">
                <a:solidFill>
                  <a:schemeClr val="bg1"/>
                </a:solidFill>
              </a:rPr>
              <a:t> Care 2018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75629" y="79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Severe hypoglycemia associated with increased risk of CV events and mortality</a:t>
            </a:r>
          </a:p>
        </p:txBody>
      </p:sp>
      <p:sp>
        <p:nvSpPr>
          <p:cNvPr id="8" name="Rechthoek 7"/>
          <p:cNvSpPr/>
          <p:nvPr/>
        </p:nvSpPr>
        <p:spPr>
          <a:xfrm>
            <a:off x="376860" y="920136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 post hoc analysis of the LEADER trial (N=9,340) 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416158697"/>
              </p:ext>
            </p:extLst>
          </p:nvPr>
        </p:nvGraphicFramePr>
        <p:xfrm>
          <a:off x="1" y="1447800"/>
          <a:ext cx="6704678" cy="363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76860" y="5762637"/>
            <a:ext cx="6785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CV: cardiovascular; LEADER: </a:t>
            </a:r>
            <a:r>
              <a:rPr lang="en-US" sz="1200" dirty="0" err="1"/>
              <a:t>Liraglutide</a:t>
            </a:r>
            <a:r>
              <a:rPr lang="en-US" sz="1200" dirty="0"/>
              <a:t> Effect and Action in Diabetes: Evaluation of Cardiovascular Outcome Results; T2D: type 2 diabetes: MACE: major adverse CV events; 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64A20D8-1CBC-4916-A321-097DF67DA6CA}"/>
              </a:ext>
            </a:extLst>
          </p:cNvPr>
          <p:cNvSpPr txBox="1"/>
          <p:nvPr/>
        </p:nvSpPr>
        <p:spPr>
          <a:xfrm>
            <a:off x="6512407" y="4004846"/>
            <a:ext cx="2707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HR: 0.85; 95%CI: 0.52-1.39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1EDC0B3-AE4E-48BC-BB29-32D843ABEBDC}"/>
              </a:ext>
            </a:extLst>
          </p:cNvPr>
          <p:cNvSpPr txBox="1"/>
          <p:nvPr/>
        </p:nvSpPr>
        <p:spPr>
          <a:xfrm>
            <a:off x="6512407" y="2785646"/>
            <a:ext cx="2707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HR: 0.88; 95%CI: 0.78-0.98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4973007E-B632-41E4-B457-02944AB8CBFE}"/>
              </a:ext>
            </a:extLst>
          </p:cNvPr>
          <p:cNvSpPr txBox="1"/>
          <p:nvPr/>
        </p:nvSpPr>
        <p:spPr>
          <a:xfrm>
            <a:off x="6512407" y="4844204"/>
            <a:ext cx="18549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P-</a:t>
            </a:r>
            <a:r>
              <a:rPr lang="nl-NL" sz="1600" dirty="0" err="1"/>
              <a:t>interaction</a:t>
            </a:r>
            <a:r>
              <a:rPr lang="nl-NL" sz="1600" dirty="0"/>
              <a:t>=0.90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101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AJG</cp:lastModifiedBy>
  <cp:revision>67</cp:revision>
  <dcterms:created xsi:type="dcterms:W3CDTF">2016-04-14T13:26:15Z</dcterms:created>
  <dcterms:modified xsi:type="dcterms:W3CDTF">2018-06-20T14:56:59Z</dcterms:modified>
</cp:coreProperties>
</file>