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0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Percentages of obese T2DM patients</a:t>
            </a:r>
            <a:r>
              <a:rPr lang="en-US" baseline="0" dirty="0"/>
              <a:t> </a:t>
            </a:r>
          </a:p>
          <a:p>
            <a:pPr>
              <a:defRPr/>
            </a:pPr>
            <a:r>
              <a:rPr lang="en-US" baseline="0" dirty="0"/>
              <a:t>with incident microvascular complications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With bariatric surgery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1 year</c:v>
                </c:pt>
                <c:pt idx="1">
                  <c:v>3 years</c:v>
                </c:pt>
                <c:pt idx="2">
                  <c:v>5 years</c:v>
                </c:pt>
                <c:pt idx="3">
                  <c:v>7 years</c:v>
                </c:pt>
              </c:strCache>
            </c:strRef>
          </c:cat>
          <c:val>
            <c:numRef>
              <c:f>Tabelle1!$B$2:$B$5</c:f>
              <c:numCache>
                <c:formatCode>0.00%</c:formatCode>
                <c:ptCount val="4"/>
                <c:pt idx="0">
                  <c:v>0.06</c:v>
                </c:pt>
                <c:pt idx="1">
                  <c:v>0.11799999999999999</c:v>
                </c:pt>
                <c:pt idx="2">
                  <c:v>0.16900000000000001</c:v>
                </c:pt>
                <c:pt idx="3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F3-4AD6-9F7C-E7945BC65AE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Without bariatric surgery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Tabelle1!$A$2:$A$5</c:f>
              <c:strCache>
                <c:ptCount val="4"/>
                <c:pt idx="0">
                  <c:v>1 year</c:v>
                </c:pt>
                <c:pt idx="1">
                  <c:v>3 years</c:v>
                </c:pt>
                <c:pt idx="2">
                  <c:v>5 years</c:v>
                </c:pt>
                <c:pt idx="3">
                  <c:v>7 years</c:v>
                </c:pt>
              </c:strCache>
            </c:strRef>
          </c:cat>
          <c:val>
            <c:numRef>
              <c:f>Tabelle1!$C$2:$C$5</c:f>
              <c:numCache>
                <c:formatCode>0.00%</c:formatCode>
                <c:ptCount val="4"/>
                <c:pt idx="0">
                  <c:v>0.112</c:v>
                </c:pt>
                <c:pt idx="1">
                  <c:v>0.24299999999999999</c:v>
                </c:pt>
                <c:pt idx="2">
                  <c:v>0.34699999999999998</c:v>
                </c:pt>
                <c:pt idx="3">
                  <c:v>0.442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F3-4AD6-9F7C-E7945BC65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7872248"/>
        <c:axId val="16709503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Datenreihe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Tabelle1!$A$2:$A$5</c15:sqref>
                        </c15:formulaRef>
                      </c:ext>
                    </c:extLst>
                    <c:strCache>
                      <c:ptCount val="4"/>
                      <c:pt idx="0">
                        <c:v>1 year</c:v>
                      </c:pt>
                      <c:pt idx="1">
                        <c:v>3 years</c:v>
                      </c:pt>
                      <c:pt idx="2">
                        <c:v>5 years</c:v>
                      </c:pt>
                      <c:pt idx="3">
                        <c:v>7 years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1F3-4AD6-9F7C-E7945BC65AE1}"/>
                  </c:ext>
                </c:extLst>
              </c15:ser>
            </c15:filteredBarSeries>
          </c:ext>
        </c:extLst>
      </c:barChart>
      <c:catAx>
        <c:axId val="167872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67095032"/>
        <c:crosses val="autoZero"/>
        <c:auto val="1"/>
        <c:lblAlgn val="ctr"/>
        <c:lblOffset val="100"/>
        <c:noMultiLvlLbl val="0"/>
      </c:catAx>
      <c:valAx>
        <c:axId val="16709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67872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09/08/2018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46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98404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93289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1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O’Brien et al. Ann Internal Med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67431" y="504477"/>
            <a:ext cx="8676569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Bariatric surgery decreases risk of microvascular complications in obese T2DM patients</a:t>
            </a: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804027183"/>
              </p:ext>
            </p:extLst>
          </p:nvPr>
        </p:nvGraphicFramePr>
        <p:xfrm>
          <a:off x="467431" y="1447800"/>
          <a:ext cx="8132884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35298" y="59436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T2DM: type 2 diabetes mellitus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35</Words>
  <Application>Microsoft Office PowerPoint</Application>
  <PresentationFormat>Diavoorstelling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69</cp:revision>
  <dcterms:created xsi:type="dcterms:W3CDTF">2016-04-14T13:26:15Z</dcterms:created>
  <dcterms:modified xsi:type="dcterms:W3CDTF">2018-08-09T07:19:58Z</dcterms:modified>
</cp:coreProperties>
</file>