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44" autoAdjust="0"/>
  </p:normalViewPr>
  <p:slideViewPr>
    <p:cSldViewPr>
      <p:cViewPr varScale="1">
        <p:scale>
          <a:sx n="76" d="100"/>
          <a:sy n="76" d="100"/>
        </p:scale>
        <p:origin x="164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CER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percentage"/>
            <c:noEndCap val="0"/>
            <c:val val="4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Tabelle1!$A$2:$A$5</c:f>
              <c:strCache>
                <c:ptCount val="1"/>
                <c:pt idx="0">
                  <c:v>HbA1c change at 12 months</c:v>
                </c:pt>
              </c:strCache>
            </c:strRef>
          </c:cat>
          <c:val>
            <c:numRef>
              <c:f>Tabelle1!$B$2:$B$5</c:f>
              <c:numCache>
                <c:formatCode>0.00%</c:formatCode>
                <c:ptCount val="1"/>
                <c:pt idx="0">
                  <c:v>-5.0000000000000001E-3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D0-4B23-B4EC-FE3E6A91ADEF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percentage"/>
            <c:noEndCap val="0"/>
            <c:val val="33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Tabelle1!$A$2:$A$5</c:f>
              <c:strCache>
                <c:ptCount val="1"/>
                <c:pt idx="0">
                  <c:v>HbA1c change at 12 months</c:v>
                </c:pt>
              </c:strCache>
            </c:strRef>
          </c:cat>
          <c:val>
            <c:numRef>
              <c:f>Tabelle1!$C$2:$C$5</c:f>
              <c:numCache>
                <c:formatCode>0.00%</c:formatCode>
                <c:ptCount val="1"/>
                <c:pt idx="0">
                  <c:v>-3.0000000000000001E-3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D0-4B23-B4EC-FE3E6A91AD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301856"/>
        <c:axId val="159301464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Datenreihe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Tabelle1!$A$2:$A$5</c15:sqref>
                        </c15:formulaRef>
                      </c:ext>
                    </c:extLst>
                    <c:strCache>
                      <c:ptCount val="1"/>
                      <c:pt idx="0">
                        <c:v>HbA1c change at 12 months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Tabelle1!$D$2:$D$5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5ED0-4B23-B4EC-FE3E6A91ADEF}"/>
                  </c:ext>
                </c:extLst>
              </c15:ser>
            </c15:filteredBarSeries>
          </c:ext>
        </c:extLst>
      </c:barChart>
      <c:catAx>
        <c:axId val="15930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9301464"/>
        <c:crosses val="autoZero"/>
        <c:auto val="1"/>
        <c:lblAlgn val="ctr"/>
        <c:lblOffset val="100"/>
        <c:noMultiLvlLbl val="0"/>
      </c:catAx>
      <c:valAx>
        <c:axId val="159301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9301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83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47728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82891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50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431" y="6553200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Carter et al. JAMA </a:t>
            </a:r>
            <a:r>
              <a:rPr lang="en-US" sz="1100" dirty="0" err="1">
                <a:solidFill>
                  <a:schemeClr val="bg1"/>
                </a:solidFill>
              </a:rPr>
              <a:t>Diab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Endocrinol</a:t>
            </a:r>
            <a:r>
              <a:rPr lang="en-US" sz="1100" dirty="0">
                <a:solidFill>
                  <a:schemeClr val="bg1"/>
                </a:solidFill>
              </a:rPr>
              <a:t> 2018</a:t>
            </a:r>
            <a:endParaRPr lang="en-US" dirty="0"/>
          </a:p>
        </p:txBody>
      </p:sp>
      <p:sp>
        <p:nvSpPr>
          <p:cNvPr id="7" name="Titel 3"/>
          <p:cNvSpPr>
            <a:spLocks noGrp="1"/>
          </p:cNvSpPr>
          <p:nvPr/>
        </p:nvSpPr>
        <p:spPr>
          <a:xfrm>
            <a:off x="467431" y="3889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Intermittent energy restricted diet in overweight and obese diabetic patients is as good as continuous energy restricted diet</a:t>
            </a:r>
            <a:endParaRPr lang="en-GB" dirty="0"/>
          </a:p>
        </p:txBody>
      </p:sp>
      <p:sp>
        <p:nvSpPr>
          <p:cNvPr id="8" name="Rechthoek 7"/>
          <p:cNvSpPr/>
          <p:nvPr/>
        </p:nvSpPr>
        <p:spPr>
          <a:xfrm>
            <a:off x="390630" y="1261646"/>
            <a:ext cx="822345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600" dirty="0"/>
              <a:t>A randomized, non-inferiority study, in adult T2DM patients with BMI </a:t>
            </a:r>
            <a:r>
              <a:rPr lang="en-US" sz="1600" dirty="0"/>
              <a:t>≥27 kg/m</a:t>
            </a:r>
            <a:r>
              <a:rPr lang="en-US" sz="1600" baseline="30000" dirty="0"/>
              <a:t>2</a:t>
            </a:r>
            <a:r>
              <a:rPr lang="en-US" sz="1600" dirty="0"/>
              <a:t> </a:t>
            </a:r>
            <a:r>
              <a:rPr lang="nl-NL" sz="1600" dirty="0"/>
              <a:t>(N=137) </a:t>
            </a:r>
            <a:endParaRPr lang="en-US" sz="1600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862837985"/>
              </p:ext>
            </p:extLst>
          </p:nvPr>
        </p:nvGraphicFramePr>
        <p:xfrm>
          <a:off x="2550630" y="1834345"/>
          <a:ext cx="404274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376860" y="5638800"/>
            <a:ext cx="7534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CER: continuous energy restriction (1,200-1,500 kcal/day); </a:t>
            </a:r>
          </a:p>
          <a:p>
            <a:r>
              <a:rPr lang="en-US" sz="1200" dirty="0"/>
              <a:t>IER: intermittent energy restriction (500-600 kcal/day for 2 days and usual diet for 5 days per week;</a:t>
            </a:r>
          </a:p>
          <a:p>
            <a:r>
              <a:rPr lang="en-US" sz="1200" dirty="0"/>
              <a:t>T2DM: type 2 diabetes; BMI: body mass index; HbA1c: glycated hemoglobin</a:t>
            </a:r>
          </a:p>
          <a:p>
            <a:endParaRPr lang="en-US" sz="1200" dirty="0"/>
          </a:p>
        </p:txBody>
      </p:sp>
      <p:sp>
        <p:nvSpPr>
          <p:cNvPr id="4" name="Textfeld 3"/>
          <p:cNvSpPr txBox="1"/>
          <p:nvPr/>
        </p:nvSpPr>
        <p:spPr>
          <a:xfrm>
            <a:off x="4038600" y="522702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P=0.65</a:t>
            </a:r>
          </a:p>
        </p:txBody>
      </p:sp>
    </p:spTree>
    <p:extLst>
      <p:ext uri="{BB962C8B-B14F-4D97-AF65-F5344CB8AC3E}">
        <p14:creationId xmlns:p14="http://schemas.microsoft.com/office/powerpoint/2010/main" val="172078836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101</Words>
  <Application>Microsoft Office PowerPoint</Application>
  <PresentationFormat>Diavoorstelling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Carmen Venema</cp:lastModifiedBy>
  <cp:revision>75</cp:revision>
  <dcterms:created xsi:type="dcterms:W3CDTF">2016-04-14T13:26:15Z</dcterms:created>
  <dcterms:modified xsi:type="dcterms:W3CDTF">2018-08-15T14:53:21Z</dcterms:modified>
</cp:coreProperties>
</file>