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836" autoAdjust="0"/>
  </p:normalViewPr>
  <p:slideViewPr>
    <p:cSldViewPr>
      <p:cViewPr varScale="1">
        <p:scale>
          <a:sx n="77" d="100"/>
          <a:sy n="77" d="100"/>
        </p:scale>
        <p:origin x="26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 of patients</a:t>
            </a:r>
            <a:r>
              <a:rPr lang="en-US" baseline="0" dirty="0"/>
              <a:t> achieving their glycemic and weight targets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Exenatide + dapagliflozin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3"/>
                <c:pt idx="0">
                  <c:v>HbA1c &lt;7.0%</c:v>
                </c:pt>
                <c:pt idx="1">
                  <c:v>HbA1c =&lt;6.5%</c:v>
                </c:pt>
                <c:pt idx="2">
                  <c:v>BW loss =&gt;5%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3"/>
                <c:pt idx="0">
                  <c:v>0.377</c:v>
                </c:pt>
                <c:pt idx="1">
                  <c:v>0.26300000000000001</c:v>
                </c:pt>
                <c:pt idx="2">
                  <c:v>0.307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45-4B42-AB09-0CC8E17E302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Exenatide alone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3"/>
                <c:pt idx="0">
                  <c:v>HbA1c &lt;7.0%</c:v>
                </c:pt>
                <c:pt idx="1">
                  <c:v>HbA1c =&lt;6.5%</c:v>
                </c:pt>
                <c:pt idx="2">
                  <c:v>BW loss =&gt;5%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3"/>
                <c:pt idx="0">
                  <c:v>0.3</c:v>
                </c:pt>
                <c:pt idx="1">
                  <c:v>0.17199999999999999</c:v>
                </c:pt>
                <c:pt idx="2">
                  <c:v>0.14099999999999999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45-4B42-AB09-0CC8E17E302A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Dapagliflozin alone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3"/>
                <c:pt idx="0">
                  <c:v>HbA1c &lt;7.0%</c:v>
                </c:pt>
                <c:pt idx="1">
                  <c:v>HbA1c =&lt;6.5%</c:v>
                </c:pt>
                <c:pt idx="2">
                  <c:v>BW loss =&gt;5%</c:v>
                </c:pt>
              </c:strCache>
            </c:strRef>
          </c:cat>
          <c:val>
            <c:numRef>
              <c:f>Tabelle1!$D$2:$D$5</c:f>
              <c:numCache>
                <c:formatCode>0.00%</c:formatCode>
                <c:ptCount val="3"/>
                <c:pt idx="0">
                  <c:v>0.16500000000000001</c:v>
                </c:pt>
                <c:pt idx="1">
                  <c:v>8.6999999999999994E-2</c:v>
                </c:pt>
                <c:pt idx="2">
                  <c:v>0.21299999999999999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45-4B42-AB09-0CC8E17E3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782408"/>
        <c:axId val="58241256"/>
      </c:barChart>
      <c:catAx>
        <c:axId val="15578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8241256"/>
        <c:crosses val="autoZero"/>
        <c:auto val="1"/>
        <c:lblAlgn val="ctr"/>
        <c:lblOffset val="100"/>
        <c:noMultiLvlLbl val="0"/>
      </c:catAx>
      <c:valAx>
        <c:axId val="5824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578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16/08/2018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47289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7738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5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Jabbour</a:t>
            </a:r>
            <a:r>
              <a:rPr lang="en-US" sz="1100" dirty="0">
                <a:solidFill>
                  <a:schemeClr val="bg1"/>
                </a:solidFill>
              </a:rPr>
              <a:t> et al. </a:t>
            </a:r>
            <a:r>
              <a:rPr lang="en-US" sz="1100" dirty="0" err="1">
                <a:solidFill>
                  <a:schemeClr val="bg1"/>
                </a:solidFill>
              </a:rPr>
              <a:t>Diab</a:t>
            </a:r>
            <a:r>
              <a:rPr lang="en-US" sz="1100" dirty="0">
                <a:solidFill>
                  <a:schemeClr val="bg1"/>
                </a:solidFill>
              </a:rPr>
              <a:t> Care 2018 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67431" y="401995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GLP-1 receptor agonist in </a:t>
            </a:r>
            <a:r>
              <a:rPr lang="nl-NL" dirty="0" err="1"/>
              <a:t>combination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SGLT2 inhibitor </a:t>
            </a:r>
            <a:r>
              <a:rPr lang="nl-NL" dirty="0" err="1"/>
              <a:t>better</a:t>
            </a:r>
            <a:r>
              <a:rPr lang="nl-NL" dirty="0"/>
              <a:t> than monotherapy in diabetic patients</a:t>
            </a:r>
            <a:endParaRPr lang="en-US" dirty="0"/>
          </a:p>
        </p:txBody>
      </p:sp>
      <p:sp>
        <p:nvSpPr>
          <p:cNvPr id="8" name="Rechthoek 7"/>
          <p:cNvSpPr/>
          <p:nvPr/>
        </p:nvSpPr>
        <p:spPr>
          <a:xfrm>
            <a:off x="414645" y="1251046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/>
              <a:t>52 weeks results of the DURATION-8 study</a:t>
            </a:r>
            <a:endParaRPr lang="en-US" sz="16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83659793"/>
              </p:ext>
            </p:extLst>
          </p:nvPr>
        </p:nvGraphicFramePr>
        <p:xfrm>
          <a:off x="467431" y="1589600"/>
          <a:ext cx="8291511" cy="412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36217" y="5992601"/>
            <a:ext cx="6382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HbA1c: glycated hemoglobin; BW: body weight 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46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70</cp:revision>
  <dcterms:created xsi:type="dcterms:W3CDTF">2016-04-14T13:26:15Z</dcterms:created>
  <dcterms:modified xsi:type="dcterms:W3CDTF">2018-08-16T10:37:17Z</dcterms:modified>
</cp:coreProperties>
</file>