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22" autoAdjust="0"/>
  </p:normalViewPr>
  <p:slideViewPr>
    <p:cSldViewPr>
      <p:cViewPr varScale="1">
        <p:scale>
          <a:sx n="70" d="100"/>
          <a:sy n="70" d="100"/>
        </p:scale>
        <p:origin x="18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Mean percent treatment differences in LDL-C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Evolocumab 140 mg Q2W vs placebo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8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1"/>
                <c:pt idx="0">
                  <c:v>-0.65700000000000003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F-4144-AB92-4EFC72AAA5E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Evolocumab 420 mg QM vs 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8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1"/>
                <c:pt idx="0">
                  <c:v>-0.65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F-4144-AB92-4EFC72AAA5E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Evolocumab 140 mg Q2W vs ezetimibe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6.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Tabelle1!$D$2:$D$5</c:f>
              <c:numCache>
                <c:formatCode>0.00%</c:formatCode>
                <c:ptCount val="1"/>
                <c:pt idx="0">
                  <c:v>-0.38900000000000001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F-4144-AB92-4EFC72AAA5EB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Evolocumab 420 mg Qm vs ezetimibe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6.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Tabelle1!$E$2:$E$5</c:f>
              <c:numCache>
                <c:formatCode>0.00%</c:formatCode>
                <c:ptCount val="1"/>
                <c:pt idx="0">
                  <c:v>-0.40300000000000002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F-4144-AB92-4EFC72AAA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906816"/>
        <c:axId val="235907208"/>
      </c:barChart>
      <c:catAx>
        <c:axId val="235906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5907208"/>
        <c:crosses val="autoZero"/>
        <c:auto val="1"/>
        <c:lblAlgn val="ctr"/>
        <c:lblOffset val="100"/>
        <c:noMultiLvlLbl val="0"/>
      </c:catAx>
      <c:valAx>
        <c:axId val="23590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3590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7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9052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004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Stroes</a:t>
            </a:r>
            <a:r>
              <a:rPr lang="en-US" sz="1100" dirty="0">
                <a:solidFill>
                  <a:schemeClr val="bg1"/>
                </a:solidFill>
              </a:rPr>
              <a:t> et al. </a:t>
            </a:r>
            <a:r>
              <a:rPr lang="en-US" sz="1100" dirty="0" err="1">
                <a:solidFill>
                  <a:schemeClr val="bg1"/>
                </a:solidFill>
              </a:rPr>
              <a:t>Cin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Cardiol</a:t>
            </a:r>
            <a:r>
              <a:rPr lang="en-US" sz="1100" dirty="0">
                <a:solidFill>
                  <a:schemeClr val="bg1"/>
                </a:solidFill>
              </a:rPr>
              <a:t>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75629" y="841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PCSK9 inhibition results to consistent LDL-C lowering benefit in several patient subgroups</a:t>
            </a:r>
          </a:p>
        </p:txBody>
      </p:sp>
      <p:sp>
        <p:nvSpPr>
          <p:cNvPr id="8" name="Rechthoek 7"/>
          <p:cNvSpPr/>
          <p:nvPr/>
        </p:nvSpPr>
        <p:spPr>
          <a:xfrm>
            <a:off x="376860" y="88064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Pooled analysis of 4 phase 3 trials (PROFICIO program; N=3,146)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142179763"/>
              </p:ext>
            </p:extLst>
          </p:nvPr>
        </p:nvGraphicFramePr>
        <p:xfrm>
          <a:off x="475629" y="1397000"/>
          <a:ext cx="8124686" cy="385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76860" y="5715000"/>
            <a:ext cx="747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PCSK9: </a:t>
            </a:r>
            <a:r>
              <a:rPr lang="en-US" sz="1200" dirty="0" err="1"/>
              <a:t>proprotein</a:t>
            </a:r>
            <a:r>
              <a:rPr lang="en-US" sz="1200" dirty="0"/>
              <a:t> convertase </a:t>
            </a:r>
            <a:r>
              <a:rPr lang="en-US" sz="1200" dirty="0" err="1"/>
              <a:t>subtilisin</a:t>
            </a:r>
            <a:r>
              <a:rPr lang="en-US" sz="1200" dirty="0"/>
              <a:t>/</a:t>
            </a:r>
            <a:r>
              <a:rPr lang="en-US" sz="1200" dirty="0" err="1"/>
              <a:t>kexin</a:t>
            </a:r>
            <a:r>
              <a:rPr lang="en-US" sz="1200" dirty="0"/>
              <a:t> type 9; PROFICIO: Program to Reduce LDL-C and Cardiovascular Outcomes Following Inhibition of  PCSK9 In Different Populations; LDL-C: low density lipoprotein cholesterol; Q2W: every 2 weeks; QM: monthly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Diavoorstelling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69</cp:revision>
  <dcterms:created xsi:type="dcterms:W3CDTF">2016-04-14T13:26:15Z</dcterms:created>
  <dcterms:modified xsi:type="dcterms:W3CDTF">2018-09-04T09:38:51Z</dcterms:modified>
</cp:coreProperties>
</file>