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91" d="100"/>
          <a:sy n="91" d="100"/>
        </p:scale>
        <p:origin x="5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942038495188105E-2"/>
          <c:y val="0.13928571428571429"/>
          <c:w val="0.92011592300962375"/>
          <c:h val="0.7695238095238095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Y-Werte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2BA-494D-A44A-5FA38041D3A9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2BA-494D-A44A-5FA38041D3A9}"/>
              </c:ext>
            </c:extLst>
          </c:dPt>
          <c:dPt>
            <c:idx val="9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2BA-494D-A44A-5FA38041D3A9}"/>
              </c:ext>
            </c:extLst>
          </c:dPt>
          <c:dLbls>
            <c:dLbl>
              <c:idx val="2"/>
              <c:layout>
                <c:manualLayout>
                  <c:x val="-3.4471323250135216E-2"/>
                  <c:y val="-6.3680399590467743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BA-494D-A44A-5FA38041D3A9}"/>
                </c:ext>
              </c:extLst>
            </c:dLbl>
            <c:dLbl>
              <c:idx val="8"/>
              <c:layout>
                <c:manualLayout>
                  <c:x val="-6.0643125677280592E-2"/>
                  <c:y val="-5.30865519016855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BA-494D-A44A-5FA38041D3A9}"/>
                </c:ext>
              </c:extLst>
            </c:dLbl>
            <c:dLbl>
              <c:idx val="11"/>
              <c:layout>
                <c:manualLayout>
                  <c:x val="-6.2656341248599465E-2"/>
                  <c:y val="-4.9778978574477689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BA-494D-A44A-5FA38041D3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Tabelle1!$A$2:$A$13</c:f>
              <c:numCache>
                <c:formatCode>General</c:formatCode>
                <c:ptCount val="12"/>
                <c:pt idx="0">
                  <c:v>0.57999999999999996</c:v>
                </c:pt>
                <c:pt idx="1">
                  <c:v>1.37</c:v>
                </c:pt>
                <c:pt idx="2">
                  <c:v>3.25</c:v>
                </c:pt>
                <c:pt idx="3">
                  <c:v>0.89</c:v>
                </c:pt>
                <c:pt idx="4">
                  <c:v>1.07</c:v>
                </c:pt>
                <c:pt idx="5">
                  <c:v>1.3</c:v>
                </c:pt>
                <c:pt idx="6">
                  <c:v>0.83</c:v>
                </c:pt>
                <c:pt idx="7">
                  <c:v>1.1200000000000001</c:v>
                </c:pt>
                <c:pt idx="8">
                  <c:v>1.51</c:v>
                </c:pt>
                <c:pt idx="9">
                  <c:v>0.74</c:v>
                </c:pt>
                <c:pt idx="10">
                  <c:v>1.97</c:v>
                </c:pt>
                <c:pt idx="11">
                  <c:v>5.25</c:v>
                </c:pt>
              </c:numCache>
            </c:numRef>
          </c:xVal>
          <c:yVal>
            <c:numRef>
              <c:f>Tabelle1!$B$2:$B$13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42BA-494D-A44A-5FA38041D3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56691272"/>
        <c:axId val="156690488"/>
      </c:scatterChart>
      <c:valAx>
        <c:axId val="156691272"/>
        <c:scaling>
          <c:orientation val="minMax"/>
          <c:max val="5.5"/>
          <c:min val="0.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6690488"/>
        <c:crosses val="autoZero"/>
        <c:crossBetween val="midCat"/>
      </c:valAx>
      <c:valAx>
        <c:axId val="1566904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66912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0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00793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3806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Bateman et al. Ann </a:t>
            </a:r>
            <a:r>
              <a:rPr lang="en-US" sz="1100" dirty="0" err="1">
                <a:solidFill>
                  <a:schemeClr val="bg1"/>
                </a:solidFill>
              </a:rPr>
              <a:t>Int</a:t>
            </a:r>
            <a:r>
              <a:rPr lang="en-US" sz="1100" dirty="0">
                <a:solidFill>
                  <a:schemeClr val="bg1"/>
                </a:solidFill>
              </a:rPr>
              <a:t> Med 2018 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51192" y="245443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risk of congenital malformations during pregnancy with the use of β-blockers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710400550"/>
              </p:ext>
            </p:extLst>
          </p:nvPr>
        </p:nvGraphicFramePr>
        <p:xfrm>
          <a:off x="1676400" y="1987983"/>
          <a:ext cx="7467600" cy="274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52400" y="2142596"/>
            <a:ext cx="391715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400" dirty="0"/>
              <a:t>CNS malformations</a:t>
            </a:r>
          </a:p>
          <a:p>
            <a:endParaRPr lang="en-US" sz="1400" dirty="0"/>
          </a:p>
          <a:p>
            <a:r>
              <a:rPr lang="en-US" sz="1400" dirty="0"/>
              <a:t>Any major malformation</a:t>
            </a:r>
          </a:p>
          <a:p>
            <a:endParaRPr lang="en-US" sz="1400" dirty="0"/>
          </a:p>
          <a:p>
            <a:r>
              <a:rPr lang="en-US" sz="1400" dirty="0"/>
              <a:t>Cardiac malformations</a:t>
            </a:r>
          </a:p>
          <a:p>
            <a:endParaRPr lang="en-US" sz="1400" dirty="0"/>
          </a:p>
          <a:p>
            <a:r>
              <a:rPr lang="en-US" sz="1400" dirty="0"/>
              <a:t>Cleft lip or palate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451192" y="586482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CNS: central nervous system; RR: risk reduction; CI: </a:t>
            </a:r>
            <a:r>
              <a:rPr lang="en-US" sz="1200"/>
              <a:t>confidence interval  </a:t>
            </a:r>
            <a:endParaRPr lang="en-US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1905000" y="1618651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RRs and 95%CIs for congenital malformations with β-blockers</a:t>
            </a:r>
          </a:p>
        </p:txBody>
      </p:sp>
      <p:cxnSp>
        <p:nvCxnSpPr>
          <p:cNvPr id="10" name="Gerader Verbinder 9"/>
          <p:cNvCxnSpPr/>
          <p:nvPr/>
        </p:nvCxnSpPr>
        <p:spPr>
          <a:xfrm>
            <a:off x="2667000" y="1987983"/>
            <a:ext cx="0" cy="269846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2733321" y="4861759"/>
            <a:ext cx="138147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1295400" y="4861759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Diavoorstelling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70</cp:revision>
  <dcterms:created xsi:type="dcterms:W3CDTF">2016-04-14T13:26:15Z</dcterms:created>
  <dcterms:modified xsi:type="dcterms:W3CDTF">2018-11-01T08:59:36Z</dcterms:modified>
</cp:coreProperties>
</file>