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53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16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0638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45840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6AF24269-530A-4488-BED3-A442A154C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" y="0"/>
            <a:ext cx="90932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934135C-B27F-4514-ADC0-C1DDC8286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" y="0"/>
            <a:ext cx="9099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10312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</Words>
  <Application>Microsoft Office PowerPoint</Application>
  <PresentationFormat>Diavoorstelling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CVGK kaal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131</cp:revision>
  <dcterms:created xsi:type="dcterms:W3CDTF">2016-04-14T13:26:15Z</dcterms:created>
  <dcterms:modified xsi:type="dcterms:W3CDTF">2019-02-19T08:45:42Z</dcterms:modified>
</cp:coreProperties>
</file>