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Afbeelding 22" descr="Afbeelding met schermafbeelding, monitor, scherm&#10;&#10;Automatisch gegenereerde beschrijving">
            <a:extLst>
              <a:ext uri="{FF2B5EF4-FFF2-40B4-BE49-F238E27FC236}">
                <a16:creationId xmlns:a16="http://schemas.microsoft.com/office/drawing/2014/main" id="{A12AB837-335B-400E-AB17-D5374AAC8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8" y="-83890"/>
            <a:ext cx="91116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2946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Carmen Venema</cp:lastModifiedBy>
  <cp:revision>204</cp:revision>
  <dcterms:created xsi:type="dcterms:W3CDTF">2015-03-29T14:18:33Z</dcterms:created>
  <dcterms:modified xsi:type="dcterms:W3CDTF">2019-05-13T09:41:43Z</dcterms:modified>
</cp:coreProperties>
</file>