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1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h" initials="JRB" lastIdx="7" clrIdx="0">
    <p:extLst>
      <p:ext uri="{19B8F6BF-5375-455C-9EA6-DF929625EA0E}">
        <p15:presenceInfo xmlns:p15="http://schemas.microsoft.com/office/powerpoint/2012/main" userId="Judith" providerId="None"/>
      </p:ext>
    </p:extLst>
  </p:cmAuthor>
  <p:cmAuthor id="2" name="Marianne Deinum" initials="MD" lastIdx="6" clrIdx="1">
    <p:extLst>
      <p:ext uri="{19B8F6BF-5375-455C-9EA6-DF929625EA0E}">
        <p15:presenceInfo xmlns:p15="http://schemas.microsoft.com/office/powerpoint/2012/main" userId="S-1-5-21-3235013392-3691121337-3612144591-1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CC99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1B9BE-68F6-42E2-9AE5-4E264712264C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2942-F45A-4EAD-9A0E-3502EFC0C0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72562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6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orient="horz" pos="696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pos="2142" userDrawn="1">
          <p15:clr>
            <a:srgbClr val="F26B43"/>
          </p15:clr>
        </p15:guide>
        <p15:guide id="6" pos="185" userDrawn="1">
          <p15:clr>
            <a:srgbClr val="F26B43"/>
          </p15:clr>
        </p15:guide>
        <p15:guide id="7" pos="4104" userDrawn="1">
          <p15:clr>
            <a:srgbClr val="F26B43"/>
          </p15:clr>
        </p15:guide>
        <p15:guide id="8" orient="horz" pos="2183" userDrawn="1">
          <p15:clr>
            <a:srgbClr val="F26B43"/>
          </p15:clr>
        </p15:guide>
        <p15:guide id="9" orient="horz" pos="35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DA5408F2-9F93-4C7A-BF8A-4336822091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90" y="0"/>
            <a:ext cx="8650974" cy="673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46887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2944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Kaagman</dc:creator>
  <cp:lastModifiedBy>Carmen Venema</cp:lastModifiedBy>
  <cp:revision>201</cp:revision>
  <dcterms:created xsi:type="dcterms:W3CDTF">2015-03-29T14:18:33Z</dcterms:created>
  <dcterms:modified xsi:type="dcterms:W3CDTF">2019-05-06T12:49:44Z</dcterms:modified>
</cp:coreProperties>
</file>