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13-5-2019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89BFBA6D-DBF8-44C6-97A7-EE5BB5AC5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2751"/>
            <a:ext cx="8974090" cy="68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Carmen Venema</cp:lastModifiedBy>
  <cp:revision>202</cp:revision>
  <dcterms:created xsi:type="dcterms:W3CDTF">2015-03-29T14:18:33Z</dcterms:created>
  <dcterms:modified xsi:type="dcterms:W3CDTF">2019-05-13T08:22:48Z</dcterms:modified>
</cp:coreProperties>
</file>