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Venema" initials="CV" lastIdx="1" clrIdx="0">
    <p:extLst>
      <p:ext uri="{19B8F6BF-5375-455C-9EA6-DF929625EA0E}">
        <p15:presenceInfo xmlns:p15="http://schemas.microsoft.com/office/powerpoint/2012/main" userId="Carmen Ven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CE9"/>
    <a:srgbClr val="0C5289"/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0118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9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6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C3844244-BA75-42FE-8F7D-ACB760240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1021" cy="680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968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</Words>
  <Application>Microsoft Office PowerPoint</Application>
  <PresentationFormat>Diavoorstelling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157</cp:revision>
  <dcterms:created xsi:type="dcterms:W3CDTF">2016-04-14T13:26:15Z</dcterms:created>
  <dcterms:modified xsi:type="dcterms:W3CDTF">2019-06-05T12:58:10Z</dcterms:modified>
</cp:coreProperties>
</file>