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Venema" initials="CV" lastIdx="1" clrIdx="0">
    <p:extLst>
      <p:ext uri="{19B8F6BF-5375-455C-9EA6-DF929625EA0E}">
        <p15:presenceInfo xmlns:p15="http://schemas.microsoft.com/office/powerpoint/2012/main" userId="Carmen Ven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CE9"/>
    <a:srgbClr val="0C5289"/>
    <a:srgbClr val="91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105" d="100"/>
          <a:sy n="105" d="100"/>
        </p:scale>
        <p:origin x="179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4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0118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9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6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94DF3F7D-1781-4CE9-A14D-1D84D0655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1" y="-76200"/>
            <a:ext cx="89420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968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</Words>
  <Application>Microsoft Office PowerPoint</Application>
  <PresentationFormat>Diavoorstelling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160</cp:revision>
  <dcterms:created xsi:type="dcterms:W3CDTF">2016-04-14T13:26:15Z</dcterms:created>
  <dcterms:modified xsi:type="dcterms:W3CDTF">2019-07-02T11:26:40Z</dcterms:modified>
</cp:coreProperties>
</file>