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33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n Venema" initials="CV" lastIdx="1" clrIdx="0">
    <p:extLst>
      <p:ext uri="{19B8F6BF-5375-455C-9EA6-DF929625EA0E}">
        <p15:presenceInfo xmlns:p15="http://schemas.microsoft.com/office/powerpoint/2012/main" userId="Carmen Vene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CE9"/>
    <a:srgbClr val="0C5289"/>
    <a:srgbClr val="917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17" autoAdjust="0"/>
  </p:normalViewPr>
  <p:slideViewPr>
    <p:cSldViewPr>
      <p:cViewPr varScale="1">
        <p:scale>
          <a:sx n="105" d="100"/>
          <a:sy n="105" d="100"/>
        </p:scale>
        <p:origin x="179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2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8F981-DCB1-4167-8233-DBD13BD4F248}" type="datetimeFigureOut">
              <a:rPr lang="en-GB" smtClean="0"/>
              <a:t>02/07/2019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FF7DF-04D9-4452-A722-CEF319CA9C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25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FF7DF-04D9-4452-A722-CEF319CA9C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64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ts val="2250"/>
              </a:lnSpc>
              <a:defRPr sz="2250"/>
            </a:lvl1pPr>
          </a:lstStyle>
          <a:p>
            <a:r>
              <a:rPr lang="nl-NL" dirty="0"/>
              <a:t>Titelstijl van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10118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ts val="3000"/>
              </a:lnSpc>
              <a:defRPr sz="3000"/>
            </a:lvl1pPr>
          </a:lstStyle>
          <a:p>
            <a:r>
              <a:rPr lang="nl-NL" dirty="0"/>
              <a:t>Titelstijl van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519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7"/>
          <p:cNvSpPr/>
          <p:nvPr userDrawn="1"/>
        </p:nvSpPr>
        <p:spPr>
          <a:xfrm rot="5400000">
            <a:off x="4352922" y="2070012"/>
            <a:ext cx="438151" cy="9144001"/>
          </a:xfrm>
          <a:prstGeom prst="rect">
            <a:avLst/>
          </a:prstGeom>
          <a:gradFill>
            <a:gsLst>
              <a:gs pos="0">
                <a:srgbClr val="0086C0"/>
              </a:gs>
              <a:gs pos="84000">
                <a:srgbClr val="0C5289"/>
              </a:gs>
            </a:gsLst>
            <a:lin ang="156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nl-NL" sz="1350">
              <a:ln>
                <a:solidFill>
                  <a:srgbClr val="000000"/>
                </a:solidFill>
              </a:ln>
              <a:solidFill>
                <a:srgbClr val="000090"/>
              </a:solidFill>
            </a:endParaRPr>
          </a:p>
        </p:txBody>
      </p:sp>
      <p:sp>
        <p:nvSpPr>
          <p:cNvPr id="16" name="Rechthoek 7"/>
          <p:cNvSpPr/>
          <p:nvPr userDrawn="1"/>
        </p:nvSpPr>
        <p:spPr>
          <a:xfrm rot="5400000">
            <a:off x="4352693" y="2070233"/>
            <a:ext cx="438593" cy="9144001"/>
          </a:xfrm>
          <a:prstGeom prst="rect">
            <a:avLst/>
          </a:prstGeom>
          <a:gradFill>
            <a:gsLst>
              <a:gs pos="0">
                <a:srgbClr val="002060"/>
              </a:gs>
              <a:gs pos="93000">
                <a:srgbClr val="002060"/>
              </a:gs>
            </a:gsLst>
            <a:lin ang="156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nl-NL" sz="1350">
              <a:ln>
                <a:solidFill>
                  <a:srgbClr val="000000"/>
                </a:solidFill>
              </a:ln>
              <a:solidFill>
                <a:srgbClr val="000090"/>
              </a:solidFill>
            </a:endParaRPr>
          </a:p>
        </p:txBody>
      </p:sp>
      <p:sp>
        <p:nvSpPr>
          <p:cNvPr id="10" name="Rechthoek 7"/>
          <p:cNvSpPr/>
          <p:nvPr userDrawn="1"/>
        </p:nvSpPr>
        <p:spPr>
          <a:xfrm rot="5400000">
            <a:off x="4535996" y="1831888"/>
            <a:ext cx="72000" cy="9144001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nl-NL" sz="1350">
              <a:ln>
                <a:solidFill>
                  <a:srgbClr val="000000"/>
                </a:solidFill>
              </a:ln>
              <a:solidFill>
                <a:srgbClr val="000090"/>
              </a:solidFill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95290" y="274638"/>
            <a:ext cx="8291511" cy="8302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l-NL" dirty="0"/>
              <a:t>Titelstijl van </a:t>
            </a:r>
            <a:br>
              <a:rPr lang="nl-NL" dirty="0"/>
            </a:br>
            <a:r>
              <a:rPr lang="nl-NL" dirty="0"/>
              <a:t>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5290" y="1314453"/>
            <a:ext cx="8291511" cy="42751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3" name="Rechthoek 7"/>
          <p:cNvSpPr/>
          <p:nvPr userDrawn="1"/>
        </p:nvSpPr>
        <p:spPr>
          <a:xfrm rot="5400000">
            <a:off x="4274899" y="1493288"/>
            <a:ext cx="532291" cy="91440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nl-NL" sz="1350">
              <a:ln>
                <a:solidFill>
                  <a:srgbClr val="000000"/>
                </a:solidFill>
              </a:ln>
              <a:solidFill>
                <a:srgbClr val="000090"/>
              </a:solidFill>
            </a:endParaRPr>
          </a:p>
        </p:txBody>
      </p:sp>
      <p:sp>
        <p:nvSpPr>
          <p:cNvPr id="4" name="Afgeronde rechthoek 3"/>
          <p:cNvSpPr/>
          <p:nvPr userDrawn="1"/>
        </p:nvSpPr>
        <p:spPr>
          <a:xfrm>
            <a:off x="7376160" y="5644639"/>
            <a:ext cx="1116320" cy="10984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pic>
        <p:nvPicPr>
          <p:cNvPr id="14" name="Afbeelding 13" descr="CVGK rood.png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320" y="5671885"/>
            <a:ext cx="1044000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46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sldNum="0" hdr="0" ftr="0" dt="0"/>
  <p:txStyles>
    <p:titleStyle>
      <a:lvl1pPr algn="l" defTabSz="342900" rtl="0" eaLnBrk="1" latinLnBrk="0" hangingPunct="1">
        <a:lnSpc>
          <a:spcPts val="2250"/>
        </a:lnSpc>
        <a:spcBef>
          <a:spcPct val="0"/>
        </a:spcBef>
        <a:buNone/>
        <a:defRPr sz="22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spcBef>
          <a:spcPts val="0"/>
        </a:spcBef>
        <a:buFont typeface="Arial"/>
        <a:buNone/>
        <a:defRPr sz="135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342900" rtl="0" eaLnBrk="1" latinLnBrk="0" hangingPunct="1">
        <a:spcBef>
          <a:spcPts val="0"/>
        </a:spcBef>
        <a:buFont typeface="Arial"/>
        <a:buNone/>
        <a:defRPr sz="1125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6922" indent="-136922" algn="l" defTabSz="342900" rtl="0" eaLnBrk="1" latinLnBrk="0" hangingPunct="1">
        <a:spcBef>
          <a:spcPts val="0"/>
        </a:spcBef>
        <a:buFont typeface="Arial" panose="020B0604020202020204" pitchFamily="34" charset="0"/>
        <a:buChar char="•"/>
        <a:defRPr sz="1125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69081" indent="-132160" algn="l" defTabSz="342900" rtl="0" eaLnBrk="1" latinLnBrk="0" hangingPunct="1">
        <a:spcBef>
          <a:spcPts val="0"/>
        </a:spcBef>
        <a:buFont typeface="Arial" panose="020B0604020202020204" pitchFamily="34" charset="0"/>
        <a:buChar char="-"/>
        <a:defRPr sz="1125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342900" rtl="0" eaLnBrk="1" latinLnBrk="0" hangingPunct="1">
        <a:spcBef>
          <a:spcPct val="20000"/>
        </a:spcBef>
        <a:buFont typeface="Arial"/>
        <a:buNone/>
        <a:defRPr sz="6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orient="horz" pos="696">
          <p15:clr>
            <a:srgbClr val="F26B43"/>
          </p15:clr>
        </p15:guide>
        <p15:guide id="3" orient="horz" pos="828">
          <p15:clr>
            <a:srgbClr val="F26B43"/>
          </p15:clr>
        </p15:guide>
        <p15:guide id="4" orient="horz" pos="3770">
          <p15:clr>
            <a:srgbClr val="F26B43"/>
          </p15:clr>
        </p15:guide>
        <p15:guide id="5" pos="2142">
          <p15:clr>
            <a:srgbClr val="F26B43"/>
          </p15:clr>
        </p15:guide>
        <p15:guide id="6" pos="185">
          <p15:clr>
            <a:srgbClr val="F26B43"/>
          </p15:clr>
        </p15:guide>
        <p15:guide id="7" pos="4104">
          <p15:clr>
            <a:srgbClr val="F26B43"/>
          </p15:clr>
        </p15:guide>
        <p15:guide id="8" orient="horz" pos="2183">
          <p15:clr>
            <a:srgbClr val="F26B43"/>
          </p15:clr>
        </p15:guide>
        <p15:guide id="9" orient="horz" pos="352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94DF3F7D-1781-4CE9-A14D-1D84D0655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1" y="-76200"/>
            <a:ext cx="89420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9681"/>
      </p:ext>
    </p:extLst>
  </p:cSld>
  <p:clrMapOvr>
    <a:masterClrMapping/>
  </p:clrMapOvr>
</p:sld>
</file>

<file path=ppt/theme/theme1.xml><?xml version="1.0" encoding="utf-8"?>
<a:theme xmlns:a="http://schemas.openxmlformats.org/drawingml/2006/main" name="CVGK kaal">
  <a:themeElements>
    <a:clrScheme name="PACE-CME OVB">
      <a:dk1>
        <a:sysClr val="windowText" lastClr="000000"/>
      </a:dk1>
      <a:lt1>
        <a:sysClr val="window" lastClr="FFFFFF"/>
      </a:lt1>
      <a:dk2>
        <a:srgbClr val="0C5289"/>
      </a:dk2>
      <a:lt2>
        <a:srgbClr val="A5A5A5"/>
      </a:lt2>
      <a:accent1>
        <a:srgbClr val="0C5289"/>
      </a:accent1>
      <a:accent2>
        <a:srgbClr val="0086C0"/>
      </a:accent2>
      <a:accent3>
        <a:srgbClr val="F37116"/>
      </a:accent3>
      <a:accent4>
        <a:srgbClr val="917B4C"/>
      </a:accent4>
      <a:accent5>
        <a:srgbClr val="FFF500"/>
      </a:accent5>
      <a:accent6>
        <a:srgbClr val="FFFFFF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</Words>
  <Application>Microsoft Office PowerPoint</Application>
  <PresentationFormat>Diavoorstelling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CVGK kaal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K_Ray</dc:creator>
  <cp:lastModifiedBy>Carmen Venema</cp:lastModifiedBy>
  <cp:revision>160</cp:revision>
  <dcterms:created xsi:type="dcterms:W3CDTF">2016-04-14T13:26:15Z</dcterms:created>
  <dcterms:modified xsi:type="dcterms:W3CDTF">2019-07-02T11:26:40Z</dcterms:modified>
</cp:coreProperties>
</file>