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12192000" cy="6858000"/>
  <p:notesSz cx="6797675" cy="9926638"/>
  <p:custDataLst>
    <p:tags r:id="rId5"/>
  </p:custDataLst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B4C"/>
    <a:srgbClr val="0C5289"/>
    <a:srgbClr val="F37116"/>
    <a:srgbClr val="917B46"/>
    <a:srgbClr val="00263B"/>
    <a:srgbClr val="333300"/>
    <a:srgbClr val="FFF500"/>
    <a:srgbClr val="0086C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38" autoAdjust="0"/>
    <p:restoredTop sz="94297" autoAdjust="0"/>
  </p:normalViewPr>
  <p:slideViewPr>
    <p:cSldViewPr snapToGrid="0" snapToObjects="1">
      <p:cViewPr varScale="1">
        <p:scale>
          <a:sx n="104" d="100"/>
          <a:sy n="104" d="100"/>
        </p:scale>
        <p:origin x="120" y="324"/>
      </p:cViewPr>
      <p:guideLst>
        <p:guide pos="3840"/>
        <p:guide pos="710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9D52A9D-725E-4BBE-8857-1B9A9E7A4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23CEAC-53BA-4B3A-B5BF-B212275310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0A04-2969-4809-A90C-A8DA7C6EED3B}" type="datetimeFigureOut">
              <a:rPr lang="nl-NL" smtClean="0"/>
              <a:t>8-8-2019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E1C997-A9FE-42B7-944B-88A8900A8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8B4255-1454-40D4-82F7-89D0B3616E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BC2F-5422-4757-B8A6-BB96BDEE9E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1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BF35-9FEE-480F-9BB4-30F775F444D7}" type="datetimeFigureOut">
              <a:rPr lang="nl-NL" smtClean="0"/>
              <a:t>8-8-2019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2182-7382-4523-993A-6E73FBD474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06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F1683FB7-535A-46CF-BC13-DC40D147BE1F}"/>
              </a:ext>
            </a:extLst>
          </p:cNvPr>
          <p:cNvSpPr/>
          <p:nvPr userDrawn="1"/>
        </p:nvSpPr>
        <p:spPr>
          <a:xfrm>
            <a:off x="0" y="0"/>
            <a:ext cx="12191982" cy="5639260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pic>
        <p:nvPicPr>
          <p:cNvPr id="14" name="Afbeelding 13" descr="Stippen.psd">
            <a:extLst>
              <a:ext uri="{FF2B5EF4-FFF2-40B4-BE49-F238E27FC236}">
                <a16:creationId xmlns:a16="http://schemas.microsoft.com/office/drawing/2014/main" id="{A62F55AF-4139-4DF6-8845-F088943AB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t="20146"/>
          <a:stretch/>
        </p:blipFill>
        <p:spPr>
          <a:xfrm>
            <a:off x="-19" y="116958"/>
            <a:ext cx="12192019" cy="5492332"/>
          </a:xfrm>
          <a:prstGeom prst="rect">
            <a:avLst/>
          </a:prstGeom>
        </p:spPr>
      </p:pic>
      <p:sp>
        <p:nvSpPr>
          <p:cNvPr id="23" name="Rechthoek 7">
            <a:extLst>
              <a:ext uri="{FF2B5EF4-FFF2-40B4-BE49-F238E27FC236}">
                <a16:creationId xmlns:a16="http://schemas.microsoft.com/office/drawing/2014/main" id="{A8064747-D272-4560-B73A-25D1290DAFE0}"/>
              </a:ext>
            </a:extLst>
          </p:cNvPr>
          <p:cNvSpPr/>
          <p:nvPr userDrawn="1"/>
        </p:nvSpPr>
        <p:spPr>
          <a:xfrm rot="5400000">
            <a:off x="6073138" y="-433883"/>
            <a:ext cx="45720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5350995" y="333983"/>
            <a:ext cx="1490009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5476521" y="459526"/>
            <a:ext cx="123892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3047008" y="2282826"/>
            <a:ext cx="8535393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7008" y="4095944"/>
            <a:ext cx="5717699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047008" y="4436671"/>
            <a:ext cx="5717699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B1E0B476-C837-4F78-A231-5CC3166A776E}"/>
              </a:ext>
            </a:extLst>
          </p:cNvPr>
          <p:cNvGrpSpPr/>
          <p:nvPr userDrawn="1"/>
        </p:nvGrpSpPr>
        <p:grpSpPr>
          <a:xfrm>
            <a:off x="10193784" y="5140044"/>
            <a:ext cx="1227952" cy="1208341"/>
            <a:chOff x="10193788" y="5140048"/>
            <a:chExt cx="1116320" cy="1098492"/>
          </a:xfrm>
        </p:grpSpPr>
        <p:sp>
          <p:nvSpPr>
            <p:cNvPr id="21" name="Afgeronde rechthoek 3">
              <a:extLst>
                <a:ext uri="{FF2B5EF4-FFF2-40B4-BE49-F238E27FC236}">
                  <a16:creationId xmlns:a16="http://schemas.microsoft.com/office/drawing/2014/main" id="{E0F30837-F140-4040-B8B8-4BBD9B1696F0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22" name="Afbeelding 21" descr="CVGK rood.png">
              <a:extLst>
                <a:ext uri="{FF2B5EF4-FFF2-40B4-BE49-F238E27FC236}">
                  <a16:creationId xmlns:a16="http://schemas.microsoft.com/office/drawing/2014/main" id="{FD54AAC8-C295-48F0-9676-5FC0B9733BC1}"/>
                </a:ext>
              </a:extLst>
            </p:cNvPr>
            <p:cNvPicPr>
              <a:picLocks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5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974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4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6281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10626312" y="1181073"/>
            <a:ext cx="1565688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6767769" y="119959"/>
            <a:ext cx="1358846" cy="948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8770632" y="2122822"/>
            <a:ext cx="861025" cy="5981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048000" y="2282826"/>
            <a:ext cx="85344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11" name="Rechthoek 7">
            <a:extLst>
              <a:ext uri="{FF2B5EF4-FFF2-40B4-BE49-F238E27FC236}">
                <a16:creationId xmlns:a16="http://schemas.microsoft.com/office/drawing/2014/main" id="{E6D85D10-69ED-4786-8E5D-CC0700A81F8E}"/>
              </a:ext>
            </a:extLst>
          </p:cNvPr>
          <p:cNvSpPr/>
          <p:nvPr userDrawn="1"/>
        </p:nvSpPr>
        <p:spPr>
          <a:xfrm rot="5400000">
            <a:off x="6073138" y="-433884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B7BF0EE-24A2-4E5A-85F3-B5F9654DDB5A}"/>
              </a:ext>
            </a:extLst>
          </p:cNvPr>
          <p:cNvSpPr/>
          <p:nvPr userDrawn="1"/>
        </p:nvSpPr>
        <p:spPr>
          <a:xfrm>
            <a:off x="-6" y="5686560"/>
            <a:ext cx="12191992" cy="1171439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57C1DFD-5CEB-4708-96FE-53F8CDAAB4B4}"/>
              </a:ext>
            </a:extLst>
          </p:cNvPr>
          <p:cNvGrpSpPr/>
          <p:nvPr userDrawn="1"/>
        </p:nvGrpSpPr>
        <p:grpSpPr>
          <a:xfrm>
            <a:off x="10292836" y="5279484"/>
            <a:ext cx="1116320" cy="1098493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F915C0FE-061B-4288-AD66-FB6F49A4B5F7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644EBD55-A3E0-48F0-9E72-5A294C01FA3F}"/>
                </a:ext>
              </a:extLst>
            </p:cNvPr>
            <p:cNvPicPr>
              <a:picLocks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424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512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1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3517902"/>
            <a:ext cx="11055347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79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53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2039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5683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03952" y="1314452"/>
            <a:ext cx="53784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2" y="1314450"/>
            <a:ext cx="5378448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10086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803651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0700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02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527053" y="1314452"/>
            <a:ext cx="7778748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97898" y="1314450"/>
            <a:ext cx="2984501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6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7053" y="274638"/>
            <a:ext cx="11055348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7053" y="1314452"/>
            <a:ext cx="11055348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5829856" y="-1124"/>
            <a:ext cx="532291" cy="12192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>
            <a:extLst>
              <a:ext uri="{FF2B5EF4-FFF2-40B4-BE49-F238E27FC236}">
                <a16:creationId xmlns:a16="http://schemas.microsoft.com/office/drawing/2014/main" id="{6CA30729-0F1D-4D5D-9367-5F1042EE92E7}"/>
              </a:ext>
            </a:extLst>
          </p:cNvPr>
          <p:cNvSpPr/>
          <p:nvPr userDrawn="1"/>
        </p:nvSpPr>
        <p:spPr>
          <a:xfrm rot="5400000">
            <a:off x="6073135" y="298773"/>
            <a:ext cx="45719" cy="121920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CC57FB3-70E3-463D-BFD1-F5162E575414}"/>
              </a:ext>
            </a:extLst>
          </p:cNvPr>
          <p:cNvSpPr/>
          <p:nvPr userDrawn="1"/>
        </p:nvSpPr>
        <p:spPr>
          <a:xfrm>
            <a:off x="1" y="6417636"/>
            <a:ext cx="12191997" cy="440364"/>
          </a:xfrm>
          <a:prstGeom prst="rect">
            <a:avLst/>
          </a:prstGeom>
          <a:solidFill>
            <a:srgbClr val="151D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4CCD1F7-C476-42D9-A46C-37A667FE85DE}"/>
              </a:ext>
            </a:extLst>
          </p:cNvPr>
          <p:cNvGrpSpPr/>
          <p:nvPr userDrawn="1"/>
        </p:nvGrpSpPr>
        <p:grpSpPr>
          <a:xfrm>
            <a:off x="10406447" y="5828731"/>
            <a:ext cx="893056" cy="878794"/>
            <a:chOff x="10193788" y="5140048"/>
            <a:chExt cx="1116320" cy="1098492"/>
          </a:xfrm>
        </p:grpSpPr>
        <p:sp>
          <p:nvSpPr>
            <p:cNvPr id="17" name="Afgeronde rechthoek 3">
              <a:extLst>
                <a:ext uri="{FF2B5EF4-FFF2-40B4-BE49-F238E27FC236}">
                  <a16:creationId xmlns:a16="http://schemas.microsoft.com/office/drawing/2014/main" id="{62D4DCCB-454E-493E-900D-6EB23A4B3CA5}"/>
                </a:ext>
              </a:extLst>
            </p:cNvPr>
            <p:cNvSpPr/>
            <p:nvPr userDrawn="1"/>
          </p:nvSpPr>
          <p:spPr>
            <a:xfrm>
              <a:off x="10193788" y="5140048"/>
              <a:ext cx="1116320" cy="10984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8" name="Afbeelding 17" descr="CVGK rood.png">
              <a:extLst>
                <a:ext uri="{FF2B5EF4-FFF2-40B4-BE49-F238E27FC236}">
                  <a16:creationId xmlns:a16="http://schemas.microsoft.com/office/drawing/2014/main" id="{C374DBCD-2039-46AD-814B-61E0D2642645}"/>
                </a:ext>
              </a:extLst>
            </p:cNvPr>
            <p:cNvPicPr>
              <a:picLocks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8" y="5167294"/>
              <a:ext cx="1044000" cy="10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54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4" r:id="rId8"/>
    <p:sldLayoutId id="2147483665" r:id="rId9"/>
    <p:sldLayoutId id="2147483660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3808" userDrawn="1">
          <p15:clr>
            <a:srgbClr val="F26B43"/>
          </p15:clr>
        </p15:guide>
        <p15:guide id="6" pos="328" userDrawn="1">
          <p15:clr>
            <a:srgbClr val="F26B43"/>
          </p15:clr>
        </p15:guide>
        <p15:guide id="7" pos="7296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3FF919C0-3338-47B5-AD03-645BC03C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88" y="21040"/>
            <a:ext cx="11723624" cy="681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58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baae772ec88b7acaa085bb88abc756b9f44d11"/>
</p:tagLst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Heart Failure Summit Theme</vt:lpstr>
      <vt:lpstr>PowerPoint-presentatie</vt:lpstr>
    </vt:vector>
  </TitlesOfParts>
  <Company>MEDCON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374</cp:revision>
  <cp:lastPrinted>2017-12-01T11:06:58Z</cp:lastPrinted>
  <dcterms:created xsi:type="dcterms:W3CDTF">2015-10-26T08:34:45Z</dcterms:created>
  <dcterms:modified xsi:type="dcterms:W3CDTF">2019-08-08T09:05:06Z</dcterms:modified>
</cp:coreProperties>
</file>