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12192000" cy="6858000"/>
  <p:notesSz cx="6797675" cy="9926638"/>
  <p:custDataLst>
    <p:tags r:id="rId5"/>
  </p:custDataLst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7B4C"/>
    <a:srgbClr val="0C5289"/>
    <a:srgbClr val="F37116"/>
    <a:srgbClr val="917B46"/>
    <a:srgbClr val="00263B"/>
    <a:srgbClr val="333300"/>
    <a:srgbClr val="FFF500"/>
    <a:srgbClr val="0086C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38" autoAdjust="0"/>
    <p:restoredTop sz="94297" autoAdjust="0"/>
  </p:normalViewPr>
  <p:slideViewPr>
    <p:cSldViewPr snapToGrid="0" snapToObjects="1">
      <p:cViewPr varScale="1">
        <p:scale>
          <a:sx n="82" d="100"/>
          <a:sy n="82" d="100"/>
        </p:scale>
        <p:origin x="86" y="216"/>
      </p:cViewPr>
      <p:guideLst>
        <p:guide pos="3840"/>
        <p:guide pos="7105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9D52A9D-725E-4BBE-8857-1B9A9E7A47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423CEAC-53BA-4B3A-B5BF-B212275310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40A04-2969-4809-A90C-A8DA7C6EED3B}" type="datetimeFigureOut">
              <a:rPr lang="nl-NL" smtClean="0"/>
              <a:t>23-8-2019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BE1C997-A9FE-42B7-944B-88A8900A84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E8B4255-1454-40D4-82F7-89D0B3616E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4BC2F-5422-4757-B8A6-BB96BDEE9E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219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3BF35-9FEE-480F-9BB4-30F775F444D7}" type="datetimeFigureOut">
              <a:rPr lang="nl-NL" smtClean="0"/>
              <a:t>23-8-2019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52182-7382-4523-993A-6E73FBD474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06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extLst>
              <a:ext uri="{FF2B5EF4-FFF2-40B4-BE49-F238E27FC236}">
                <a16:creationId xmlns:a16="http://schemas.microsoft.com/office/drawing/2014/main" id="{F1683FB7-535A-46CF-BC13-DC40D147BE1F}"/>
              </a:ext>
            </a:extLst>
          </p:cNvPr>
          <p:cNvSpPr/>
          <p:nvPr userDrawn="1"/>
        </p:nvSpPr>
        <p:spPr>
          <a:xfrm>
            <a:off x="0" y="0"/>
            <a:ext cx="12191982" cy="5639260"/>
          </a:xfrm>
          <a:prstGeom prst="rect">
            <a:avLst/>
          </a:prstGeom>
          <a:solidFill>
            <a:srgbClr val="151D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    </a:t>
            </a:r>
          </a:p>
        </p:txBody>
      </p:sp>
      <p:pic>
        <p:nvPicPr>
          <p:cNvPr id="14" name="Afbeelding 13" descr="Stippen.psd">
            <a:extLst>
              <a:ext uri="{FF2B5EF4-FFF2-40B4-BE49-F238E27FC236}">
                <a16:creationId xmlns:a16="http://schemas.microsoft.com/office/drawing/2014/main" id="{A62F55AF-4139-4DF6-8845-F088943ABA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" t="20146"/>
          <a:stretch/>
        </p:blipFill>
        <p:spPr>
          <a:xfrm>
            <a:off x="-19" y="116958"/>
            <a:ext cx="12192019" cy="5492332"/>
          </a:xfrm>
          <a:prstGeom prst="rect">
            <a:avLst/>
          </a:prstGeom>
        </p:spPr>
      </p:pic>
      <p:sp>
        <p:nvSpPr>
          <p:cNvPr id="23" name="Rechthoek 7">
            <a:extLst>
              <a:ext uri="{FF2B5EF4-FFF2-40B4-BE49-F238E27FC236}">
                <a16:creationId xmlns:a16="http://schemas.microsoft.com/office/drawing/2014/main" id="{A8064747-D272-4560-B73A-25D1290DAFE0}"/>
              </a:ext>
            </a:extLst>
          </p:cNvPr>
          <p:cNvSpPr/>
          <p:nvPr userDrawn="1"/>
        </p:nvSpPr>
        <p:spPr>
          <a:xfrm rot="5400000">
            <a:off x="6073138" y="-433883"/>
            <a:ext cx="45720" cy="121920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10626312" y="1181073"/>
            <a:ext cx="1565688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5350995" y="333983"/>
            <a:ext cx="1490009" cy="12192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8" name="Rechthoek 7"/>
          <p:cNvSpPr/>
          <p:nvPr userDrawn="1"/>
        </p:nvSpPr>
        <p:spPr>
          <a:xfrm rot="5400000">
            <a:off x="5476521" y="459526"/>
            <a:ext cx="1238921" cy="12192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9" name="Titel 1"/>
          <p:cNvSpPr>
            <a:spLocks noGrp="1"/>
          </p:cNvSpPr>
          <p:nvPr>
            <p:ph type="ctrTitle" hasCustomPrompt="1"/>
          </p:nvPr>
        </p:nvSpPr>
        <p:spPr>
          <a:xfrm>
            <a:off x="3047008" y="2282826"/>
            <a:ext cx="8535393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47008" y="4095944"/>
            <a:ext cx="5717699" cy="295083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047008" y="4436671"/>
            <a:ext cx="5717699" cy="386390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B1E0B476-C837-4F78-A231-5CC3166A776E}"/>
              </a:ext>
            </a:extLst>
          </p:cNvPr>
          <p:cNvGrpSpPr/>
          <p:nvPr userDrawn="1"/>
        </p:nvGrpSpPr>
        <p:grpSpPr>
          <a:xfrm>
            <a:off x="10193784" y="5140044"/>
            <a:ext cx="1227952" cy="1208341"/>
            <a:chOff x="10193788" y="5140048"/>
            <a:chExt cx="1116320" cy="1098492"/>
          </a:xfrm>
        </p:grpSpPr>
        <p:sp>
          <p:nvSpPr>
            <p:cNvPr id="21" name="Afgeronde rechthoek 3">
              <a:extLst>
                <a:ext uri="{FF2B5EF4-FFF2-40B4-BE49-F238E27FC236}">
                  <a16:creationId xmlns:a16="http://schemas.microsoft.com/office/drawing/2014/main" id="{E0F30837-F140-4040-B8B8-4BBD9B1696F0}"/>
                </a:ext>
              </a:extLst>
            </p:cNvPr>
            <p:cNvSpPr/>
            <p:nvPr userDrawn="1"/>
          </p:nvSpPr>
          <p:spPr>
            <a:xfrm>
              <a:off x="10193788" y="5140048"/>
              <a:ext cx="1116320" cy="10984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22" name="Afbeelding 21" descr="CVGK rood.png">
              <a:extLst>
                <a:ext uri="{FF2B5EF4-FFF2-40B4-BE49-F238E27FC236}">
                  <a16:creationId xmlns:a16="http://schemas.microsoft.com/office/drawing/2014/main" id="{FD54AAC8-C295-48F0-9676-5FC0B9733BC1}"/>
                </a:ext>
              </a:extLst>
            </p:cNvPr>
            <p:cNvPicPr>
              <a:picLocks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8" y="5167294"/>
              <a:ext cx="1044000" cy="10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354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59747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45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6281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10626312" y="1181073"/>
            <a:ext cx="1565688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6767769" y="119959"/>
            <a:ext cx="1358846" cy="9489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8770632" y="2122822"/>
            <a:ext cx="861025" cy="59816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048000" y="2282826"/>
            <a:ext cx="8534400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11" name="Rechthoek 7">
            <a:extLst>
              <a:ext uri="{FF2B5EF4-FFF2-40B4-BE49-F238E27FC236}">
                <a16:creationId xmlns:a16="http://schemas.microsoft.com/office/drawing/2014/main" id="{E6D85D10-69ED-4786-8E5D-CC0700A81F8E}"/>
              </a:ext>
            </a:extLst>
          </p:cNvPr>
          <p:cNvSpPr/>
          <p:nvPr userDrawn="1"/>
        </p:nvSpPr>
        <p:spPr>
          <a:xfrm rot="5400000">
            <a:off x="6073138" y="-433884"/>
            <a:ext cx="45719" cy="121920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FB7BF0EE-24A2-4E5A-85F3-B5F9654DDB5A}"/>
              </a:ext>
            </a:extLst>
          </p:cNvPr>
          <p:cNvSpPr/>
          <p:nvPr userDrawn="1"/>
        </p:nvSpPr>
        <p:spPr>
          <a:xfrm>
            <a:off x="-6" y="5686560"/>
            <a:ext cx="12191992" cy="1171439"/>
          </a:xfrm>
          <a:prstGeom prst="rect">
            <a:avLst/>
          </a:prstGeom>
          <a:solidFill>
            <a:srgbClr val="151D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    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857C1DFD-5CEB-4708-96FE-53F8CDAAB4B4}"/>
              </a:ext>
            </a:extLst>
          </p:cNvPr>
          <p:cNvGrpSpPr/>
          <p:nvPr userDrawn="1"/>
        </p:nvGrpSpPr>
        <p:grpSpPr>
          <a:xfrm>
            <a:off x="10292836" y="5279484"/>
            <a:ext cx="1116320" cy="1098493"/>
            <a:chOff x="10193788" y="5140048"/>
            <a:chExt cx="1116320" cy="1098492"/>
          </a:xfrm>
        </p:grpSpPr>
        <p:sp>
          <p:nvSpPr>
            <p:cNvPr id="17" name="Afgeronde rechthoek 3">
              <a:extLst>
                <a:ext uri="{FF2B5EF4-FFF2-40B4-BE49-F238E27FC236}">
                  <a16:creationId xmlns:a16="http://schemas.microsoft.com/office/drawing/2014/main" id="{F915C0FE-061B-4288-AD66-FB6F49A4B5F7}"/>
                </a:ext>
              </a:extLst>
            </p:cNvPr>
            <p:cNvSpPr/>
            <p:nvPr userDrawn="1"/>
          </p:nvSpPr>
          <p:spPr>
            <a:xfrm>
              <a:off x="10193788" y="5140048"/>
              <a:ext cx="1116320" cy="10984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8" name="Afbeelding 17" descr="CVGK rood.png">
              <a:extLst>
                <a:ext uri="{FF2B5EF4-FFF2-40B4-BE49-F238E27FC236}">
                  <a16:creationId xmlns:a16="http://schemas.microsoft.com/office/drawing/2014/main" id="{644EBD55-A3E0-48F0-9E72-5A294C01FA3F}"/>
                </a:ext>
              </a:extLst>
            </p:cNvPr>
            <p:cNvPicPr>
              <a:picLocks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8" y="5167294"/>
              <a:ext cx="1044000" cy="10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424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53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6203952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5124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53" y="1314451"/>
            <a:ext cx="11055347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527053" y="3517902"/>
            <a:ext cx="11055347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79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53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203952" y="1314450"/>
            <a:ext cx="5378448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256830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03952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527052" y="1314450"/>
            <a:ext cx="5378448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100869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3803651" y="1314452"/>
            <a:ext cx="77787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20700" y="1314450"/>
            <a:ext cx="2984501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028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527053" y="1314452"/>
            <a:ext cx="77787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597898" y="1314450"/>
            <a:ext cx="2984501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567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7053" y="274638"/>
            <a:ext cx="11055348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7053" y="1314452"/>
            <a:ext cx="11055348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5829856" y="-1124"/>
            <a:ext cx="532291" cy="12192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9" name="Rechthoek 7">
            <a:extLst>
              <a:ext uri="{FF2B5EF4-FFF2-40B4-BE49-F238E27FC236}">
                <a16:creationId xmlns:a16="http://schemas.microsoft.com/office/drawing/2014/main" id="{6CA30729-0F1D-4D5D-9367-5F1042EE92E7}"/>
              </a:ext>
            </a:extLst>
          </p:cNvPr>
          <p:cNvSpPr/>
          <p:nvPr userDrawn="1"/>
        </p:nvSpPr>
        <p:spPr>
          <a:xfrm rot="5400000">
            <a:off x="6073135" y="298773"/>
            <a:ext cx="45719" cy="121920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0CC57FB3-70E3-463D-BFD1-F5162E575414}"/>
              </a:ext>
            </a:extLst>
          </p:cNvPr>
          <p:cNvSpPr/>
          <p:nvPr userDrawn="1"/>
        </p:nvSpPr>
        <p:spPr>
          <a:xfrm>
            <a:off x="1" y="6417636"/>
            <a:ext cx="12191997" cy="440364"/>
          </a:xfrm>
          <a:prstGeom prst="rect">
            <a:avLst/>
          </a:prstGeom>
          <a:solidFill>
            <a:srgbClr val="151D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14CCD1F7-C476-42D9-A46C-37A667FE85DE}"/>
              </a:ext>
            </a:extLst>
          </p:cNvPr>
          <p:cNvGrpSpPr/>
          <p:nvPr userDrawn="1"/>
        </p:nvGrpSpPr>
        <p:grpSpPr>
          <a:xfrm>
            <a:off x="10406447" y="5828731"/>
            <a:ext cx="893056" cy="878794"/>
            <a:chOff x="10193788" y="5140048"/>
            <a:chExt cx="1116320" cy="1098492"/>
          </a:xfrm>
        </p:grpSpPr>
        <p:sp>
          <p:nvSpPr>
            <p:cNvPr id="17" name="Afgeronde rechthoek 3">
              <a:extLst>
                <a:ext uri="{FF2B5EF4-FFF2-40B4-BE49-F238E27FC236}">
                  <a16:creationId xmlns:a16="http://schemas.microsoft.com/office/drawing/2014/main" id="{62D4DCCB-454E-493E-900D-6EB23A4B3CA5}"/>
                </a:ext>
              </a:extLst>
            </p:cNvPr>
            <p:cNvSpPr/>
            <p:nvPr userDrawn="1"/>
          </p:nvSpPr>
          <p:spPr>
            <a:xfrm>
              <a:off x="10193788" y="5140048"/>
              <a:ext cx="1116320" cy="10984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8" name="Afbeelding 17" descr="CVGK rood.png">
              <a:extLst>
                <a:ext uri="{FF2B5EF4-FFF2-40B4-BE49-F238E27FC236}">
                  <a16:creationId xmlns:a16="http://schemas.microsoft.com/office/drawing/2014/main" id="{C374DBCD-2039-46AD-814B-61E0D2642645}"/>
                </a:ext>
              </a:extLst>
            </p:cNvPr>
            <p:cNvPicPr>
              <a:picLocks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8" y="5167294"/>
              <a:ext cx="1044000" cy="10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546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2" r:id="rId4"/>
    <p:sldLayoutId id="2147483663" r:id="rId5"/>
    <p:sldLayoutId id="2147483666" r:id="rId6"/>
    <p:sldLayoutId id="2147483667" r:id="rId7"/>
    <p:sldLayoutId id="2147483664" r:id="rId8"/>
    <p:sldLayoutId id="2147483665" r:id="rId9"/>
    <p:sldLayoutId id="2147483660" r:id="rId10"/>
    <p:sldLayoutId id="2147483659" r:id="rId11"/>
  </p:sldLayoutIdLst>
  <p:hf sldNum="0" hdr="0" ftr="0" dt="0"/>
  <p:txStyles>
    <p:titleStyle>
      <a:lvl1pPr algn="l" defTabSz="4572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18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457200" rtl="0" eaLnBrk="1" latinLnBrk="0" hangingPunct="1">
        <a:spcBef>
          <a:spcPts val="0"/>
        </a:spcBef>
        <a:buFont typeface="Arial"/>
        <a:buNone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563" indent="-182563" algn="l" defTabSz="457200" rtl="0" eaLnBrk="1" latinLnBrk="0" hangingPunct="1"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8775" indent="-176213" algn="l" defTabSz="457200" rtl="0" eaLnBrk="1" latinLnBrk="0" hangingPunct="1">
        <a:spcBef>
          <a:spcPts val="0"/>
        </a:spcBef>
        <a:buFont typeface="Arial" panose="020B0604020202020204" pitchFamily="34" charset="0"/>
        <a:buChar char="-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3808" userDrawn="1">
          <p15:clr>
            <a:srgbClr val="F26B43"/>
          </p15:clr>
        </p15:guide>
        <p15:guide id="6" pos="328" userDrawn="1">
          <p15:clr>
            <a:srgbClr val="F26B43"/>
          </p15:clr>
        </p15:guide>
        <p15:guide id="7" pos="7296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77F78117-923B-4476-A319-5F1AFFC4E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74" y="21040"/>
            <a:ext cx="11851651" cy="681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585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7baae772ec88b7acaa085bb88abc756b9f44d11"/>
</p:tagLst>
</file>

<file path=ppt/theme/theme1.xml><?xml version="1.0" encoding="utf-8"?>
<a:theme xmlns:a="http://schemas.openxmlformats.org/drawingml/2006/main" name="Heart Failure Summit Theme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7472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Heart Failure Summit Theme</vt:lpstr>
      <vt:lpstr>PowerPoint-presentatie</vt:lpstr>
    </vt:vector>
  </TitlesOfParts>
  <Company>MEDCON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Carmen Venema</cp:lastModifiedBy>
  <cp:revision>381</cp:revision>
  <cp:lastPrinted>2017-12-01T11:06:58Z</cp:lastPrinted>
  <dcterms:created xsi:type="dcterms:W3CDTF">2015-10-26T08:34:45Z</dcterms:created>
  <dcterms:modified xsi:type="dcterms:W3CDTF">2019-08-23T14:04:04Z</dcterms:modified>
</cp:coreProperties>
</file>