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Venema" initials="CV" lastIdx="1" clrIdx="0">
    <p:extLst>
      <p:ext uri="{19B8F6BF-5375-455C-9EA6-DF929625EA0E}">
        <p15:presenceInfo xmlns:p15="http://schemas.microsoft.com/office/powerpoint/2012/main" userId="Carmen Ven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CE9"/>
    <a:srgbClr val="0C5289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77" d="100"/>
          <a:sy n="77" d="100"/>
        </p:scale>
        <p:origin x="10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0118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9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6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5F8D5CF8-6447-47CC-BE35-45EE0D0E32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5" y="103344"/>
            <a:ext cx="8693649" cy="665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968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Maike Werner</cp:lastModifiedBy>
  <cp:revision>163</cp:revision>
  <dcterms:created xsi:type="dcterms:W3CDTF">2016-04-14T13:26:15Z</dcterms:created>
  <dcterms:modified xsi:type="dcterms:W3CDTF">2020-03-26T14:18:11Z</dcterms:modified>
</cp:coreProperties>
</file>