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02" r:id="rId2"/>
    <p:sldId id="303" r:id="rId3"/>
    <p:sldId id="298" r:id="rId4"/>
    <p:sldId id="306" r:id="rId5"/>
    <p:sldId id="307" r:id="rId6"/>
    <p:sldId id="308" r:id="rId7"/>
    <p:sldId id="309" r:id="rId8"/>
    <p:sldId id="310" r:id="rId9"/>
    <p:sldId id="312" r:id="rId10"/>
    <p:sldId id="299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4E174-51D6-4608-8DC1-70BCE87B2DC3}" type="datetimeFigureOut">
              <a:rPr lang="nl-NL" smtClean="0"/>
              <a:pPr/>
              <a:t>29-11-2011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83E07-74B5-4647-A906-289A6A9543D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C2690-D71B-415C-8DFF-8B9BCB891972}" type="datetimeFigureOut">
              <a:rPr lang="nl-NL" smtClean="0"/>
              <a:pPr/>
              <a:t>29-11-2011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6E6E8-FFA6-468D-804F-3C0623FA4A6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C5284-FF83-4443-813C-D588429A930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54" tIns="45677" rIns="91354" bIns="45677"/>
          <a:lstStyle/>
          <a:p>
            <a:endParaRPr lang="nl-NL" smtClean="0"/>
          </a:p>
        </p:txBody>
      </p:sp>
      <p:sp>
        <p:nvSpPr>
          <p:cNvPr id="36869" name="Header Placeholder 3"/>
          <p:cNvSpPr txBox="1">
            <a:spLocks noGrp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4" tIns="45677" rIns="91354" bIns="45677"/>
          <a:lstStyle/>
          <a:p>
            <a:pPr defTabSz="912983"/>
            <a:r>
              <a:rPr lang="en-US" sz="1200" dirty="0">
                <a:latin typeface="Times New Roman" pitchFamily="18" charset="0"/>
              </a:rPr>
              <a:t>G02-536 w_script.ppt</a:t>
            </a:r>
          </a:p>
        </p:txBody>
      </p:sp>
      <p:sp>
        <p:nvSpPr>
          <p:cNvPr id="36870" name="Date Placeholder 4"/>
          <p:cNvSpPr txBox="1">
            <a:spLocks noGrp="1"/>
          </p:cNvSpPr>
          <p:nvPr/>
        </p:nvSpPr>
        <p:spPr bwMode="auto">
          <a:xfrm>
            <a:off x="3885903" y="1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4" tIns="45677" rIns="91354" bIns="45677"/>
          <a:lstStyle/>
          <a:p>
            <a:pPr algn="r" defTabSz="912983"/>
            <a:fld id="{8F1B4B95-6A64-442F-AC7C-C99BFE3C6F3C}" type="datetime9">
              <a:rPr lang="en-US" sz="1200">
                <a:latin typeface="Times New Roman" pitchFamily="18" charset="0"/>
              </a:rPr>
              <a:pPr algn="r" defTabSz="912983"/>
              <a:t>11/29/2011 9:33:14 PM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6871" name="Slide Number Placeholder 5"/>
          <p:cNvSpPr txBox="1">
            <a:spLocks noGrp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4" tIns="45677" rIns="91354" bIns="45677" anchor="b"/>
          <a:lstStyle/>
          <a:p>
            <a:pPr algn="r" defTabSz="912983"/>
            <a:fld id="{94CFE680-EAE6-40B3-8D26-3367958B6697}" type="slidenum">
              <a:rPr lang="en-US" sz="1200">
                <a:latin typeface="Times New Roman" pitchFamily="18" charset="0"/>
              </a:rPr>
              <a:pPr algn="r" defTabSz="912983"/>
              <a:t>1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E80FD-A429-4478-80C3-0903A76E8F9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 eaLnBrk="0" hangingPunct="0"/>
            <a:fld id="{AE960B8D-4E26-493A-A67F-E97AEF417C78}" type="slidenum">
              <a:rPr lang="en-US" sz="1200">
                <a:latin typeface="Times New Roman" pitchFamily="18" charset="0"/>
              </a:rPr>
              <a:pPr algn="r" defTabSz="914485" eaLnBrk="0" hangingPunct="0"/>
              <a:t>3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DC549-2A1D-4EEF-B936-E7B5B132050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B02A0-6EB8-4D54-A222-63B85662E35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C841-CD49-4585-9D87-C126DCAE8A9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A3B59-F199-42EF-8911-A98B6E15B1C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 eaLnBrk="0" hangingPunct="0"/>
            <a:fld id="{49C9D803-E42F-4B7F-AC91-7CE0C551E34A}" type="slidenum">
              <a:rPr lang="en-US" sz="1200">
                <a:latin typeface="Times New Roman" pitchFamily="18" charset="0"/>
              </a:rPr>
              <a:pPr algn="r" defTabSz="914485" eaLnBrk="0" hangingPunct="0"/>
              <a:t>8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 eaLnBrk="0" hangingPunct="0"/>
            <a:fld id="{4C655309-D232-4459-87AF-08A2CD063847}" type="slidenum">
              <a:rPr lang="en-US" sz="1200">
                <a:latin typeface="Times New Roman" pitchFamily="18" charset="0"/>
              </a:rPr>
              <a:pPr algn="r" defTabSz="914485" eaLnBrk="0" hangingPunct="0"/>
              <a:t>9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nl-NL" sz="4000" b="1" spc="50" dirty="0" smtClean="0">
                <a:solidFill>
                  <a:srgbClr val="FFFF00"/>
                </a:solidFill>
              </a:rPr>
              <a:t>De gele tekst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z="4000" i="1" spc="50" dirty="0" smtClean="0">
                <a:solidFill>
                  <a:schemeClr val="bg1"/>
                </a:solidFill>
              </a:rPr>
              <a:t>En de </a:t>
            </a:r>
            <a:r>
              <a:rPr lang="en-US" sz="4000" i="1" spc="50" dirty="0" err="1" smtClean="0">
                <a:solidFill>
                  <a:schemeClr val="bg1"/>
                </a:solidFill>
              </a:rPr>
              <a:t>witte</a:t>
            </a:r>
            <a:r>
              <a:rPr lang="en-US" sz="4000" i="1" spc="50" dirty="0" smtClean="0">
                <a:solidFill>
                  <a:schemeClr val="bg1"/>
                </a:solidFill>
              </a:rPr>
              <a:t> </a:t>
            </a:r>
            <a:r>
              <a:rPr lang="en-US" sz="4000" i="1" spc="50" dirty="0" err="1" smtClean="0">
                <a:solidFill>
                  <a:schemeClr val="bg1"/>
                </a:solidFill>
              </a:rPr>
              <a:t>tekst</a:t>
            </a:r>
            <a:endParaRPr lang="en-US" sz="4000" i="1" spc="50" dirty="0" smtClean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BEC79-67A9-4E75-A57E-8C4E88205109}" type="datetime1">
              <a:rPr lang="nl-NL"/>
              <a:pPr/>
              <a:t>29-11-2011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05600" y="282388"/>
            <a:ext cx="2133600" cy="365125"/>
          </a:xfrm>
        </p:spPr>
        <p:txBody>
          <a:bodyPr/>
          <a:lstStyle>
            <a:lvl1pPr>
              <a:defRPr sz="2000" b="1" i="1">
                <a:solidFill>
                  <a:srgbClr val="FFFF00"/>
                </a:solidFill>
              </a:defRPr>
            </a:lvl1pPr>
          </a:lstStyle>
          <a:p>
            <a:r>
              <a:rPr lang="nl-NL" dirty="0" smtClean="0"/>
              <a:t>ESC </a:t>
            </a:r>
            <a:r>
              <a:rPr lang="nl-NL" dirty="0" err="1" smtClean="0"/>
              <a:t>review</a:t>
            </a:r>
            <a:r>
              <a:rPr lang="nl-NL" dirty="0" smtClean="0"/>
              <a:t> 2011</a:t>
            </a:r>
            <a:endParaRPr lang="nl-NL" dirty="0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7DF66-C9C9-4335-B5FA-C9B803DA0C49}" type="datetime1">
              <a:rPr lang="nl-NL"/>
              <a:pPr/>
              <a:t>29-11-2011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BBC16-E3C7-4AA0-B5B5-B995CFFF70E3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545AB-683C-4956-ACA8-6616B6AD5141}" type="datetime1">
              <a:rPr lang="nl-NL"/>
              <a:pPr/>
              <a:t>29-11-2011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59980-35AA-4C3B-BA9D-06B413E8E6E5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3988" y="195916"/>
            <a:ext cx="8836025" cy="7556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13" y="604838"/>
            <a:ext cx="7186612" cy="384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2413"/>
            <a:ext cx="4181475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14875" y="1522413"/>
            <a:ext cx="4183063" cy="45370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B86B49-8930-4176-8B07-FCFD5AB192F3}" type="datetime1">
              <a:rPr lang="nl-NL"/>
              <a:pPr/>
              <a:t>29-11-2011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22141" y="2746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ESC </a:t>
            </a:r>
            <a:r>
              <a:rPr lang="nl-NL" dirty="0" err="1" smtClean="0"/>
              <a:t>Review</a:t>
            </a:r>
            <a:r>
              <a:rPr lang="nl-NL" dirty="0" smtClean="0"/>
              <a:t> 2011</a:t>
            </a:r>
            <a:endParaRPr lang="nl-NL" dirty="0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415C-8934-45B6-A578-26CB4893DDF4}" type="datetime1">
              <a:rPr lang="nl-NL"/>
              <a:pPr/>
              <a:t>29-11-2011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ESC </a:t>
            </a:r>
            <a:r>
              <a:rPr lang="nl-NL" dirty="0" err="1" smtClean="0"/>
              <a:t>Review</a:t>
            </a:r>
            <a:r>
              <a:rPr lang="nl-NL" dirty="0" smtClean="0"/>
              <a:t> 2011</a:t>
            </a:r>
            <a:endParaRPr lang="nl-NL" dirty="0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B4E74-B586-45DB-A626-FC5E0C60BE5B}" type="datetime1">
              <a:rPr lang="nl-NL"/>
              <a:pPr/>
              <a:t>29-11-2011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ESC </a:t>
            </a:r>
            <a:r>
              <a:rPr lang="nl-NL" dirty="0" err="1" smtClean="0"/>
              <a:t>Review</a:t>
            </a:r>
            <a:r>
              <a:rPr lang="nl-NL" dirty="0" smtClean="0"/>
              <a:t> 2011</a:t>
            </a:r>
            <a:endParaRPr lang="nl-NL" dirty="0"/>
          </a:p>
        </p:txBody>
      </p:sp>
      <p:pic>
        <p:nvPicPr>
          <p:cNvPr id="8" name="Afbeelding 7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D11638-C780-4FD8-8F05-72B70A5C8A34}" type="datetime1">
              <a:rPr lang="nl-NL"/>
              <a:pPr/>
              <a:t>29-11-2011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F1FA9-57F9-4474-8321-102B398C0850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0" name="Afbeelding 9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ACCD8-C934-4E0C-8B3C-4F4E34F5B967}" type="datetime1">
              <a:rPr lang="nl-NL"/>
              <a:pPr/>
              <a:t>29-11-2011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A2502-3E2F-4B72-BCD3-0F438D3A3FDA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6" name="Afbeelding 5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BF491-6CA2-4CDE-9635-429009883E4E}" type="datetime1">
              <a:rPr lang="nl-NL"/>
              <a:pPr/>
              <a:t>29-11-2011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10787-18C6-4FC5-88C3-658C95315D08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5" name="Afbeelding 4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10F20-E26D-4E06-BB2C-04A206509EDB}" type="datetime1">
              <a:rPr lang="nl-NL"/>
              <a:pPr/>
              <a:t>29-11-2011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93DD-1153-45B9-8C3F-87D9C88058B8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8" name="Afbeelding 7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00183-D8D7-4279-B00F-2E4BC83613B9}" type="datetime1">
              <a:rPr lang="nl-NL"/>
              <a:pPr/>
              <a:t>29-11-2011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0D66-E2DD-4059-BA0B-B779A5E8EF0D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8" name="Afbeelding 7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z="4000" b="1" spc="50" dirty="0" smtClean="0">
                <a:solidFill>
                  <a:srgbClr val="FFFF00"/>
                </a:solidFill>
              </a:rPr>
              <a:t>De gele tekst</a:t>
            </a:r>
            <a:endParaRPr lang="nl-NL" dirty="0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000" i="1" spc="50" dirty="0" smtClean="0">
                <a:solidFill>
                  <a:schemeClr val="bg1"/>
                </a:solidFill>
              </a:rPr>
              <a:t>En de </a:t>
            </a:r>
            <a:r>
              <a:rPr lang="en-US" sz="4000" i="1" spc="50" dirty="0" err="1" smtClean="0">
                <a:solidFill>
                  <a:schemeClr val="bg1"/>
                </a:solidFill>
              </a:rPr>
              <a:t>witte</a:t>
            </a:r>
            <a:r>
              <a:rPr lang="en-US" sz="4000" i="1" spc="50" dirty="0" smtClean="0">
                <a:solidFill>
                  <a:schemeClr val="bg1"/>
                </a:solidFill>
              </a:rPr>
              <a:t> </a:t>
            </a:r>
            <a:r>
              <a:rPr lang="en-US" sz="4000" i="1" spc="50" dirty="0" err="1" smtClean="0">
                <a:solidFill>
                  <a:schemeClr val="bg1"/>
                </a:solidFill>
              </a:rPr>
              <a:t>tekst</a:t>
            </a:r>
            <a:endParaRPr lang="en-US" sz="4000" i="1" spc="50" dirty="0" smtClean="0">
              <a:solidFill>
                <a:schemeClr val="bg1"/>
              </a:solidFill>
            </a:endParaRPr>
          </a:p>
          <a:p>
            <a:pPr lvl="0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9999C47-799A-435D-A9FA-88FC9ED5CD6A}" type="datetime1">
              <a:rPr lang="nl-NL"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29-11-2011</a:t>
            </a:fld>
            <a:endParaRPr lang="nl-NL">
              <a:cs typeface="Arial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 b="1" i="1">
                <a:solidFill>
                  <a:srgbClr val="FFFF00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smtClean="0">
                <a:cs typeface="Arial" charset="0"/>
              </a:rPr>
              <a:t>ESC review 2011</a:t>
            </a:r>
            <a:endParaRPr lang="nl-NL" dirty="0">
              <a:cs typeface="Arial" charset="0"/>
            </a:endParaRPr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3596957" y="3244334"/>
            <a:ext cx="1950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prstClr val="black"/>
                </a:solidFill>
                <a:latin typeface="Arial" charset="0"/>
                <a:cs typeface="Arial" charset="0"/>
              </a:rPr>
              <a:t>ESC </a:t>
            </a:r>
            <a:r>
              <a:rPr lang="nl-NL" dirty="0" err="1">
                <a:solidFill>
                  <a:prstClr val="black"/>
                </a:solidFill>
                <a:latin typeface="Arial" charset="0"/>
                <a:cs typeface="Arial" charset="0"/>
              </a:rPr>
              <a:t>review</a:t>
            </a:r>
            <a:r>
              <a:rPr lang="nl-NL" dirty="0">
                <a:solidFill>
                  <a:prstClr val="black"/>
                </a:solidFill>
                <a:latin typeface="Arial" charset="0"/>
                <a:cs typeface="Arial" charset="0"/>
              </a:rPr>
              <a:t>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 baseline="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-werkblad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-werkblad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-grafiek4.xls"/><Relationship Id="rId4" Type="http://schemas.openxmlformats.org/officeDocument/2006/relationships/oleObject" Target="../embeddings/Microsoft_Office_Excel_97-2003-werkblad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-werkblad7.xls"/><Relationship Id="rId5" Type="http://schemas.openxmlformats.org/officeDocument/2006/relationships/oleObject" Target="../embeddings/Microsoft_Office_Excel_97-2003-werkblad6.xls"/><Relationship Id="rId4" Type="http://schemas.openxmlformats.org/officeDocument/2006/relationships/oleObject" Target="../embeddings/Microsoft_Office_Excel_97-2003-werkblad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Office_Excel_97-2003-werkblad10.xls"/><Relationship Id="rId5" Type="http://schemas.openxmlformats.org/officeDocument/2006/relationships/oleObject" Target="../embeddings/Microsoft_Office_Excel_97-2003-werkblad9.xls"/><Relationship Id="rId4" Type="http://schemas.openxmlformats.org/officeDocument/2006/relationships/oleObject" Target="../embeddings/Microsoft_Office_Excel_97-2003-werkblad8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-werkblad1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76" name="Line 22"/>
          <p:cNvSpPr>
            <a:spLocks noChangeShapeType="1"/>
          </p:cNvSpPr>
          <p:nvPr/>
        </p:nvSpPr>
        <p:spPr bwMode="auto">
          <a:xfrm>
            <a:off x="1714500" y="4076700"/>
            <a:ext cx="0" cy="877888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423863" y="2780655"/>
            <a:ext cx="2552700" cy="1368425"/>
          </a:xfrm>
          <a:prstGeom prst="rect">
            <a:avLst/>
          </a:prstGeom>
          <a:solidFill>
            <a:srgbClr val="FF99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4568825" y="4059238"/>
            <a:ext cx="0" cy="900112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0355" name="Line 15"/>
          <p:cNvSpPr>
            <a:spLocks noChangeShapeType="1"/>
          </p:cNvSpPr>
          <p:nvPr/>
        </p:nvSpPr>
        <p:spPr bwMode="auto">
          <a:xfrm>
            <a:off x="4581525" y="1595636"/>
            <a:ext cx="3175" cy="125730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0359" name="Line 3"/>
          <p:cNvSpPr>
            <a:spLocks noChangeShapeType="1"/>
          </p:cNvSpPr>
          <p:nvPr/>
        </p:nvSpPr>
        <p:spPr bwMode="auto">
          <a:xfrm flipH="1">
            <a:off x="1714500" y="2420888"/>
            <a:ext cx="580072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0366" name="Text Box 10"/>
          <p:cNvSpPr txBox="1">
            <a:spLocks noChangeArrowheads="1"/>
          </p:cNvSpPr>
          <p:nvPr/>
        </p:nvSpPr>
        <p:spPr bwMode="auto">
          <a:xfrm>
            <a:off x="683568" y="592812"/>
            <a:ext cx="8064896" cy="1107996"/>
          </a:xfrm>
          <a:prstGeom prst="rect">
            <a:avLst/>
          </a:prstGeom>
          <a:solidFill>
            <a:srgbClr val="29292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Recent  ACS: STEMI, NSTEMI, UA</a:t>
            </a:r>
          </a:p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Stabilized 1-7 Days Post-Index Event</a:t>
            </a:r>
          </a:p>
          <a:p>
            <a:pPr algn="ctr">
              <a:defRPr/>
            </a:pP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Exclusions: increased bleeding risk, warfarin use, ICH, prior stroke if on ASA + thienopyridine </a:t>
            </a:r>
          </a:p>
        </p:txBody>
      </p:sp>
      <p:sp>
        <p:nvSpPr>
          <p:cNvPr id="740370" name="Line 16"/>
          <p:cNvSpPr>
            <a:spLocks noChangeShapeType="1"/>
          </p:cNvSpPr>
          <p:nvPr/>
        </p:nvSpPr>
        <p:spPr bwMode="auto">
          <a:xfrm>
            <a:off x="1714500" y="2417961"/>
            <a:ext cx="0" cy="434975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0371" name="Line 17"/>
          <p:cNvSpPr>
            <a:spLocks noChangeShapeType="1"/>
          </p:cNvSpPr>
          <p:nvPr/>
        </p:nvSpPr>
        <p:spPr bwMode="auto">
          <a:xfrm>
            <a:off x="7515225" y="2348880"/>
            <a:ext cx="0" cy="434975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0378" name="Line 24"/>
          <p:cNvSpPr>
            <a:spLocks noChangeShapeType="1"/>
          </p:cNvSpPr>
          <p:nvPr/>
        </p:nvSpPr>
        <p:spPr bwMode="auto">
          <a:xfrm>
            <a:off x="7543800" y="4076700"/>
            <a:ext cx="0" cy="900113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0379" name="Text Box 25"/>
          <p:cNvSpPr txBox="1">
            <a:spLocks noChangeArrowheads="1"/>
          </p:cNvSpPr>
          <p:nvPr/>
        </p:nvSpPr>
        <p:spPr bwMode="auto">
          <a:xfrm>
            <a:off x="331788" y="4221088"/>
            <a:ext cx="8486775" cy="1196975"/>
          </a:xfrm>
          <a:prstGeom prst="rect">
            <a:avLst/>
          </a:prstGeom>
          <a:solidFill>
            <a:srgbClr val="29292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PRIMARY ENDPOINTS:</a:t>
            </a: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EFFICACY: CV Death, MI, Stroke </a:t>
            </a: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(Ischemic, Hemorrhagic, or Uncertain Origin)</a:t>
            </a: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SAFETY: TIMI major bleeding not associated with CABG</a:t>
            </a:r>
          </a:p>
        </p:txBody>
      </p:sp>
      <p:sp>
        <p:nvSpPr>
          <p:cNvPr id="24588" name="Text Box 33"/>
          <p:cNvSpPr txBox="1">
            <a:spLocks noChangeArrowheads="1"/>
          </p:cNvSpPr>
          <p:nvPr/>
        </p:nvSpPr>
        <p:spPr bwMode="auto">
          <a:xfrm>
            <a:off x="6329363" y="2708920"/>
            <a:ext cx="2424112" cy="14128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 </a:t>
            </a:r>
          </a:p>
          <a:p>
            <a:pPr algn="ctr"/>
            <a:r>
              <a:rPr lang="en-US" b="1" dirty="0"/>
              <a:t> </a:t>
            </a:r>
            <a:r>
              <a:rPr lang="en-US" b="1" dirty="0" err="1"/>
              <a:t>Rivaroxaban</a:t>
            </a:r>
            <a:endParaRPr lang="en-US" dirty="0"/>
          </a:p>
          <a:p>
            <a:pPr algn="ctr"/>
            <a:r>
              <a:rPr lang="en-US" sz="1800" b="1" dirty="0"/>
              <a:t>5.0 mg BID</a:t>
            </a:r>
          </a:p>
          <a:p>
            <a:pPr algn="ctr"/>
            <a:r>
              <a:rPr lang="en-US" sz="1600" b="1" dirty="0"/>
              <a:t>n=5,176</a:t>
            </a:r>
          </a:p>
          <a:p>
            <a:pPr algn="ctr"/>
            <a:endParaRPr lang="en-US" sz="1600" b="1" dirty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454150" y="2204864"/>
            <a:ext cx="6353175" cy="376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/>
              <a:t>Stratified by Thienopyridine Use at MD Discretion</a:t>
            </a:r>
            <a:endParaRPr lang="en-US" sz="1800" b="1">
              <a:cs typeface="Arial" pitchFamily="34" charset="0"/>
            </a:endParaRPr>
          </a:p>
        </p:txBody>
      </p:sp>
      <p:sp>
        <p:nvSpPr>
          <p:cNvPr id="24590" name="TextBox 23"/>
          <p:cNvSpPr txBox="1">
            <a:spLocks noChangeArrowheads="1"/>
          </p:cNvSpPr>
          <p:nvPr/>
        </p:nvSpPr>
        <p:spPr bwMode="auto">
          <a:xfrm>
            <a:off x="3482975" y="1772816"/>
            <a:ext cx="2193925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ASA 75 to 100 mg/day</a:t>
            </a:r>
          </a:p>
        </p:txBody>
      </p:sp>
      <p:sp>
        <p:nvSpPr>
          <p:cNvPr id="24594" name="TextBox 20"/>
          <p:cNvSpPr txBox="1">
            <a:spLocks noChangeArrowheads="1"/>
          </p:cNvSpPr>
          <p:nvPr/>
        </p:nvSpPr>
        <p:spPr bwMode="auto">
          <a:xfrm>
            <a:off x="960438" y="3068960"/>
            <a:ext cx="15494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Placebo</a:t>
            </a:r>
          </a:p>
          <a:p>
            <a:pPr algn="ctr"/>
            <a:r>
              <a:rPr lang="en-US" sz="1600" b="1" dirty="0"/>
              <a:t>n=5,176</a:t>
            </a:r>
          </a:p>
        </p:txBody>
      </p:sp>
      <p:sp>
        <p:nvSpPr>
          <p:cNvPr id="24595" name="TextBox 26"/>
          <p:cNvSpPr txBox="1">
            <a:spLocks noChangeArrowheads="1"/>
          </p:cNvSpPr>
          <p:nvPr/>
        </p:nvSpPr>
        <p:spPr bwMode="auto">
          <a:xfrm>
            <a:off x="3363913" y="2780928"/>
            <a:ext cx="2532062" cy="14033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200" b="1"/>
          </a:p>
          <a:p>
            <a:pPr algn="ctr"/>
            <a:r>
              <a:rPr lang="en-US" b="1"/>
              <a:t> Rivaroxaban </a:t>
            </a:r>
            <a:endParaRPr lang="en-US"/>
          </a:p>
          <a:p>
            <a:pPr algn="ctr"/>
            <a:r>
              <a:rPr lang="en-US" sz="1800" b="1"/>
              <a:t>2.5 mg BID</a:t>
            </a:r>
          </a:p>
          <a:p>
            <a:pPr algn="ctr"/>
            <a:r>
              <a:rPr lang="en-US" sz="1600" b="1"/>
              <a:t>n=5,174</a:t>
            </a:r>
          </a:p>
          <a:p>
            <a:pPr algn="ctr"/>
            <a:endParaRPr lang="en-US" sz="1600" b="1"/>
          </a:p>
        </p:txBody>
      </p:sp>
      <p:sp>
        <p:nvSpPr>
          <p:cNvPr id="24597" name="Text Box 23"/>
          <p:cNvSpPr txBox="1">
            <a:spLocks noChangeArrowheads="1"/>
          </p:cNvSpPr>
          <p:nvPr/>
        </p:nvSpPr>
        <p:spPr bwMode="auto">
          <a:xfrm>
            <a:off x="1691680" y="5445224"/>
            <a:ext cx="579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Event driven trial with 1,002 primary efficacy events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6304527" y="6309320"/>
            <a:ext cx="2587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Mega et al, N </a:t>
            </a:r>
            <a:r>
              <a:rPr lang="en-US" sz="1200" dirty="0" err="1" smtClean="0">
                <a:solidFill>
                  <a:schemeClr val="bg1"/>
                </a:solidFill>
              </a:rPr>
              <a:t>Engl</a:t>
            </a:r>
            <a:r>
              <a:rPr lang="en-US" sz="1200" dirty="0" smtClean="0">
                <a:solidFill>
                  <a:schemeClr val="bg1"/>
                </a:solidFill>
              </a:rPr>
              <a:t> J Med. 2011 Nov 13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2336674" y="-27384"/>
            <a:ext cx="4179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ATLAS ACS </a:t>
            </a:r>
            <a:r>
              <a:rPr lang="en-US" sz="3600" b="1" dirty="0" smtClean="0">
                <a:solidFill>
                  <a:srgbClr val="FFFF00"/>
                </a:solidFill>
              </a:rPr>
              <a:t>2: Design</a:t>
            </a:r>
            <a:endParaRPr lang="nl-NL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4625"/>
            <a:ext cx="8648700" cy="4244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2772" name="Straight Connector 8"/>
          <p:cNvCxnSpPr>
            <a:cxnSpLocks noChangeShapeType="1"/>
          </p:cNvCxnSpPr>
          <p:nvPr/>
        </p:nvCxnSpPr>
        <p:spPr bwMode="auto">
          <a:xfrm>
            <a:off x="133350" y="5008563"/>
            <a:ext cx="876617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50" y="4797152"/>
            <a:ext cx="77358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" y="4797152"/>
            <a:ext cx="11572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45" name="Group 145"/>
          <p:cNvGraphicFramePr>
            <a:graphicFrameLocks noGrp="1"/>
          </p:cNvGraphicFramePr>
          <p:nvPr/>
        </p:nvGraphicFramePr>
        <p:xfrm>
          <a:off x="611560" y="692696"/>
          <a:ext cx="8159750" cy="5238753"/>
        </p:xfrm>
        <a:graphic>
          <a:graphicData uri="http://schemas.openxmlformats.org/drawingml/2006/table">
            <a:tbl>
              <a:tblPr/>
              <a:tblGrid>
                <a:gridCol w="3038475"/>
                <a:gridCol w="1628775"/>
                <a:gridCol w="1746250"/>
                <a:gridCol w="1746250"/>
              </a:tblGrid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Placebo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Rivaroxaban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2.5 mg BID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Rivaroxaban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5.0 mg BID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Age, mean (SD)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61.5 (± 9.4)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61.8 (± 9.2)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61.9 (± 9.0)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Sex, male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Prior MI,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Diabetes,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STEMI,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NSTEMI,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UA,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Revasc at Index,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ASA+Thienopyridine,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26688" name="Text Box 122"/>
          <p:cNvSpPr txBox="1">
            <a:spLocks noChangeArrowheads="1"/>
          </p:cNvSpPr>
          <p:nvPr/>
        </p:nvSpPr>
        <p:spPr bwMode="auto">
          <a:xfrm rot="-5400000">
            <a:off x="-444500" y="1941860"/>
            <a:ext cx="168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PRE HOSPITAL</a:t>
            </a:r>
          </a:p>
        </p:txBody>
      </p:sp>
      <p:sp>
        <p:nvSpPr>
          <p:cNvPr id="26689" name="Text Box 123"/>
          <p:cNvSpPr txBox="1">
            <a:spLocks noChangeArrowheads="1"/>
          </p:cNvSpPr>
          <p:nvPr/>
        </p:nvSpPr>
        <p:spPr bwMode="auto">
          <a:xfrm rot="-5400000">
            <a:off x="-214313" y="4729659"/>
            <a:ext cx="1209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HOSPITAL</a:t>
            </a:r>
          </a:p>
        </p:txBody>
      </p:sp>
      <p:sp>
        <p:nvSpPr>
          <p:cNvPr id="10" name="Rechthoek 9"/>
          <p:cNvSpPr/>
          <p:nvPr/>
        </p:nvSpPr>
        <p:spPr>
          <a:xfrm>
            <a:off x="976008" y="0"/>
            <a:ext cx="7268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ATLAS ACS </a:t>
            </a:r>
            <a:r>
              <a:rPr lang="en-US" sz="3600" b="1" dirty="0" smtClean="0">
                <a:solidFill>
                  <a:srgbClr val="FFFF00"/>
                </a:solidFill>
              </a:rPr>
              <a:t>2: Baseline Characteristics</a:t>
            </a:r>
            <a:endParaRPr lang="nl-NL" sz="3600" dirty="0"/>
          </a:p>
        </p:txBody>
      </p:sp>
      <p:sp>
        <p:nvSpPr>
          <p:cNvPr id="11" name="Rechthoek 10"/>
          <p:cNvSpPr/>
          <p:nvPr/>
        </p:nvSpPr>
        <p:spPr>
          <a:xfrm>
            <a:off x="6304527" y="6309320"/>
            <a:ext cx="2587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Mega et al, N </a:t>
            </a:r>
            <a:r>
              <a:rPr lang="en-US" sz="1200" dirty="0" err="1" smtClean="0">
                <a:solidFill>
                  <a:schemeClr val="bg1"/>
                </a:solidFill>
              </a:rPr>
              <a:t>Engl</a:t>
            </a:r>
            <a:r>
              <a:rPr lang="en-US" sz="1200" dirty="0" smtClean="0">
                <a:solidFill>
                  <a:schemeClr val="bg1"/>
                </a:solidFill>
              </a:rPr>
              <a:t> J Med. 2011 Nov 13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Chart 60"/>
          <p:cNvGraphicFramePr>
            <a:graphicFrameLocks/>
          </p:cNvGraphicFramePr>
          <p:nvPr/>
        </p:nvGraphicFramePr>
        <p:xfrm>
          <a:off x="748109" y="493811"/>
          <a:ext cx="7280275" cy="4951413"/>
        </p:xfrm>
        <a:graphic>
          <a:graphicData uri="http://schemas.openxmlformats.org/presentationml/2006/ole">
            <p:oleObj spid="_x0000_s1026" r:id="rId4" imgW="7279255" imgH="4950381" progId="Excel.Sheet.8">
              <p:embed/>
            </p:oleObj>
          </a:graphicData>
        </a:graphic>
      </p:graphicFrame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331640" y="836712"/>
            <a:ext cx="6308725" cy="4059237"/>
            <a:chOff x="1316039" y="2047875"/>
            <a:chExt cx="6869430" cy="3055938"/>
          </a:xfrm>
        </p:grpSpPr>
        <p:sp>
          <p:nvSpPr>
            <p:cNvPr id="2099" name="Rectangle 7"/>
            <p:cNvSpPr>
              <a:spLocks noChangeArrowheads="1"/>
            </p:cNvSpPr>
            <p:nvPr/>
          </p:nvSpPr>
          <p:spPr bwMode="auto">
            <a:xfrm>
              <a:off x="1316039" y="2047875"/>
              <a:ext cx="6869430" cy="3055938"/>
            </a:xfrm>
            <a:prstGeom prst="rect">
              <a:avLst/>
            </a:prstGeom>
            <a:solidFill>
              <a:schemeClr val="tx1">
                <a:alpha val="9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nl-NL" sz="1600"/>
            </a:p>
          </p:txBody>
        </p:sp>
        <p:sp>
          <p:nvSpPr>
            <p:cNvPr id="2100" name="Freeform 13"/>
            <p:cNvSpPr>
              <a:spLocks/>
            </p:cNvSpPr>
            <p:nvPr/>
          </p:nvSpPr>
          <p:spPr bwMode="auto">
            <a:xfrm>
              <a:off x="1336993" y="2543810"/>
              <a:ext cx="6829425" cy="2546350"/>
            </a:xfrm>
            <a:custGeom>
              <a:avLst/>
              <a:gdLst>
                <a:gd name="T0" fmla="*/ 2147483647 w 1430"/>
                <a:gd name="T1" fmla="*/ 2147483647 h 678"/>
                <a:gd name="T2" fmla="*/ 2147483647 w 1430"/>
                <a:gd name="T3" fmla="*/ 2147483647 h 678"/>
                <a:gd name="T4" fmla="*/ 2147483647 w 1430"/>
                <a:gd name="T5" fmla="*/ 2147483647 h 678"/>
                <a:gd name="T6" fmla="*/ 2147483647 w 1430"/>
                <a:gd name="T7" fmla="*/ 2147483647 h 678"/>
                <a:gd name="T8" fmla="*/ 2147483647 w 1430"/>
                <a:gd name="T9" fmla="*/ 2147483647 h 678"/>
                <a:gd name="T10" fmla="*/ 2147483647 w 1430"/>
                <a:gd name="T11" fmla="*/ 2147483647 h 678"/>
                <a:gd name="T12" fmla="*/ 2147483647 w 1430"/>
                <a:gd name="T13" fmla="*/ 2147483647 h 678"/>
                <a:gd name="T14" fmla="*/ 2147483647 w 1430"/>
                <a:gd name="T15" fmla="*/ 2147483647 h 678"/>
                <a:gd name="T16" fmla="*/ 2147483647 w 1430"/>
                <a:gd name="T17" fmla="*/ 2147483647 h 678"/>
                <a:gd name="T18" fmla="*/ 2147483647 w 1430"/>
                <a:gd name="T19" fmla="*/ 2147483647 h 678"/>
                <a:gd name="T20" fmla="*/ 2147483647 w 1430"/>
                <a:gd name="T21" fmla="*/ 2147483647 h 678"/>
                <a:gd name="T22" fmla="*/ 2147483647 w 1430"/>
                <a:gd name="T23" fmla="*/ 2147483647 h 678"/>
                <a:gd name="T24" fmla="*/ 2147483647 w 1430"/>
                <a:gd name="T25" fmla="*/ 2147483647 h 678"/>
                <a:gd name="T26" fmla="*/ 2147483647 w 1430"/>
                <a:gd name="T27" fmla="*/ 2147483647 h 678"/>
                <a:gd name="T28" fmla="*/ 2147483647 w 1430"/>
                <a:gd name="T29" fmla="*/ 2147483647 h 678"/>
                <a:gd name="T30" fmla="*/ 2147483647 w 1430"/>
                <a:gd name="T31" fmla="*/ 2147483647 h 678"/>
                <a:gd name="T32" fmla="*/ 2147483647 w 1430"/>
                <a:gd name="T33" fmla="*/ 2147483647 h 678"/>
                <a:gd name="T34" fmla="*/ 2147483647 w 1430"/>
                <a:gd name="T35" fmla="*/ 2147483647 h 678"/>
                <a:gd name="T36" fmla="*/ 2147483647 w 1430"/>
                <a:gd name="T37" fmla="*/ 2147483647 h 678"/>
                <a:gd name="T38" fmla="*/ 2147483647 w 1430"/>
                <a:gd name="T39" fmla="*/ 2147483647 h 678"/>
                <a:gd name="T40" fmla="*/ 2147483647 w 1430"/>
                <a:gd name="T41" fmla="*/ 2147483647 h 678"/>
                <a:gd name="T42" fmla="*/ 2147483647 w 1430"/>
                <a:gd name="T43" fmla="*/ 2147483647 h 678"/>
                <a:gd name="T44" fmla="*/ 2147483647 w 1430"/>
                <a:gd name="T45" fmla="*/ 2147483647 h 678"/>
                <a:gd name="T46" fmla="*/ 2147483647 w 1430"/>
                <a:gd name="T47" fmla="*/ 2147483647 h 678"/>
                <a:gd name="T48" fmla="*/ 2147483647 w 1430"/>
                <a:gd name="T49" fmla="*/ 2147483647 h 678"/>
                <a:gd name="T50" fmla="*/ 2147483647 w 1430"/>
                <a:gd name="T51" fmla="*/ 2147483647 h 678"/>
                <a:gd name="T52" fmla="*/ 2147483647 w 1430"/>
                <a:gd name="T53" fmla="*/ 2147483647 h 678"/>
                <a:gd name="T54" fmla="*/ 2147483647 w 1430"/>
                <a:gd name="T55" fmla="*/ 2147483647 h 678"/>
                <a:gd name="T56" fmla="*/ 2147483647 w 1430"/>
                <a:gd name="T57" fmla="*/ 2147483647 h 678"/>
                <a:gd name="T58" fmla="*/ 2147483647 w 1430"/>
                <a:gd name="T59" fmla="*/ 2147483647 h 678"/>
                <a:gd name="T60" fmla="*/ 2147483647 w 1430"/>
                <a:gd name="T61" fmla="*/ 2147483647 h 678"/>
                <a:gd name="T62" fmla="*/ 2147483647 w 1430"/>
                <a:gd name="T63" fmla="*/ 2147483647 h 678"/>
                <a:gd name="T64" fmla="*/ 2147483647 w 1430"/>
                <a:gd name="T65" fmla="*/ 2147483647 h 678"/>
                <a:gd name="T66" fmla="*/ 2147483647 w 1430"/>
                <a:gd name="T67" fmla="*/ 2147483647 h 678"/>
                <a:gd name="T68" fmla="*/ 2147483647 w 1430"/>
                <a:gd name="T69" fmla="*/ 2147483647 h 678"/>
                <a:gd name="T70" fmla="*/ 2147483647 w 1430"/>
                <a:gd name="T71" fmla="*/ 2147483647 h 678"/>
                <a:gd name="T72" fmla="*/ 2147483647 w 1430"/>
                <a:gd name="T73" fmla="*/ 2147483647 h 678"/>
                <a:gd name="T74" fmla="*/ 2147483647 w 1430"/>
                <a:gd name="T75" fmla="*/ 2147483647 h 678"/>
                <a:gd name="T76" fmla="*/ 2147483647 w 1430"/>
                <a:gd name="T77" fmla="*/ 2147483647 h 678"/>
                <a:gd name="T78" fmla="*/ 2147483647 w 1430"/>
                <a:gd name="T79" fmla="*/ 2147483647 h 678"/>
                <a:gd name="T80" fmla="*/ 2147483647 w 1430"/>
                <a:gd name="T81" fmla="*/ 2147483647 h 678"/>
                <a:gd name="T82" fmla="*/ 2147483647 w 1430"/>
                <a:gd name="T83" fmla="*/ 2147483647 h 678"/>
                <a:gd name="T84" fmla="*/ 2147483647 w 1430"/>
                <a:gd name="T85" fmla="*/ 2147483647 h 678"/>
                <a:gd name="T86" fmla="*/ 2147483647 w 1430"/>
                <a:gd name="T87" fmla="*/ 2147483647 h 678"/>
                <a:gd name="T88" fmla="*/ 2147483647 w 1430"/>
                <a:gd name="T89" fmla="*/ 2147483647 h 678"/>
                <a:gd name="T90" fmla="*/ 2147483647 w 1430"/>
                <a:gd name="T91" fmla="*/ 2147483647 h 678"/>
                <a:gd name="T92" fmla="*/ 2147483647 w 1430"/>
                <a:gd name="T93" fmla="*/ 2147483647 h 678"/>
                <a:gd name="T94" fmla="*/ 2147483647 w 1430"/>
                <a:gd name="T95" fmla="*/ 2147483647 h 678"/>
                <a:gd name="T96" fmla="*/ 2147483647 w 1430"/>
                <a:gd name="T97" fmla="*/ 2147483647 h 678"/>
                <a:gd name="T98" fmla="*/ 2147483647 w 1430"/>
                <a:gd name="T99" fmla="*/ 2147483647 h 678"/>
                <a:gd name="T100" fmla="*/ 2147483647 w 1430"/>
                <a:gd name="T101" fmla="*/ 2147483647 h 678"/>
                <a:gd name="T102" fmla="*/ 2147483647 w 1430"/>
                <a:gd name="T103" fmla="*/ 2147483647 h 678"/>
                <a:gd name="T104" fmla="*/ 2147483647 w 1430"/>
                <a:gd name="T105" fmla="*/ 2147483647 h 678"/>
                <a:gd name="T106" fmla="*/ 2147483647 w 1430"/>
                <a:gd name="T107" fmla="*/ 2147483647 h 678"/>
                <a:gd name="T108" fmla="*/ 2147483647 w 1430"/>
                <a:gd name="T109" fmla="*/ 2147483647 h 678"/>
                <a:gd name="T110" fmla="*/ 2147483647 w 1430"/>
                <a:gd name="T111" fmla="*/ 2147483647 h 678"/>
                <a:gd name="T112" fmla="*/ 2147483647 w 1430"/>
                <a:gd name="T113" fmla="*/ 2147483647 h 678"/>
                <a:gd name="T114" fmla="*/ 2147483647 w 1430"/>
                <a:gd name="T115" fmla="*/ 2147483647 h 678"/>
                <a:gd name="T116" fmla="*/ 2147483647 w 1430"/>
                <a:gd name="T117" fmla="*/ 2147483647 h 678"/>
                <a:gd name="T118" fmla="*/ 2147483647 w 1430"/>
                <a:gd name="T119" fmla="*/ 0 h 678"/>
                <a:gd name="T120" fmla="*/ 2147483647 w 1430"/>
                <a:gd name="T121" fmla="*/ 0 h 678"/>
                <a:gd name="T122" fmla="*/ 2147483647 w 1430"/>
                <a:gd name="T123" fmla="*/ 0 h 6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0"/>
                <a:gd name="T187" fmla="*/ 0 h 678"/>
                <a:gd name="T188" fmla="*/ 1430 w 1430"/>
                <a:gd name="T189" fmla="*/ 678 h 6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0" h="678">
                  <a:moveTo>
                    <a:pt x="0" y="678"/>
                  </a:moveTo>
                  <a:lnTo>
                    <a:pt x="0" y="678"/>
                  </a:lnTo>
                  <a:lnTo>
                    <a:pt x="2" y="678"/>
                  </a:lnTo>
                  <a:lnTo>
                    <a:pt x="2" y="676"/>
                  </a:lnTo>
                  <a:lnTo>
                    <a:pt x="4" y="676"/>
                  </a:lnTo>
                  <a:lnTo>
                    <a:pt x="4" y="659"/>
                  </a:lnTo>
                  <a:lnTo>
                    <a:pt x="6" y="659"/>
                  </a:lnTo>
                  <a:lnTo>
                    <a:pt x="6" y="650"/>
                  </a:lnTo>
                  <a:lnTo>
                    <a:pt x="8" y="650"/>
                  </a:lnTo>
                  <a:lnTo>
                    <a:pt x="8" y="641"/>
                  </a:lnTo>
                  <a:lnTo>
                    <a:pt x="10" y="641"/>
                  </a:lnTo>
                  <a:lnTo>
                    <a:pt x="10" y="635"/>
                  </a:lnTo>
                  <a:lnTo>
                    <a:pt x="12" y="635"/>
                  </a:lnTo>
                  <a:lnTo>
                    <a:pt x="12" y="630"/>
                  </a:lnTo>
                  <a:lnTo>
                    <a:pt x="14" y="630"/>
                  </a:lnTo>
                  <a:lnTo>
                    <a:pt x="14" y="623"/>
                  </a:lnTo>
                  <a:lnTo>
                    <a:pt x="16" y="623"/>
                  </a:lnTo>
                  <a:lnTo>
                    <a:pt x="16" y="618"/>
                  </a:lnTo>
                  <a:lnTo>
                    <a:pt x="18" y="618"/>
                  </a:lnTo>
                  <a:lnTo>
                    <a:pt x="18" y="610"/>
                  </a:lnTo>
                  <a:lnTo>
                    <a:pt x="20" y="610"/>
                  </a:lnTo>
                  <a:lnTo>
                    <a:pt x="20" y="605"/>
                  </a:lnTo>
                  <a:lnTo>
                    <a:pt x="22" y="605"/>
                  </a:lnTo>
                  <a:lnTo>
                    <a:pt x="22" y="596"/>
                  </a:lnTo>
                  <a:lnTo>
                    <a:pt x="24" y="596"/>
                  </a:lnTo>
                  <a:lnTo>
                    <a:pt x="24" y="593"/>
                  </a:lnTo>
                  <a:lnTo>
                    <a:pt x="26" y="593"/>
                  </a:lnTo>
                  <a:lnTo>
                    <a:pt x="26" y="586"/>
                  </a:lnTo>
                  <a:lnTo>
                    <a:pt x="28" y="586"/>
                  </a:lnTo>
                  <a:lnTo>
                    <a:pt x="30" y="586"/>
                  </a:lnTo>
                  <a:lnTo>
                    <a:pt x="30" y="581"/>
                  </a:lnTo>
                  <a:lnTo>
                    <a:pt x="32" y="581"/>
                  </a:lnTo>
                  <a:lnTo>
                    <a:pt x="32" y="576"/>
                  </a:lnTo>
                  <a:lnTo>
                    <a:pt x="34" y="576"/>
                  </a:lnTo>
                  <a:lnTo>
                    <a:pt x="34" y="575"/>
                  </a:lnTo>
                  <a:lnTo>
                    <a:pt x="36" y="575"/>
                  </a:lnTo>
                  <a:lnTo>
                    <a:pt x="36" y="572"/>
                  </a:lnTo>
                  <a:lnTo>
                    <a:pt x="38" y="572"/>
                  </a:lnTo>
                  <a:lnTo>
                    <a:pt x="38" y="566"/>
                  </a:lnTo>
                  <a:lnTo>
                    <a:pt x="40" y="566"/>
                  </a:lnTo>
                  <a:lnTo>
                    <a:pt x="40" y="559"/>
                  </a:lnTo>
                  <a:lnTo>
                    <a:pt x="42" y="559"/>
                  </a:lnTo>
                  <a:lnTo>
                    <a:pt x="42" y="555"/>
                  </a:lnTo>
                  <a:lnTo>
                    <a:pt x="44" y="555"/>
                  </a:lnTo>
                  <a:lnTo>
                    <a:pt x="44" y="552"/>
                  </a:lnTo>
                  <a:lnTo>
                    <a:pt x="46" y="552"/>
                  </a:lnTo>
                  <a:lnTo>
                    <a:pt x="46" y="545"/>
                  </a:lnTo>
                  <a:lnTo>
                    <a:pt x="48" y="545"/>
                  </a:lnTo>
                  <a:lnTo>
                    <a:pt x="48" y="542"/>
                  </a:lnTo>
                  <a:lnTo>
                    <a:pt x="50" y="542"/>
                  </a:lnTo>
                  <a:lnTo>
                    <a:pt x="50" y="539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54" y="536"/>
                  </a:lnTo>
                  <a:lnTo>
                    <a:pt x="54" y="534"/>
                  </a:lnTo>
                  <a:lnTo>
                    <a:pt x="56" y="534"/>
                  </a:lnTo>
                  <a:lnTo>
                    <a:pt x="56" y="532"/>
                  </a:lnTo>
                  <a:lnTo>
                    <a:pt x="58" y="532"/>
                  </a:lnTo>
                  <a:lnTo>
                    <a:pt x="58" y="531"/>
                  </a:lnTo>
                  <a:lnTo>
                    <a:pt x="60" y="531"/>
                  </a:lnTo>
                  <a:lnTo>
                    <a:pt x="60" y="527"/>
                  </a:lnTo>
                  <a:lnTo>
                    <a:pt x="62" y="527"/>
                  </a:lnTo>
                  <a:lnTo>
                    <a:pt x="62" y="526"/>
                  </a:lnTo>
                  <a:lnTo>
                    <a:pt x="64" y="526"/>
                  </a:lnTo>
                  <a:lnTo>
                    <a:pt x="64" y="522"/>
                  </a:lnTo>
                  <a:lnTo>
                    <a:pt x="66" y="522"/>
                  </a:lnTo>
                  <a:lnTo>
                    <a:pt x="66" y="521"/>
                  </a:lnTo>
                  <a:lnTo>
                    <a:pt x="68" y="521"/>
                  </a:lnTo>
                  <a:lnTo>
                    <a:pt x="68" y="520"/>
                  </a:lnTo>
                  <a:lnTo>
                    <a:pt x="70" y="520"/>
                  </a:lnTo>
                  <a:lnTo>
                    <a:pt x="72" y="520"/>
                  </a:lnTo>
                  <a:lnTo>
                    <a:pt x="72" y="516"/>
                  </a:lnTo>
                  <a:lnTo>
                    <a:pt x="74" y="516"/>
                  </a:lnTo>
                  <a:lnTo>
                    <a:pt x="74" y="514"/>
                  </a:lnTo>
                  <a:lnTo>
                    <a:pt x="76" y="514"/>
                  </a:lnTo>
                  <a:lnTo>
                    <a:pt x="76" y="513"/>
                  </a:lnTo>
                  <a:lnTo>
                    <a:pt x="78" y="513"/>
                  </a:lnTo>
                  <a:lnTo>
                    <a:pt x="78" y="508"/>
                  </a:lnTo>
                  <a:lnTo>
                    <a:pt x="80" y="508"/>
                  </a:lnTo>
                  <a:lnTo>
                    <a:pt x="80" y="507"/>
                  </a:lnTo>
                  <a:lnTo>
                    <a:pt x="82" y="507"/>
                  </a:lnTo>
                  <a:lnTo>
                    <a:pt x="82" y="504"/>
                  </a:lnTo>
                  <a:lnTo>
                    <a:pt x="84" y="504"/>
                  </a:lnTo>
                  <a:lnTo>
                    <a:pt x="84" y="503"/>
                  </a:lnTo>
                  <a:lnTo>
                    <a:pt x="86" y="503"/>
                  </a:lnTo>
                  <a:lnTo>
                    <a:pt x="86" y="501"/>
                  </a:lnTo>
                  <a:lnTo>
                    <a:pt x="88" y="501"/>
                  </a:lnTo>
                  <a:lnTo>
                    <a:pt x="90" y="501"/>
                  </a:lnTo>
                  <a:lnTo>
                    <a:pt x="90" y="500"/>
                  </a:lnTo>
                  <a:lnTo>
                    <a:pt x="92" y="500"/>
                  </a:lnTo>
                  <a:lnTo>
                    <a:pt x="92" y="496"/>
                  </a:lnTo>
                  <a:lnTo>
                    <a:pt x="94" y="496"/>
                  </a:lnTo>
                  <a:lnTo>
                    <a:pt x="96" y="496"/>
                  </a:lnTo>
                  <a:lnTo>
                    <a:pt x="96" y="495"/>
                  </a:lnTo>
                  <a:lnTo>
                    <a:pt x="98" y="495"/>
                  </a:lnTo>
                  <a:lnTo>
                    <a:pt x="98" y="494"/>
                  </a:lnTo>
                  <a:lnTo>
                    <a:pt x="100" y="494"/>
                  </a:lnTo>
                  <a:lnTo>
                    <a:pt x="100" y="490"/>
                  </a:lnTo>
                  <a:lnTo>
                    <a:pt x="102" y="490"/>
                  </a:lnTo>
                  <a:lnTo>
                    <a:pt x="102" y="488"/>
                  </a:lnTo>
                  <a:lnTo>
                    <a:pt x="104" y="488"/>
                  </a:lnTo>
                  <a:lnTo>
                    <a:pt x="104" y="487"/>
                  </a:lnTo>
                  <a:lnTo>
                    <a:pt x="106" y="487"/>
                  </a:lnTo>
                  <a:lnTo>
                    <a:pt x="106" y="483"/>
                  </a:lnTo>
                  <a:lnTo>
                    <a:pt x="108" y="483"/>
                  </a:lnTo>
                  <a:lnTo>
                    <a:pt x="110" y="483"/>
                  </a:lnTo>
                  <a:lnTo>
                    <a:pt x="110" y="482"/>
                  </a:lnTo>
                  <a:lnTo>
                    <a:pt x="112" y="482"/>
                  </a:lnTo>
                  <a:lnTo>
                    <a:pt x="112" y="480"/>
                  </a:lnTo>
                  <a:lnTo>
                    <a:pt x="114" y="480"/>
                  </a:lnTo>
                  <a:lnTo>
                    <a:pt x="114" y="479"/>
                  </a:lnTo>
                  <a:lnTo>
                    <a:pt x="116" y="479"/>
                  </a:lnTo>
                  <a:lnTo>
                    <a:pt x="116" y="478"/>
                  </a:lnTo>
                  <a:lnTo>
                    <a:pt x="118" y="478"/>
                  </a:lnTo>
                  <a:lnTo>
                    <a:pt x="120" y="478"/>
                  </a:lnTo>
                  <a:lnTo>
                    <a:pt x="122" y="478"/>
                  </a:lnTo>
                  <a:lnTo>
                    <a:pt x="122" y="474"/>
                  </a:lnTo>
                  <a:lnTo>
                    <a:pt x="124" y="474"/>
                  </a:lnTo>
                  <a:lnTo>
                    <a:pt x="124" y="472"/>
                  </a:lnTo>
                  <a:lnTo>
                    <a:pt x="126" y="472"/>
                  </a:lnTo>
                  <a:lnTo>
                    <a:pt x="126" y="470"/>
                  </a:lnTo>
                  <a:lnTo>
                    <a:pt x="128" y="470"/>
                  </a:lnTo>
                  <a:lnTo>
                    <a:pt x="128" y="467"/>
                  </a:lnTo>
                  <a:lnTo>
                    <a:pt x="130" y="467"/>
                  </a:lnTo>
                  <a:lnTo>
                    <a:pt x="132" y="467"/>
                  </a:lnTo>
                  <a:lnTo>
                    <a:pt x="132" y="464"/>
                  </a:lnTo>
                  <a:lnTo>
                    <a:pt x="134" y="464"/>
                  </a:lnTo>
                  <a:lnTo>
                    <a:pt x="136" y="464"/>
                  </a:lnTo>
                  <a:lnTo>
                    <a:pt x="136" y="463"/>
                  </a:lnTo>
                  <a:lnTo>
                    <a:pt x="138" y="463"/>
                  </a:lnTo>
                  <a:lnTo>
                    <a:pt x="138" y="461"/>
                  </a:lnTo>
                  <a:lnTo>
                    <a:pt x="140" y="461"/>
                  </a:lnTo>
                  <a:lnTo>
                    <a:pt x="140" y="460"/>
                  </a:lnTo>
                  <a:lnTo>
                    <a:pt x="142" y="460"/>
                  </a:lnTo>
                  <a:lnTo>
                    <a:pt x="142" y="459"/>
                  </a:lnTo>
                  <a:lnTo>
                    <a:pt x="144" y="459"/>
                  </a:lnTo>
                  <a:lnTo>
                    <a:pt x="144" y="456"/>
                  </a:lnTo>
                  <a:lnTo>
                    <a:pt x="146" y="456"/>
                  </a:lnTo>
                  <a:lnTo>
                    <a:pt x="146" y="455"/>
                  </a:lnTo>
                  <a:lnTo>
                    <a:pt x="148" y="455"/>
                  </a:lnTo>
                  <a:lnTo>
                    <a:pt x="148" y="451"/>
                  </a:lnTo>
                  <a:lnTo>
                    <a:pt x="150" y="451"/>
                  </a:lnTo>
                  <a:lnTo>
                    <a:pt x="150" y="449"/>
                  </a:lnTo>
                  <a:lnTo>
                    <a:pt x="152" y="449"/>
                  </a:lnTo>
                  <a:lnTo>
                    <a:pt x="156" y="449"/>
                  </a:lnTo>
                  <a:lnTo>
                    <a:pt x="158" y="449"/>
                  </a:lnTo>
                  <a:lnTo>
                    <a:pt x="158" y="447"/>
                  </a:lnTo>
                  <a:lnTo>
                    <a:pt x="160" y="447"/>
                  </a:lnTo>
                  <a:lnTo>
                    <a:pt x="160" y="444"/>
                  </a:lnTo>
                  <a:lnTo>
                    <a:pt x="162" y="444"/>
                  </a:lnTo>
                  <a:lnTo>
                    <a:pt x="164" y="444"/>
                  </a:lnTo>
                  <a:lnTo>
                    <a:pt x="164" y="442"/>
                  </a:lnTo>
                  <a:lnTo>
                    <a:pt x="166" y="442"/>
                  </a:lnTo>
                  <a:lnTo>
                    <a:pt x="166" y="441"/>
                  </a:lnTo>
                  <a:lnTo>
                    <a:pt x="168" y="441"/>
                  </a:lnTo>
                  <a:lnTo>
                    <a:pt x="168" y="440"/>
                  </a:lnTo>
                  <a:lnTo>
                    <a:pt x="170" y="440"/>
                  </a:lnTo>
                  <a:lnTo>
                    <a:pt x="170" y="434"/>
                  </a:lnTo>
                  <a:lnTo>
                    <a:pt x="172" y="434"/>
                  </a:lnTo>
                  <a:lnTo>
                    <a:pt x="174" y="434"/>
                  </a:lnTo>
                  <a:lnTo>
                    <a:pt x="176" y="434"/>
                  </a:lnTo>
                  <a:lnTo>
                    <a:pt x="176" y="433"/>
                  </a:lnTo>
                  <a:lnTo>
                    <a:pt x="178" y="433"/>
                  </a:lnTo>
                  <a:lnTo>
                    <a:pt x="178" y="432"/>
                  </a:lnTo>
                  <a:lnTo>
                    <a:pt x="180" y="432"/>
                  </a:lnTo>
                  <a:lnTo>
                    <a:pt x="180" y="430"/>
                  </a:lnTo>
                  <a:lnTo>
                    <a:pt x="182" y="430"/>
                  </a:lnTo>
                  <a:lnTo>
                    <a:pt x="184" y="430"/>
                  </a:lnTo>
                  <a:lnTo>
                    <a:pt x="186" y="430"/>
                  </a:lnTo>
                  <a:lnTo>
                    <a:pt x="188" y="430"/>
                  </a:lnTo>
                  <a:lnTo>
                    <a:pt x="190" y="430"/>
                  </a:lnTo>
                  <a:lnTo>
                    <a:pt x="190" y="429"/>
                  </a:lnTo>
                  <a:lnTo>
                    <a:pt x="192" y="429"/>
                  </a:lnTo>
                  <a:lnTo>
                    <a:pt x="194" y="429"/>
                  </a:lnTo>
                  <a:lnTo>
                    <a:pt x="194" y="426"/>
                  </a:lnTo>
                  <a:lnTo>
                    <a:pt x="196" y="426"/>
                  </a:lnTo>
                  <a:lnTo>
                    <a:pt x="197" y="426"/>
                  </a:lnTo>
                  <a:lnTo>
                    <a:pt x="199" y="426"/>
                  </a:lnTo>
                  <a:lnTo>
                    <a:pt x="199" y="425"/>
                  </a:lnTo>
                  <a:lnTo>
                    <a:pt x="201" y="425"/>
                  </a:lnTo>
                  <a:lnTo>
                    <a:pt x="201" y="423"/>
                  </a:lnTo>
                  <a:lnTo>
                    <a:pt x="203" y="423"/>
                  </a:lnTo>
                  <a:lnTo>
                    <a:pt x="203" y="422"/>
                  </a:lnTo>
                  <a:lnTo>
                    <a:pt x="205" y="422"/>
                  </a:lnTo>
                  <a:lnTo>
                    <a:pt x="205" y="420"/>
                  </a:lnTo>
                  <a:lnTo>
                    <a:pt x="207" y="420"/>
                  </a:lnTo>
                  <a:lnTo>
                    <a:pt x="207" y="419"/>
                  </a:lnTo>
                  <a:lnTo>
                    <a:pt x="209" y="419"/>
                  </a:lnTo>
                  <a:lnTo>
                    <a:pt x="209" y="418"/>
                  </a:lnTo>
                  <a:lnTo>
                    <a:pt x="211" y="418"/>
                  </a:lnTo>
                  <a:lnTo>
                    <a:pt x="213" y="418"/>
                  </a:lnTo>
                  <a:lnTo>
                    <a:pt x="213" y="415"/>
                  </a:lnTo>
                  <a:lnTo>
                    <a:pt x="215" y="415"/>
                  </a:lnTo>
                  <a:lnTo>
                    <a:pt x="217" y="415"/>
                  </a:lnTo>
                  <a:lnTo>
                    <a:pt x="217" y="413"/>
                  </a:lnTo>
                  <a:lnTo>
                    <a:pt x="219" y="413"/>
                  </a:lnTo>
                  <a:lnTo>
                    <a:pt x="221" y="413"/>
                  </a:lnTo>
                  <a:lnTo>
                    <a:pt x="221" y="412"/>
                  </a:lnTo>
                  <a:lnTo>
                    <a:pt x="223" y="412"/>
                  </a:lnTo>
                  <a:lnTo>
                    <a:pt x="223" y="409"/>
                  </a:lnTo>
                  <a:lnTo>
                    <a:pt x="225" y="409"/>
                  </a:lnTo>
                  <a:lnTo>
                    <a:pt x="227" y="409"/>
                  </a:lnTo>
                  <a:lnTo>
                    <a:pt x="229" y="409"/>
                  </a:lnTo>
                  <a:lnTo>
                    <a:pt x="229" y="408"/>
                  </a:lnTo>
                  <a:lnTo>
                    <a:pt x="231" y="408"/>
                  </a:lnTo>
                  <a:lnTo>
                    <a:pt x="233" y="408"/>
                  </a:lnTo>
                  <a:lnTo>
                    <a:pt x="233" y="406"/>
                  </a:lnTo>
                  <a:lnTo>
                    <a:pt x="235" y="406"/>
                  </a:lnTo>
                  <a:lnTo>
                    <a:pt x="237" y="406"/>
                  </a:lnTo>
                  <a:lnTo>
                    <a:pt x="237" y="405"/>
                  </a:lnTo>
                  <a:lnTo>
                    <a:pt x="239" y="405"/>
                  </a:lnTo>
                  <a:lnTo>
                    <a:pt x="241" y="405"/>
                  </a:lnTo>
                  <a:lnTo>
                    <a:pt x="243" y="405"/>
                  </a:lnTo>
                  <a:lnTo>
                    <a:pt x="245" y="405"/>
                  </a:lnTo>
                  <a:lnTo>
                    <a:pt x="247" y="405"/>
                  </a:lnTo>
                  <a:lnTo>
                    <a:pt x="247" y="402"/>
                  </a:lnTo>
                  <a:lnTo>
                    <a:pt x="249" y="402"/>
                  </a:lnTo>
                  <a:lnTo>
                    <a:pt x="249" y="401"/>
                  </a:lnTo>
                  <a:lnTo>
                    <a:pt x="251" y="401"/>
                  </a:lnTo>
                  <a:lnTo>
                    <a:pt x="253" y="401"/>
                  </a:lnTo>
                  <a:lnTo>
                    <a:pt x="253" y="399"/>
                  </a:lnTo>
                  <a:lnTo>
                    <a:pt x="255" y="399"/>
                  </a:lnTo>
                  <a:lnTo>
                    <a:pt x="255" y="397"/>
                  </a:lnTo>
                  <a:lnTo>
                    <a:pt x="257" y="397"/>
                  </a:lnTo>
                  <a:lnTo>
                    <a:pt x="257" y="394"/>
                  </a:lnTo>
                  <a:lnTo>
                    <a:pt x="259" y="394"/>
                  </a:lnTo>
                  <a:lnTo>
                    <a:pt x="261" y="394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7" y="392"/>
                  </a:lnTo>
                  <a:lnTo>
                    <a:pt x="269" y="392"/>
                  </a:lnTo>
                  <a:lnTo>
                    <a:pt x="271" y="392"/>
                  </a:lnTo>
                  <a:lnTo>
                    <a:pt x="271" y="388"/>
                  </a:lnTo>
                  <a:lnTo>
                    <a:pt x="273" y="388"/>
                  </a:lnTo>
                  <a:lnTo>
                    <a:pt x="275" y="388"/>
                  </a:lnTo>
                  <a:lnTo>
                    <a:pt x="277" y="388"/>
                  </a:lnTo>
                  <a:lnTo>
                    <a:pt x="279" y="388"/>
                  </a:lnTo>
                  <a:lnTo>
                    <a:pt x="279" y="387"/>
                  </a:lnTo>
                  <a:lnTo>
                    <a:pt x="281" y="387"/>
                  </a:lnTo>
                  <a:lnTo>
                    <a:pt x="281" y="385"/>
                  </a:lnTo>
                  <a:lnTo>
                    <a:pt x="283" y="385"/>
                  </a:lnTo>
                  <a:lnTo>
                    <a:pt x="285" y="385"/>
                  </a:lnTo>
                  <a:lnTo>
                    <a:pt x="287" y="385"/>
                  </a:lnTo>
                  <a:lnTo>
                    <a:pt x="289" y="385"/>
                  </a:lnTo>
                  <a:lnTo>
                    <a:pt x="291" y="385"/>
                  </a:lnTo>
                  <a:lnTo>
                    <a:pt x="291" y="384"/>
                  </a:lnTo>
                  <a:lnTo>
                    <a:pt x="293" y="384"/>
                  </a:lnTo>
                  <a:lnTo>
                    <a:pt x="295" y="384"/>
                  </a:lnTo>
                  <a:lnTo>
                    <a:pt x="297" y="384"/>
                  </a:lnTo>
                  <a:lnTo>
                    <a:pt x="299" y="384"/>
                  </a:lnTo>
                  <a:lnTo>
                    <a:pt x="299" y="379"/>
                  </a:lnTo>
                  <a:lnTo>
                    <a:pt x="301" y="379"/>
                  </a:lnTo>
                  <a:lnTo>
                    <a:pt x="301" y="378"/>
                  </a:lnTo>
                  <a:lnTo>
                    <a:pt x="303" y="378"/>
                  </a:lnTo>
                  <a:lnTo>
                    <a:pt x="305" y="378"/>
                  </a:lnTo>
                  <a:lnTo>
                    <a:pt x="305" y="376"/>
                  </a:lnTo>
                  <a:lnTo>
                    <a:pt x="307" y="376"/>
                  </a:lnTo>
                  <a:lnTo>
                    <a:pt x="307" y="375"/>
                  </a:lnTo>
                  <a:lnTo>
                    <a:pt x="309" y="375"/>
                  </a:lnTo>
                  <a:lnTo>
                    <a:pt x="309" y="373"/>
                  </a:lnTo>
                  <a:lnTo>
                    <a:pt x="311" y="373"/>
                  </a:lnTo>
                  <a:lnTo>
                    <a:pt x="311" y="372"/>
                  </a:lnTo>
                  <a:lnTo>
                    <a:pt x="313" y="372"/>
                  </a:lnTo>
                  <a:lnTo>
                    <a:pt x="313" y="371"/>
                  </a:lnTo>
                  <a:lnTo>
                    <a:pt x="315" y="371"/>
                  </a:lnTo>
                  <a:lnTo>
                    <a:pt x="315" y="369"/>
                  </a:lnTo>
                  <a:lnTo>
                    <a:pt x="317" y="369"/>
                  </a:lnTo>
                  <a:lnTo>
                    <a:pt x="319" y="369"/>
                  </a:lnTo>
                  <a:lnTo>
                    <a:pt x="319" y="368"/>
                  </a:lnTo>
                  <a:lnTo>
                    <a:pt x="321" y="368"/>
                  </a:lnTo>
                  <a:lnTo>
                    <a:pt x="321" y="365"/>
                  </a:lnTo>
                  <a:lnTo>
                    <a:pt x="323" y="365"/>
                  </a:lnTo>
                  <a:lnTo>
                    <a:pt x="325" y="365"/>
                  </a:lnTo>
                  <a:lnTo>
                    <a:pt x="325" y="363"/>
                  </a:lnTo>
                  <a:lnTo>
                    <a:pt x="327" y="363"/>
                  </a:lnTo>
                  <a:lnTo>
                    <a:pt x="329" y="363"/>
                  </a:lnTo>
                  <a:lnTo>
                    <a:pt x="329" y="362"/>
                  </a:lnTo>
                  <a:lnTo>
                    <a:pt x="331" y="362"/>
                  </a:lnTo>
                  <a:lnTo>
                    <a:pt x="333" y="362"/>
                  </a:lnTo>
                  <a:lnTo>
                    <a:pt x="333" y="359"/>
                  </a:lnTo>
                  <a:lnTo>
                    <a:pt x="335" y="359"/>
                  </a:lnTo>
                  <a:lnTo>
                    <a:pt x="335" y="357"/>
                  </a:lnTo>
                  <a:lnTo>
                    <a:pt x="337" y="357"/>
                  </a:lnTo>
                  <a:lnTo>
                    <a:pt x="339" y="357"/>
                  </a:lnTo>
                  <a:lnTo>
                    <a:pt x="341" y="357"/>
                  </a:lnTo>
                  <a:lnTo>
                    <a:pt x="341" y="356"/>
                  </a:lnTo>
                  <a:lnTo>
                    <a:pt x="343" y="356"/>
                  </a:lnTo>
                  <a:lnTo>
                    <a:pt x="345" y="356"/>
                  </a:lnTo>
                  <a:lnTo>
                    <a:pt x="347" y="356"/>
                  </a:lnTo>
                  <a:lnTo>
                    <a:pt x="347" y="354"/>
                  </a:lnTo>
                  <a:lnTo>
                    <a:pt x="349" y="354"/>
                  </a:lnTo>
                  <a:lnTo>
                    <a:pt x="351" y="354"/>
                  </a:lnTo>
                  <a:lnTo>
                    <a:pt x="353" y="354"/>
                  </a:lnTo>
                  <a:lnTo>
                    <a:pt x="355" y="354"/>
                  </a:lnTo>
                  <a:lnTo>
                    <a:pt x="355" y="353"/>
                  </a:lnTo>
                  <a:lnTo>
                    <a:pt x="357" y="353"/>
                  </a:lnTo>
                  <a:lnTo>
                    <a:pt x="359" y="353"/>
                  </a:lnTo>
                  <a:lnTo>
                    <a:pt x="361" y="353"/>
                  </a:lnTo>
                  <a:lnTo>
                    <a:pt x="361" y="351"/>
                  </a:lnTo>
                  <a:lnTo>
                    <a:pt x="363" y="351"/>
                  </a:lnTo>
                  <a:lnTo>
                    <a:pt x="365" y="351"/>
                  </a:lnTo>
                  <a:lnTo>
                    <a:pt x="367" y="351"/>
                  </a:lnTo>
                  <a:lnTo>
                    <a:pt x="367" y="347"/>
                  </a:lnTo>
                  <a:lnTo>
                    <a:pt x="369" y="347"/>
                  </a:lnTo>
                  <a:lnTo>
                    <a:pt x="371" y="347"/>
                  </a:lnTo>
                  <a:lnTo>
                    <a:pt x="371" y="344"/>
                  </a:lnTo>
                  <a:lnTo>
                    <a:pt x="373" y="344"/>
                  </a:lnTo>
                  <a:lnTo>
                    <a:pt x="373" y="341"/>
                  </a:lnTo>
                  <a:lnTo>
                    <a:pt x="375" y="341"/>
                  </a:lnTo>
                  <a:lnTo>
                    <a:pt x="377" y="341"/>
                  </a:lnTo>
                  <a:lnTo>
                    <a:pt x="377" y="339"/>
                  </a:lnTo>
                  <a:lnTo>
                    <a:pt x="379" y="339"/>
                  </a:lnTo>
                  <a:lnTo>
                    <a:pt x="379" y="337"/>
                  </a:lnTo>
                  <a:lnTo>
                    <a:pt x="381" y="337"/>
                  </a:lnTo>
                  <a:lnTo>
                    <a:pt x="383" y="337"/>
                  </a:lnTo>
                  <a:lnTo>
                    <a:pt x="383" y="336"/>
                  </a:lnTo>
                  <a:lnTo>
                    <a:pt x="385" y="336"/>
                  </a:lnTo>
                  <a:lnTo>
                    <a:pt x="387" y="336"/>
                  </a:lnTo>
                  <a:lnTo>
                    <a:pt x="389" y="336"/>
                  </a:lnTo>
                  <a:lnTo>
                    <a:pt x="391" y="336"/>
                  </a:lnTo>
                  <a:lnTo>
                    <a:pt x="393" y="336"/>
                  </a:lnTo>
                  <a:lnTo>
                    <a:pt x="395" y="336"/>
                  </a:lnTo>
                  <a:lnTo>
                    <a:pt x="397" y="336"/>
                  </a:lnTo>
                  <a:lnTo>
                    <a:pt x="397" y="333"/>
                  </a:lnTo>
                  <a:lnTo>
                    <a:pt x="399" y="333"/>
                  </a:lnTo>
                  <a:lnTo>
                    <a:pt x="401" y="333"/>
                  </a:lnTo>
                  <a:lnTo>
                    <a:pt x="403" y="333"/>
                  </a:lnTo>
                  <a:lnTo>
                    <a:pt x="403" y="331"/>
                  </a:lnTo>
                  <a:lnTo>
                    <a:pt x="404" y="331"/>
                  </a:lnTo>
                  <a:lnTo>
                    <a:pt x="404" y="330"/>
                  </a:lnTo>
                  <a:lnTo>
                    <a:pt x="406" y="330"/>
                  </a:lnTo>
                  <a:lnTo>
                    <a:pt x="406" y="328"/>
                  </a:lnTo>
                  <a:lnTo>
                    <a:pt x="409" y="328"/>
                  </a:lnTo>
                  <a:lnTo>
                    <a:pt x="410" y="328"/>
                  </a:lnTo>
                  <a:lnTo>
                    <a:pt x="412" y="328"/>
                  </a:lnTo>
                  <a:lnTo>
                    <a:pt x="414" y="328"/>
                  </a:lnTo>
                  <a:lnTo>
                    <a:pt x="416" y="328"/>
                  </a:lnTo>
                  <a:lnTo>
                    <a:pt x="418" y="328"/>
                  </a:lnTo>
                  <a:lnTo>
                    <a:pt x="420" y="328"/>
                  </a:lnTo>
                  <a:lnTo>
                    <a:pt x="422" y="328"/>
                  </a:lnTo>
                  <a:lnTo>
                    <a:pt x="424" y="328"/>
                  </a:lnTo>
                  <a:lnTo>
                    <a:pt x="424" y="326"/>
                  </a:lnTo>
                  <a:lnTo>
                    <a:pt x="426" y="326"/>
                  </a:lnTo>
                  <a:lnTo>
                    <a:pt x="428" y="326"/>
                  </a:lnTo>
                  <a:lnTo>
                    <a:pt x="430" y="326"/>
                  </a:lnTo>
                  <a:lnTo>
                    <a:pt x="432" y="326"/>
                  </a:lnTo>
                  <a:lnTo>
                    <a:pt x="434" y="326"/>
                  </a:lnTo>
                  <a:lnTo>
                    <a:pt x="434" y="325"/>
                  </a:lnTo>
                  <a:lnTo>
                    <a:pt x="436" y="325"/>
                  </a:lnTo>
                  <a:lnTo>
                    <a:pt x="438" y="325"/>
                  </a:lnTo>
                  <a:lnTo>
                    <a:pt x="438" y="323"/>
                  </a:lnTo>
                  <a:lnTo>
                    <a:pt x="440" y="323"/>
                  </a:lnTo>
                  <a:lnTo>
                    <a:pt x="442" y="323"/>
                  </a:lnTo>
                  <a:lnTo>
                    <a:pt x="442" y="321"/>
                  </a:lnTo>
                  <a:lnTo>
                    <a:pt x="444" y="321"/>
                  </a:lnTo>
                  <a:lnTo>
                    <a:pt x="446" y="321"/>
                  </a:lnTo>
                  <a:lnTo>
                    <a:pt x="448" y="321"/>
                  </a:lnTo>
                  <a:lnTo>
                    <a:pt x="448" y="318"/>
                  </a:lnTo>
                  <a:lnTo>
                    <a:pt x="450" y="318"/>
                  </a:lnTo>
                  <a:lnTo>
                    <a:pt x="450" y="315"/>
                  </a:lnTo>
                  <a:lnTo>
                    <a:pt x="452" y="315"/>
                  </a:lnTo>
                  <a:lnTo>
                    <a:pt x="454" y="315"/>
                  </a:lnTo>
                  <a:lnTo>
                    <a:pt x="456" y="315"/>
                  </a:lnTo>
                  <a:lnTo>
                    <a:pt x="458" y="315"/>
                  </a:lnTo>
                  <a:lnTo>
                    <a:pt x="458" y="313"/>
                  </a:lnTo>
                  <a:lnTo>
                    <a:pt x="460" y="313"/>
                  </a:lnTo>
                  <a:lnTo>
                    <a:pt x="462" y="313"/>
                  </a:lnTo>
                  <a:lnTo>
                    <a:pt x="464" y="313"/>
                  </a:lnTo>
                  <a:lnTo>
                    <a:pt x="466" y="313"/>
                  </a:lnTo>
                  <a:lnTo>
                    <a:pt x="466" y="311"/>
                  </a:lnTo>
                  <a:lnTo>
                    <a:pt x="468" y="311"/>
                  </a:lnTo>
                  <a:lnTo>
                    <a:pt x="470" y="311"/>
                  </a:lnTo>
                  <a:lnTo>
                    <a:pt x="470" y="310"/>
                  </a:lnTo>
                  <a:lnTo>
                    <a:pt x="472" y="310"/>
                  </a:lnTo>
                  <a:lnTo>
                    <a:pt x="474" y="310"/>
                  </a:lnTo>
                  <a:lnTo>
                    <a:pt x="474" y="308"/>
                  </a:lnTo>
                  <a:lnTo>
                    <a:pt x="476" y="308"/>
                  </a:lnTo>
                  <a:lnTo>
                    <a:pt x="478" y="308"/>
                  </a:lnTo>
                  <a:lnTo>
                    <a:pt x="478" y="306"/>
                  </a:lnTo>
                  <a:lnTo>
                    <a:pt x="480" y="306"/>
                  </a:lnTo>
                  <a:lnTo>
                    <a:pt x="482" y="306"/>
                  </a:lnTo>
                  <a:lnTo>
                    <a:pt x="482" y="303"/>
                  </a:lnTo>
                  <a:lnTo>
                    <a:pt x="484" y="303"/>
                  </a:lnTo>
                  <a:lnTo>
                    <a:pt x="486" y="303"/>
                  </a:lnTo>
                  <a:lnTo>
                    <a:pt x="488" y="303"/>
                  </a:lnTo>
                  <a:lnTo>
                    <a:pt x="488" y="301"/>
                  </a:lnTo>
                  <a:lnTo>
                    <a:pt x="490" y="301"/>
                  </a:lnTo>
                  <a:lnTo>
                    <a:pt x="492" y="301"/>
                  </a:lnTo>
                  <a:lnTo>
                    <a:pt x="492" y="299"/>
                  </a:lnTo>
                  <a:lnTo>
                    <a:pt x="494" y="299"/>
                  </a:lnTo>
                  <a:lnTo>
                    <a:pt x="494" y="297"/>
                  </a:lnTo>
                  <a:lnTo>
                    <a:pt x="496" y="297"/>
                  </a:lnTo>
                  <a:lnTo>
                    <a:pt x="498" y="297"/>
                  </a:lnTo>
                  <a:lnTo>
                    <a:pt x="500" y="297"/>
                  </a:lnTo>
                  <a:lnTo>
                    <a:pt x="502" y="297"/>
                  </a:lnTo>
                  <a:lnTo>
                    <a:pt x="504" y="297"/>
                  </a:lnTo>
                  <a:lnTo>
                    <a:pt x="504" y="296"/>
                  </a:lnTo>
                  <a:lnTo>
                    <a:pt x="506" y="296"/>
                  </a:lnTo>
                  <a:lnTo>
                    <a:pt x="508" y="296"/>
                  </a:lnTo>
                  <a:lnTo>
                    <a:pt x="508" y="294"/>
                  </a:lnTo>
                  <a:lnTo>
                    <a:pt x="510" y="294"/>
                  </a:lnTo>
                  <a:lnTo>
                    <a:pt x="512" y="294"/>
                  </a:lnTo>
                  <a:lnTo>
                    <a:pt x="514" y="294"/>
                  </a:lnTo>
                  <a:lnTo>
                    <a:pt x="516" y="294"/>
                  </a:lnTo>
                  <a:lnTo>
                    <a:pt x="516" y="292"/>
                  </a:lnTo>
                  <a:lnTo>
                    <a:pt x="518" y="292"/>
                  </a:lnTo>
                  <a:lnTo>
                    <a:pt x="520" y="292"/>
                  </a:lnTo>
                  <a:lnTo>
                    <a:pt x="520" y="290"/>
                  </a:lnTo>
                  <a:lnTo>
                    <a:pt x="522" y="290"/>
                  </a:lnTo>
                  <a:lnTo>
                    <a:pt x="524" y="290"/>
                  </a:lnTo>
                  <a:lnTo>
                    <a:pt x="530" y="290"/>
                  </a:lnTo>
                  <a:lnTo>
                    <a:pt x="532" y="290"/>
                  </a:lnTo>
                  <a:lnTo>
                    <a:pt x="534" y="290"/>
                  </a:lnTo>
                  <a:lnTo>
                    <a:pt x="534" y="288"/>
                  </a:lnTo>
                  <a:lnTo>
                    <a:pt x="536" y="288"/>
                  </a:lnTo>
                  <a:lnTo>
                    <a:pt x="538" y="288"/>
                  </a:lnTo>
                  <a:lnTo>
                    <a:pt x="538" y="287"/>
                  </a:lnTo>
                  <a:lnTo>
                    <a:pt x="540" y="287"/>
                  </a:lnTo>
                  <a:lnTo>
                    <a:pt x="542" y="287"/>
                  </a:lnTo>
                  <a:lnTo>
                    <a:pt x="544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50" y="285"/>
                  </a:lnTo>
                  <a:lnTo>
                    <a:pt x="552" y="285"/>
                  </a:lnTo>
                  <a:lnTo>
                    <a:pt x="552" y="283"/>
                  </a:lnTo>
                  <a:lnTo>
                    <a:pt x="556" y="283"/>
                  </a:lnTo>
                  <a:lnTo>
                    <a:pt x="558" y="283"/>
                  </a:lnTo>
                  <a:lnTo>
                    <a:pt x="558" y="281"/>
                  </a:lnTo>
                  <a:lnTo>
                    <a:pt x="560" y="281"/>
                  </a:lnTo>
                  <a:lnTo>
                    <a:pt x="562" y="281"/>
                  </a:lnTo>
                  <a:lnTo>
                    <a:pt x="564" y="281"/>
                  </a:lnTo>
                  <a:lnTo>
                    <a:pt x="566" y="281"/>
                  </a:lnTo>
                  <a:lnTo>
                    <a:pt x="568" y="281"/>
                  </a:lnTo>
                  <a:lnTo>
                    <a:pt x="570" y="281"/>
                  </a:lnTo>
                  <a:lnTo>
                    <a:pt x="572" y="281"/>
                  </a:lnTo>
                  <a:lnTo>
                    <a:pt x="574" y="281"/>
                  </a:lnTo>
                  <a:lnTo>
                    <a:pt x="576" y="281"/>
                  </a:lnTo>
                  <a:lnTo>
                    <a:pt x="578" y="281"/>
                  </a:lnTo>
                  <a:lnTo>
                    <a:pt x="580" y="281"/>
                  </a:lnTo>
                  <a:lnTo>
                    <a:pt x="582" y="281"/>
                  </a:lnTo>
                  <a:lnTo>
                    <a:pt x="582" y="279"/>
                  </a:lnTo>
                  <a:lnTo>
                    <a:pt x="584" y="279"/>
                  </a:lnTo>
                  <a:lnTo>
                    <a:pt x="584" y="277"/>
                  </a:lnTo>
                  <a:lnTo>
                    <a:pt x="586" y="277"/>
                  </a:lnTo>
                  <a:lnTo>
                    <a:pt x="586" y="273"/>
                  </a:lnTo>
                  <a:lnTo>
                    <a:pt x="588" y="273"/>
                  </a:lnTo>
                  <a:lnTo>
                    <a:pt x="590" y="273"/>
                  </a:lnTo>
                  <a:lnTo>
                    <a:pt x="592" y="273"/>
                  </a:lnTo>
                  <a:lnTo>
                    <a:pt x="594" y="273"/>
                  </a:lnTo>
                  <a:lnTo>
                    <a:pt x="596" y="273"/>
                  </a:lnTo>
                  <a:lnTo>
                    <a:pt x="598" y="273"/>
                  </a:lnTo>
                  <a:lnTo>
                    <a:pt x="600" y="273"/>
                  </a:lnTo>
                  <a:lnTo>
                    <a:pt x="600" y="271"/>
                  </a:lnTo>
                  <a:lnTo>
                    <a:pt x="602" y="271"/>
                  </a:lnTo>
                  <a:lnTo>
                    <a:pt x="604" y="271"/>
                  </a:lnTo>
                  <a:lnTo>
                    <a:pt x="604" y="267"/>
                  </a:lnTo>
                  <a:lnTo>
                    <a:pt x="606" y="267"/>
                  </a:lnTo>
                  <a:lnTo>
                    <a:pt x="608" y="267"/>
                  </a:lnTo>
                  <a:lnTo>
                    <a:pt x="610" y="267"/>
                  </a:lnTo>
                  <a:lnTo>
                    <a:pt x="611" y="267"/>
                  </a:lnTo>
                  <a:lnTo>
                    <a:pt x="613" y="267"/>
                  </a:lnTo>
                  <a:lnTo>
                    <a:pt x="613" y="265"/>
                  </a:lnTo>
                  <a:lnTo>
                    <a:pt x="616" y="265"/>
                  </a:lnTo>
                  <a:lnTo>
                    <a:pt x="617" y="265"/>
                  </a:lnTo>
                  <a:lnTo>
                    <a:pt x="619" y="265"/>
                  </a:lnTo>
                  <a:lnTo>
                    <a:pt x="621" y="265"/>
                  </a:lnTo>
                  <a:lnTo>
                    <a:pt x="623" y="265"/>
                  </a:lnTo>
                  <a:lnTo>
                    <a:pt x="623" y="263"/>
                  </a:lnTo>
                  <a:lnTo>
                    <a:pt x="625" y="263"/>
                  </a:lnTo>
                  <a:lnTo>
                    <a:pt x="627" y="263"/>
                  </a:lnTo>
                  <a:lnTo>
                    <a:pt x="627" y="259"/>
                  </a:lnTo>
                  <a:lnTo>
                    <a:pt x="629" y="259"/>
                  </a:lnTo>
                  <a:lnTo>
                    <a:pt x="629" y="257"/>
                  </a:lnTo>
                  <a:lnTo>
                    <a:pt x="631" y="257"/>
                  </a:lnTo>
                  <a:lnTo>
                    <a:pt x="633" y="257"/>
                  </a:lnTo>
                  <a:lnTo>
                    <a:pt x="633" y="255"/>
                  </a:lnTo>
                  <a:lnTo>
                    <a:pt x="635" y="255"/>
                  </a:lnTo>
                  <a:lnTo>
                    <a:pt x="639" y="255"/>
                  </a:lnTo>
                  <a:lnTo>
                    <a:pt x="641" y="255"/>
                  </a:lnTo>
                  <a:lnTo>
                    <a:pt x="643" y="255"/>
                  </a:lnTo>
                  <a:lnTo>
                    <a:pt x="645" y="255"/>
                  </a:lnTo>
                  <a:lnTo>
                    <a:pt x="647" y="255"/>
                  </a:lnTo>
                  <a:lnTo>
                    <a:pt x="649" y="255"/>
                  </a:lnTo>
                  <a:lnTo>
                    <a:pt x="651" y="255"/>
                  </a:lnTo>
                  <a:lnTo>
                    <a:pt x="653" y="255"/>
                  </a:lnTo>
                  <a:lnTo>
                    <a:pt x="655" y="255"/>
                  </a:lnTo>
                  <a:lnTo>
                    <a:pt x="655" y="251"/>
                  </a:lnTo>
                  <a:lnTo>
                    <a:pt x="657" y="251"/>
                  </a:lnTo>
                  <a:lnTo>
                    <a:pt x="659" y="251"/>
                  </a:lnTo>
                  <a:lnTo>
                    <a:pt x="661" y="251"/>
                  </a:lnTo>
                  <a:lnTo>
                    <a:pt x="663" y="251"/>
                  </a:lnTo>
                  <a:lnTo>
                    <a:pt x="665" y="251"/>
                  </a:lnTo>
                  <a:lnTo>
                    <a:pt x="669" y="251"/>
                  </a:lnTo>
                  <a:lnTo>
                    <a:pt x="671" y="251"/>
                  </a:lnTo>
                  <a:lnTo>
                    <a:pt x="671" y="249"/>
                  </a:lnTo>
                  <a:lnTo>
                    <a:pt x="673" y="249"/>
                  </a:lnTo>
                  <a:lnTo>
                    <a:pt x="675" y="249"/>
                  </a:lnTo>
                  <a:lnTo>
                    <a:pt x="677" y="249"/>
                  </a:lnTo>
                  <a:lnTo>
                    <a:pt x="681" y="249"/>
                  </a:lnTo>
                  <a:lnTo>
                    <a:pt x="683" y="249"/>
                  </a:lnTo>
                  <a:lnTo>
                    <a:pt x="685" y="249"/>
                  </a:lnTo>
                  <a:lnTo>
                    <a:pt x="687" y="249"/>
                  </a:lnTo>
                  <a:lnTo>
                    <a:pt x="689" y="249"/>
                  </a:lnTo>
                  <a:lnTo>
                    <a:pt x="691" y="249"/>
                  </a:lnTo>
                  <a:lnTo>
                    <a:pt x="693" y="249"/>
                  </a:lnTo>
                  <a:lnTo>
                    <a:pt x="695" y="249"/>
                  </a:lnTo>
                  <a:lnTo>
                    <a:pt x="697" y="249"/>
                  </a:lnTo>
                  <a:lnTo>
                    <a:pt x="699" y="249"/>
                  </a:lnTo>
                  <a:lnTo>
                    <a:pt x="701" y="249"/>
                  </a:lnTo>
                  <a:lnTo>
                    <a:pt x="703" y="249"/>
                  </a:lnTo>
                  <a:lnTo>
                    <a:pt x="705" y="249"/>
                  </a:lnTo>
                  <a:lnTo>
                    <a:pt x="705" y="247"/>
                  </a:lnTo>
                  <a:lnTo>
                    <a:pt x="707" y="247"/>
                  </a:lnTo>
                  <a:lnTo>
                    <a:pt x="709" y="247"/>
                  </a:lnTo>
                  <a:lnTo>
                    <a:pt x="711" y="247"/>
                  </a:lnTo>
                  <a:lnTo>
                    <a:pt x="713" y="247"/>
                  </a:lnTo>
                  <a:lnTo>
                    <a:pt x="715" y="247"/>
                  </a:lnTo>
                  <a:lnTo>
                    <a:pt x="717" y="247"/>
                  </a:lnTo>
                  <a:lnTo>
                    <a:pt x="719" y="247"/>
                  </a:lnTo>
                  <a:lnTo>
                    <a:pt x="719" y="242"/>
                  </a:lnTo>
                  <a:lnTo>
                    <a:pt x="723" y="242"/>
                  </a:lnTo>
                  <a:lnTo>
                    <a:pt x="725" y="242"/>
                  </a:lnTo>
                  <a:lnTo>
                    <a:pt x="727" y="242"/>
                  </a:lnTo>
                  <a:lnTo>
                    <a:pt x="729" y="242"/>
                  </a:lnTo>
                  <a:lnTo>
                    <a:pt x="729" y="240"/>
                  </a:lnTo>
                  <a:lnTo>
                    <a:pt x="731" y="240"/>
                  </a:lnTo>
                  <a:lnTo>
                    <a:pt x="733" y="240"/>
                  </a:lnTo>
                  <a:lnTo>
                    <a:pt x="735" y="240"/>
                  </a:lnTo>
                  <a:lnTo>
                    <a:pt x="737" y="240"/>
                  </a:lnTo>
                  <a:lnTo>
                    <a:pt x="739" y="240"/>
                  </a:lnTo>
                  <a:lnTo>
                    <a:pt x="741" y="240"/>
                  </a:lnTo>
                  <a:lnTo>
                    <a:pt x="741" y="238"/>
                  </a:lnTo>
                  <a:lnTo>
                    <a:pt x="743" y="238"/>
                  </a:lnTo>
                  <a:lnTo>
                    <a:pt x="745" y="238"/>
                  </a:lnTo>
                  <a:lnTo>
                    <a:pt x="747" y="238"/>
                  </a:lnTo>
                  <a:lnTo>
                    <a:pt x="749" y="238"/>
                  </a:lnTo>
                  <a:lnTo>
                    <a:pt x="751" y="238"/>
                  </a:lnTo>
                  <a:lnTo>
                    <a:pt x="753" y="238"/>
                  </a:lnTo>
                  <a:lnTo>
                    <a:pt x="753" y="236"/>
                  </a:lnTo>
                  <a:lnTo>
                    <a:pt x="755" y="236"/>
                  </a:lnTo>
                  <a:lnTo>
                    <a:pt x="757" y="236"/>
                  </a:lnTo>
                  <a:lnTo>
                    <a:pt x="759" y="236"/>
                  </a:lnTo>
                  <a:lnTo>
                    <a:pt x="761" y="236"/>
                  </a:lnTo>
                  <a:lnTo>
                    <a:pt x="763" y="236"/>
                  </a:lnTo>
                  <a:lnTo>
                    <a:pt x="763" y="233"/>
                  </a:lnTo>
                  <a:lnTo>
                    <a:pt x="765" y="233"/>
                  </a:lnTo>
                  <a:lnTo>
                    <a:pt x="767" y="233"/>
                  </a:lnTo>
                  <a:lnTo>
                    <a:pt x="769" y="233"/>
                  </a:lnTo>
                  <a:lnTo>
                    <a:pt x="769" y="231"/>
                  </a:lnTo>
                  <a:lnTo>
                    <a:pt x="771" y="231"/>
                  </a:lnTo>
                  <a:lnTo>
                    <a:pt x="773" y="231"/>
                  </a:lnTo>
                  <a:lnTo>
                    <a:pt x="773" y="226"/>
                  </a:lnTo>
                  <a:lnTo>
                    <a:pt x="775" y="226"/>
                  </a:lnTo>
                  <a:lnTo>
                    <a:pt x="779" y="226"/>
                  </a:lnTo>
                  <a:lnTo>
                    <a:pt x="779" y="224"/>
                  </a:lnTo>
                  <a:lnTo>
                    <a:pt x="781" y="224"/>
                  </a:lnTo>
                  <a:lnTo>
                    <a:pt x="783" y="224"/>
                  </a:lnTo>
                  <a:lnTo>
                    <a:pt x="785" y="224"/>
                  </a:lnTo>
                  <a:lnTo>
                    <a:pt x="787" y="224"/>
                  </a:lnTo>
                  <a:lnTo>
                    <a:pt x="789" y="224"/>
                  </a:lnTo>
                  <a:lnTo>
                    <a:pt x="793" y="224"/>
                  </a:lnTo>
                  <a:lnTo>
                    <a:pt x="795" y="224"/>
                  </a:lnTo>
                  <a:lnTo>
                    <a:pt x="795" y="221"/>
                  </a:lnTo>
                  <a:lnTo>
                    <a:pt x="797" y="221"/>
                  </a:lnTo>
                  <a:lnTo>
                    <a:pt x="799" y="221"/>
                  </a:lnTo>
                  <a:lnTo>
                    <a:pt x="801" y="221"/>
                  </a:lnTo>
                  <a:lnTo>
                    <a:pt x="801" y="219"/>
                  </a:lnTo>
                  <a:lnTo>
                    <a:pt x="803" y="219"/>
                  </a:lnTo>
                  <a:lnTo>
                    <a:pt x="805" y="219"/>
                  </a:lnTo>
                  <a:lnTo>
                    <a:pt x="807" y="219"/>
                  </a:lnTo>
                  <a:lnTo>
                    <a:pt x="809" y="219"/>
                  </a:lnTo>
                  <a:lnTo>
                    <a:pt x="809" y="214"/>
                  </a:lnTo>
                  <a:lnTo>
                    <a:pt x="811" y="214"/>
                  </a:lnTo>
                  <a:lnTo>
                    <a:pt x="813" y="214"/>
                  </a:lnTo>
                  <a:lnTo>
                    <a:pt x="815" y="214"/>
                  </a:lnTo>
                  <a:lnTo>
                    <a:pt x="817" y="214"/>
                  </a:lnTo>
                  <a:lnTo>
                    <a:pt x="820" y="214"/>
                  </a:lnTo>
                  <a:lnTo>
                    <a:pt x="823" y="214"/>
                  </a:lnTo>
                  <a:lnTo>
                    <a:pt x="823" y="211"/>
                  </a:lnTo>
                  <a:lnTo>
                    <a:pt x="824" y="211"/>
                  </a:lnTo>
                  <a:lnTo>
                    <a:pt x="826" y="211"/>
                  </a:lnTo>
                  <a:lnTo>
                    <a:pt x="828" y="211"/>
                  </a:lnTo>
                  <a:lnTo>
                    <a:pt x="830" y="211"/>
                  </a:lnTo>
                  <a:lnTo>
                    <a:pt x="832" y="211"/>
                  </a:lnTo>
                  <a:lnTo>
                    <a:pt x="832" y="208"/>
                  </a:lnTo>
                  <a:lnTo>
                    <a:pt x="834" y="208"/>
                  </a:lnTo>
                  <a:lnTo>
                    <a:pt x="836" y="208"/>
                  </a:lnTo>
                  <a:lnTo>
                    <a:pt x="838" y="208"/>
                  </a:lnTo>
                  <a:lnTo>
                    <a:pt x="840" y="208"/>
                  </a:lnTo>
                  <a:lnTo>
                    <a:pt x="842" y="208"/>
                  </a:lnTo>
                  <a:lnTo>
                    <a:pt x="844" y="208"/>
                  </a:lnTo>
                  <a:lnTo>
                    <a:pt x="846" y="208"/>
                  </a:lnTo>
                  <a:lnTo>
                    <a:pt x="848" y="208"/>
                  </a:lnTo>
                  <a:lnTo>
                    <a:pt x="848" y="206"/>
                  </a:lnTo>
                  <a:lnTo>
                    <a:pt x="850" y="206"/>
                  </a:lnTo>
                  <a:lnTo>
                    <a:pt x="852" y="206"/>
                  </a:lnTo>
                  <a:lnTo>
                    <a:pt x="854" y="206"/>
                  </a:lnTo>
                  <a:lnTo>
                    <a:pt x="856" y="206"/>
                  </a:lnTo>
                  <a:lnTo>
                    <a:pt x="858" y="206"/>
                  </a:lnTo>
                  <a:lnTo>
                    <a:pt x="860" y="206"/>
                  </a:lnTo>
                  <a:lnTo>
                    <a:pt x="864" y="206"/>
                  </a:lnTo>
                  <a:lnTo>
                    <a:pt x="866" y="206"/>
                  </a:lnTo>
                  <a:lnTo>
                    <a:pt x="868" y="206"/>
                  </a:lnTo>
                  <a:lnTo>
                    <a:pt x="868" y="203"/>
                  </a:lnTo>
                  <a:lnTo>
                    <a:pt x="870" y="203"/>
                  </a:lnTo>
                  <a:lnTo>
                    <a:pt x="870" y="200"/>
                  </a:lnTo>
                  <a:lnTo>
                    <a:pt x="872" y="200"/>
                  </a:lnTo>
                  <a:lnTo>
                    <a:pt x="874" y="200"/>
                  </a:lnTo>
                  <a:lnTo>
                    <a:pt x="876" y="200"/>
                  </a:lnTo>
                  <a:lnTo>
                    <a:pt x="878" y="200"/>
                  </a:lnTo>
                  <a:lnTo>
                    <a:pt x="878" y="198"/>
                  </a:lnTo>
                  <a:lnTo>
                    <a:pt x="880" y="198"/>
                  </a:lnTo>
                  <a:lnTo>
                    <a:pt x="880" y="195"/>
                  </a:lnTo>
                  <a:lnTo>
                    <a:pt x="882" y="195"/>
                  </a:lnTo>
                  <a:lnTo>
                    <a:pt x="884" y="195"/>
                  </a:lnTo>
                  <a:lnTo>
                    <a:pt x="886" y="195"/>
                  </a:lnTo>
                  <a:lnTo>
                    <a:pt x="886" y="192"/>
                  </a:lnTo>
                  <a:lnTo>
                    <a:pt x="890" y="192"/>
                  </a:lnTo>
                  <a:lnTo>
                    <a:pt x="892" y="192"/>
                  </a:lnTo>
                  <a:lnTo>
                    <a:pt x="894" y="192"/>
                  </a:lnTo>
                  <a:lnTo>
                    <a:pt x="896" y="192"/>
                  </a:lnTo>
                  <a:lnTo>
                    <a:pt x="898" y="192"/>
                  </a:lnTo>
                  <a:lnTo>
                    <a:pt x="900" y="192"/>
                  </a:lnTo>
                  <a:lnTo>
                    <a:pt x="902" y="192"/>
                  </a:lnTo>
                  <a:lnTo>
                    <a:pt x="904" y="192"/>
                  </a:lnTo>
                  <a:lnTo>
                    <a:pt x="906" y="192"/>
                  </a:lnTo>
                  <a:lnTo>
                    <a:pt x="908" y="192"/>
                  </a:lnTo>
                  <a:lnTo>
                    <a:pt x="908" y="189"/>
                  </a:lnTo>
                  <a:lnTo>
                    <a:pt x="910" y="189"/>
                  </a:lnTo>
                  <a:lnTo>
                    <a:pt x="912" y="189"/>
                  </a:lnTo>
                  <a:lnTo>
                    <a:pt x="914" y="189"/>
                  </a:lnTo>
                  <a:lnTo>
                    <a:pt x="916" y="189"/>
                  </a:lnTo>
                  <a:lnTo>
                    <a:pt x="920" y="189"/>
                  </a:lnTo>
                  <a:lnTo>
                    <a:pt x="920" y="186"/>
                  </a:lnTo>
                  <a:lnTo>
                    <a:pt x="922" y="186"/>
                  </a:lnTo>
                  <a:lnTo>
                    <a:pt x="924" y="186"/>
                  </a:lnTo>
                  <a:lnTo>
                    <a:pt x="926" y="186"/>
                  </a:lnTo>
                  <a:lnTo>
                    <a:pt x="926" y="183"/>
                  </a:lnTo>
                  <a:lnTo>
                    <a:pt x="928" y="183"/>
                  </a:lnTo>
                  <a:lnTo>
                    <a:pt x="930" y="183"/>
                  </a:lnTo>
                  <a:lnTo>
                    <a:pt x="930" y="180"/>
                  </a:lnTo>
                  <a:lnTo>
                    <a:pt x="934" y="180"/>
                  </a:lnTo>
                  <a:lnTo>
                    <a:pt x="936" y="180"/>
                  </a:lnTo>
                  <a:lnTo>
                    <a:pt x="936" y="177"/>
                  </a:lnTo>
                  <a:lnTo>
                    <a:pt x="938" y="177"/>
                  </a:lnTo>
                  <a:lnTo>
                    <a:pt x="940" y="177"/>
                  </a:lnTo>
                  <a:lnTo>
                    <a:pt x="940" y="174"/>
                  </a:lnTo>
                  <a:lnTo>
                    <a:pt x="942" y="174"/>
                  </a:lnTo>
                  <a:lnTo>
                    <a:pt x="944" y="174"/>
                  </a:lnTo>
                  <a:lnTo>
                    <a:pt x="948" y="174"/>
                  </a:lnTo>
                  <a:lnTo>
                    <a:pt x="950" y="174"/>
                  </a:lnTo>
                  <a:lnTo>
                    <a:pt x="950" y="171"/>
                  </a:lnTo>
                  <a:lnTo>
                    <a:pt x="952" y="171"/>
                  </a:lnTo>
                  <a:lnTo>
                    <a:pt x="954" y="171"/>
                  </a:lnTo>
                  <a:lnTo>
                    <a:pt x="954" y="168"/>
                  </a:lnTo>
                  <a:lnTo>
                    <a:pt x="956" y="168"/>
                  </a:lnTo>
                  <a:lnTo>
                    <a:pt x="960" y="168"/>
                  </a:lnTo>
                  <a:lnTo>
                    <a:pt x="962" y="168"/>
                  </a:lnTo>
                  <a:lnTo>
                    <a:pt x="964" y="168"/>
                  </a:lnTo>
                  <a:lnTo>
                    <a:pt x="966" y="168"/>
                  </a:lnTo>
                  <a:lnTo>
                    <a:pt x="968" y="168"/>
                  </a:lnTo>
                  <a:lnTo>
                    <a:pt x="970" y="168"/>
                  </a:lnTo>
                  <a:lnTo>
                    <a:pt x="972" y="168"/>
                  </a:lnTo>
                  <a:lnTo>
                    <a:pt x="974" y="168"/>
                  </a:lnTo>
                  <a:lnTo>
                    <a:pt x="976" y="168"/>
                  </a:lnTo>
                  <a:lnTo>
                    <a:pt x="978" y="168"/>
                  </a:lnTo>
                  <a:lnTo>
                    <a:pt x="980" y="168"/>
                  </a:lnTo>
                  <a:lnTo>
                    <a:pt x="982" y="168"/>
                  </a:lnTo>
                  <a:lnTo>
                    <a:pt x="984" y="168"/>
                  </a:lnTo>
                  <a:lnTo>
                    <a:pt x="984" y="164"/>
                  </a:lnTo>
                  <a:lnTo>
                    <a:pt x="988" y="164"/>
                  </a:lnTo>
                  <a:lnTo>
                    <a:pt x="990" y="164"/>
                  </a:lnTo>
                  <a:lnTo>
                    <a:pt x="992" y="164"/>
                  </a:lnTo>
                  <a:lnTo>
                    <a:pt x="994" y="164"/>
                  </a:lnTo>
                  <a:lnTo>
                    <a:pt x="994" y="161"/>
                  </a:lnTo>
                  <a:lnTo>
                    <a:pt x="996" y="161"/>
                  </a:lnTo>
                  <a:lnTo>
                    <a:pt x="998" y="161"/>
                  </a:lnTo>
                  <a:lnTo>
                    <a:pt x="998" y="157"/>
                  </a:lnTo>
                  <a:lnTo>
                    <a:pt x="1000" y="157"/>
                  </a:lnTo>
                  <a:lnTo>
                    <a:pt x="1000" y="154"/>
                  </a:lnTo>
                  <a:lnTo>
                    <a:pt x="1002" y="154"/>
                  </a:lnTo>
                  <a:lnTo>
                    <a:pt x="1004" y="154"/>
                  </a:lnTo>
                  <a:lnTo>
                    <a:pt x="1006" y="154"/>
                  </a:lnTo>
                  <a:lnTo>
                    <a:pt x="1008" y="154"/>
                  </a:lnTo>
                  <a:lnTo>
                    <a:pt x="1010" y="154"/>
                  </a:lnTo>
                  <a:lnTo>
                    <a:pt x="1012" y="154"/>
                  </a:lnTo>
                  <a:lnTo>
                    <a:pt x="1012" y="151"/>
                  </a:lnTo>
                  <a:lnTo>
                    <a:pt x="1014" y="151"/>
                  </a:lnTo>
                  <a:lnTo>
                    <a:pt x="1014" y="143"/>
                  </a:lnTo>
                  <a:lnTo>
                    <a:pt x="1016" y="143"/>
                  </a:lnTo>
                  <a:lnTo>
                    <a:pt x="1016" y="140"/>
                  </a:lnTo>
                  <a:lnTo>
                    <a:pt x="1018" y="140"/>
                  </a:lnTo>
                  <a:lnTo>
                    <a:pt x="1018" y="136"/>
                  </a:lnTo>
                  <a:lnTo>
                    <a:pt x="1020" y="136"/>
                  </a:lnTo>
                  <a:lnTo>
                    <a:pt x="1022" y="136"/>
                  </a:lnTo>
                  <a:lnTo>
                    <a:pt x="1024" y="136"/>
                  </a:lnTo>
                  <a:lnTo>
                    <a:pt x="1024" y="133"/>
                  </a:lnTo>
                  <a:lnTo>
                    <a:pt x="1026" y="133"/>
                  </a:lnTo>
                  <a:lnTo>
                    <a:pt x="1028" y="133"/>
                  </a:lnTo>
                  <a:lnTo>
                    <a:pt x="1033" y="133"/>
                  </a:lnTo>
                  <a:lnTo>
                    <a:pt x="1033" y="129"/>
                  </a:lnTo>
                  <a:lnTo>
                    <a:pt x="1035" y="129"/>
                  </a:lnTo>
                  <a:lnTo>
                    <a:pt x="1037" y="129"/>
                  </a:lnTo>
                  <a:lnTo>
                    <a:pt x="1037" y="125"/>
                  </a:lnTo>
                  <a:lnTo>
                    <a:pt x="1039" y="125"/>
                  </a:lnTo>
                  <a:lnTo>
                    <a:pt x="1041" y="125"/>
                  </a:lnTo>
                  <a:lnTo>
                    <a:pt x="1043" y="125"/>
                  </a:lnTo>
                  <a:lnTo>
                    <a:pt x="1045" y="125"/>
                  </a:lnTo>
                  <a:lnTo>
                    <a:pt x="1047" y="125"/>
                  </a:lnTo>
                  <a:lnTo>
                    <a:pt x="1049" y="125"/>
                  </a:lnTo>
                  <a:lnTo>
                    <a:pt x="1051" y="125"/>
                  </a:lnTo>
                  <a:lnTo>
                    <a:pt x="1051" y="122"/>
                  </a:lnTo>
                  <a:lnTo>
                    <a:pt x="1053" y="122"/>
                  </a:lnTo>
                  <a:lnTo>
                    <a:pt x="1055" y="122"/>
                  </a:lnTo>
                  <a:lnTo>
                    <a:pt x="1055" y="118"/>
                  </a:lnTo>
                  <a:lnTo>
                    <a:pt x="1057" y="118"/>
                  </a:lnTo>
                  <a:lnTo>
                    <a:pt x="1059" y="118"/>
                  </a:lnTo>
                  <a:lnTo>
                    <a:pt x="1061" y="118"/>
                  </a:lnTo>
                  <a:lnTo>
                    <a:pt x="1063" y="118"/>
                  </a:lnTo>
                  <a:lnTo>
                    <a:pt x="1065" y="118"/>
                  </a:lnTo>
                  <a:lnTo>
                    <a:pt x="1067" y="118"/>
                  </a:lnTo>
                  <a:lnTo>
                    <a:pt x="1069" y="118"/>
                  </a:lnTo>
                  <a:lnTo>
                    <a:pt x="1071" y="118"/>
                  </a:lnTo>
                  <a:lnTo>
                    <a:pt x="1071" y="114"/>
                  </a:lnTo>
                  <a:lnTo>
                    <a:pt x="1073" y="114"/>
                  </a:lnTo>
                  <a:lnTo>
                    <a:pt x="1075" y="114"/>
                  </a:lnTo>
                  <a:lnTo>
                    <a:pt x="1077" y="114"/>
                  </a:lnTo>
                  <a:lnTo>
                    <a:pt x="1079" y="114"/>
                  </a:lnTo>
                  <a:lnTo>
                    <a:pt x="1081" y="114"/>
                  </a:lnTo>
                  <a:lnTo>
                    <a:pt x="1083" y="114"/>
                  </a:lnTo>
                  <a:lnTo>
                    <a:pt x="1085" y="114"/>
                  </a:lnTo>
                  <a:lnTo>
                    <a:pt x="1087" y="114"/>
                  </a:lnTo>
                  <a:lnTo>
                    <a:pt x="1089" y="114"/>
                  </a:lnTo>
                  <a:lnTo>
                    <a:pt x="1091" y="114"/>
                  </a:lnTo>
                  <a:lnTo>
                    <a:pt x="1093" y="114"/>
                  </a:lnTo>
                  <a:lnTo>
                    <a:pt x="1095" y="114"/>
                  </a:lnTo>
                  <a:lnTo>
                    <a:pt x="1099" y="114"/>
                  </a:lnTo>
                  <a:lnTo>
                    <a:pt x="1101" y="114"/>
                  </a:lnTo>
                  <a:lnTo>
                    <a:pt x="1103" y="114"/>
                  </a:lnTo>
                  <a:lnTo>
                    <a:pt x="1105" y="114"/>
                  </a:lnTo>
                  <a:lnTo>
                    <a:pt x="1107" y="114"/>
                  </a:lnTo>
                  <a:lnTo>
                    <a:pt x="1107" y="110"/>
                  </a:lnTo>
                  <a:lnTo>
                    <a:pt x="1109" y="110"/>
                  </a:lnTo>
                  <a:lnTo>
                    <a:pt x="1109" y="105"/>
                  </a:lnTo>
                  <a:lnTo>
                    <a:pt x="1111" y="105"/>
                  </a:lnTo>
                  <a:lnTo>
                    <a:pt x="1113" y="105"/>
                  </a:lnTo>
                  <a:lnTo>
                    <a:pt x="1115" y="105"/>
                  </a:lnTo>
                  <a:lnTo>
                    <a:pt x="1117" y="105"/>
                  </a:lnTo>
                  <a:lnTo>
                    <a:pt x="1119" y="105"/>
                  </a:lnTo>
                  <a:lnTo>
                    <a:pt x="1121" y="105"/>
                  </a:lnTo>
                  <a:lnTo>
                    <a:pt x="1123" y="105"/>
                  </a:lnTo>
                  <a:lnTo>
                    <a:pt x="1125" y="105"/>
                  </a:lnTo>
                  <a:lnTo>
                    <a:pt x="1125" y="101"/>
                  </a:lnTo>
                  <a:lnTo>
                    <a:pt x="1127" y="101"/>
                  </a:lnTo>
                  <a:lnTo>
                    <a:pt x="1127" y="97"/>
                  </a:lnTo>
                  <a:lnTo>
                    <a:pt x="1129" y="97"/>
                  </a:lnTo>
                  <a:lnTo>
                    <a:pt x="1131" y="97"/>
                  </a:lnTo>
                  <a:lnTo>
                    <a:pt x="1133" y="97"/>
                  </a:lnTo>
                  <a:lnTo>
                    <a:pt x="1135" y="97"/>
                  </a:lnTo>
                  <a:lnTo>
                    <a:pt x="1135" y="92"/>
                  </a:lnTo>
                  <a:lnTo>
                    <a:pt x="1137" y="92"/>
                  </a:lnTo>
                  <a:lnTo>
                    <a:pt x="1139" y="92"/>
                  </a:lnTo>
                  <a:lnTo>
                    <a:pt x="1141" y="92"/>
                  </a:lnTo>
                  <a:lnTo>
                    <a:pt x="1143" y="92"/>
                  </a:lnTo>
                  <a:lnTo>
                    <a:pt x="1145" y="92"/>
                  </a:lnTo>
                  <a:lnTo>
                    <a:pt x="1147" y="92"/>
                  </a:lnTo>
                  <a:lnTo>
                    <a:pt x="1149" y="92"/>
                  </a:lnTo>
                  <a:lnTo>
                    <a:pt x="1151" y="92"/>
                  </a:lnTo>
                  <a:lnTo>
                    <a:pt x="1153" y="92"/>
                  </a:lnTo>
                  <a:lnTo>
                    <a:pt x="1157" y="92"/>
                  </a:lnTo>
                  <a:lnTo>
                    <a:pt x="1159" y="92"/>
                  </a:lnTo>
                  <a:lnTo>
                    <a:pt x="1161" y="92"/>
                  </a:lnTo>
                  <a:lnTo>
                    <a:pt x="1163" y="92"/>
                  </a:lnTo>
                  <a:lnTo>
                    <a:pt x="1165" y="92"/>
                  </a:lnTo>
                  <a:lnTo>
                    <a:pt x="1167" y="92"/>
                  </a:lnTo>
                  <a:lnTo>
                    <a:pt x="1171" y="92"/>
                  </a:lnTo>
                  <a:lnTo>
                    <a:pt x="1173" y="92"/>
                  </a:lnTo>
                  <a:lnTo>
                    <a:pt x="1175" y="92"/>
                  </a:lnTo>
                  <a:lnTo>
                    <a:pt x="1177" y="92"/>
                  </a:lnTo>
                  <a:lnTo>
                    <a:pt x="1179" y="92"/>
                  </a:lnTo>
                  <a:lnTo>
                    <a:pt x="1181" y="92"/>
                  </a:lnTo>
                  <a:lnTo>
                    <a:pt x="1181" y="87"/>
                  </a:lnTo>
                  <a:lnTo>
                    <a:pt x="1183" y="87"/>
                  </a:lnTo>
                  <a:lnTo>
                    <a:pt x="1185" y="87"/>
                  </a:lnTo>
                  <a:lnTo>
                    <a:pt x="1187" y="87"/>
                  </a:lnTo>
                  <a:lnTo>
                    <a:pt x="1189" y="87"/>
                  </a:lnTo>
                  <a:lnTo>
                    <a:pt x="1191" y="87"/>
                  </a:lnTo>
                  <a:lnTo>
                    <a:pt x="1193" y="87"/>
                  </a:lnTo>
                  <a:lnTo>
                    <a:pt x="1195" y="87"/>
                  </a:lnTo>
                  <a:lnTo>
                    <a:pt x="1195" y="82"/>
                  </a:lnTo>
                  <a:lnTo>
                    <a:pt x="1197" y="82"/>
                  </a:lnTo>
                  <a:lnTo>
                    <a:pt x="1197" y="76"/>
                  </a:lnTo>
                  <a:lnTo>
                    <a:pt x="1199" y="76"/>
                  </a:lnTo>
                  <a:lnTo>
                    <a:pt x="1201" y="76"/>
                  </a:lnTo>
                  <a:lnTo>
                    <a:pt x="1203" y="76"/>
                  </a:lnTo>
                  <a:lnTo>
                    <a:pt x="1205" y="76"/>
                  </a:lnTo>
                  <a:lnTo>
                    <a:pt x="1207" y="76"/>
                  </a:lnTo>
                  <a:lnTo>
                    <a:pt x="1211" y="76"/>
                  </a:lnTo>
                  <a:lnTo>
                    <a:pt x="1213" y="76"/>
                  </a:lnTo>
                  <a:lnTo>
                    <a:pt x="1215" y="76"/>
                  </a:lnTo>
                  <a:lnTo>
                    <a:pt x="1217" y="76"/>
                  </a:lnTo>
                  <a:lnTo>
                    <a:pt x="1219" y="76"/>
                  </a:lnTo>
                  <a:lnTo>
                    <a:pt x="1221" y="76"/>
                  </a:lnTo>
                  <a:lnTo>
                    <a:pt x="1221" y="70"/>
                  </a:lnTo>
                  <a:lnTo>
                    <a:pt x="1223" y="70"/>
                  </a:lnTo>
                  <a:lnTo>
                    <a:pt x="1223" y="64"/>
                  </a:lnTo>
                  <a:lnTo>
                    <a:pt x="1227" y="64"/>
                  </a:lnTo>
                  <a:lnTo>
                    <a:pt x="1229" y="64"/>
                  </a:lnTo>
                  <a:lnTo>
                    <a:pt x="1231" y="64"/>
                  </a:lnTo>
                  <a:lnTo>
                    <a:pt x="1233" y="64"/>
                  </a:lnTo>
                  <a:lnTo>
                    <a:pt x="1235" y="64"/>
                  </a:lnTo>
                  <a:lnTo>
                    <a:pt x="1237" y="64"/>
                  </a:lnTo>
                  <a:lnTo>
                    <a:pt x="1237" y="58"/>
                  </a:lnTo>
                  <a:lnTo>
                    <a:pt x="1240" y="58"/>
                  </a:lnTo>
                  <a:lnTo>
                    <a:pt x="1242" y="58"/>
                  </a:lnTo>
                  <a:lnTo>
                    <a:pt x="1244" y="58"/>
                  </a:lnTo>
                  <a:lnTo>
                    <a:pt x="1246" y="58"/>
                  </a:lnTo>
                  <a:lnTo>
                    <a:pt x="1248" y="58"/>
                  </a:lnTo>
                  <a:lnTo>
                    <a:pt x="1252" y="58"/>
                  </a:lnTo>
                  <a:lnTo>
                    <a:pt x="1254" y="58"/>
                  </a:lnTo>
                  <a:lnTo>
                    <a:pt x="1256" y="58"/>
                  </a:lnTo>
                  <a:lnTo>
                    <a:pt x="1258" y="58"/>
                  </a:lnTo>
                  <a:lnTo>
                    <a:pt x="1260" y="58"/>
                  </a:lnTo>
                  <a:lnTo>
                    <a:pt x="1262" y="58"/>
                  </a:lnTo>
                  <a:lnTo>
                    <a:pt x="1264" y="58"/>
                  </a:lnTo>
                  <a:lnTo>
                    <a:pt x="1266" y="58"/>
                  </a:lnTo>
                  <a:lnTo>
                    <a:pt x="1268" y="58"/>
                  </a:lnTo>
                  <a:lnTo>
                    <a:pt x="1268" y="51"/>
                  </a:lnTo>
                  <a:lnTo>
                    <a:pt x="1270" y="51"/>
                  </a:lnTo>
                  <a:lnTo>
                    <a:pt x="1270" y="44"/>
                  </a:lnTo>
                  <a:lnTo>
                    <a:pt x="1272" y="44"/>
                  </a:lnTo>
                  <a:lnTo>
                    <a:pt x="1274" y="44"/>
                  </a:lnTo>
                  <a:lnTo>
                    <a:pt x="1276" y="44"/>
                  </a:lnTo>
                  <a:lnTo>
                    <a:pt x="1278" y="44"/>
                  </a:lnTo>
                  <a:lnTo>
                    <a:pt x="1282" y="44"/>
                  </a:lnTo>
                  <a:lnTo>
                    <a:pt x="1284" y="44"/>
                  </a:lnTo>
                  <a:lnTo>
                    <a:pt x="1286" y="44"/>
                  </a:lnTo>
                  <a:lnTo>
                    <a:pt x="1288" y="44"/>
                  </a:lnTo>
                  <a:lnTo>
                    <a:pt x="1290" y="44"/>
                  </a:lnTo>
                  <a:lnTo>
                    <a:pt x="1294" y="44"/>
                  </a:lnTo>
                  <a:lnTo>
                    <a:pt x="1296" y="44"/>
                  </a:lnTo>
                  <a:lnTo>
                    <a:pt x="1298" y="44"/>
                  </a:lnTo>
                  <a:lnTo>
                    <a:pt x="1300" y="44"/>
                  </a:lnTo>
                  <a:lnTo>
                    <a:pt x="1302" y="44"/>
                  </a:lnTo>
                  <a:lnTo>
                    <a:pt x="1304" y="44"/>
                  </a:lnTo>
                  <a:lnTo>
                    <a:pt x="1310" y="44"/>
                  </a:lnTo>
                  <a:lnTo>
                    <a:pt x="1310" y="37"/>
                  </a:lnTo>
                  <a:lnTo>
                    <a:pt x="1312" y="37"/>
                  </a:lnTo>
                  <a:lnTo>
                    <a:pt x="1314" y="37"/>
                  </a:lnTo>
                  <a:lnTo>
                    <a:pt x="1316" y="37"/>
                  </a:lnTo>
                  <a:lnTo>
                    <a:pt x="1316" y="28"/>
                  </a:lnTo>
                  <a:lnTo>
                    <a:pt x="1318" y="28"/>
                  </a:lnTo>
                  <a:lnTo>
                    <a:pt x="1320" y="28"/>
                  </a:lnTo>
                  <a:lnTo>
                    <a:pt x="1324" y="28"/>
                  </a:lnTo>
                  <a:lnTo>
                    <a:pt x="1326" y="28"/>
                  </a:lnTo>
                  <a:lnTo>
                    <a:pt x="1328" y="28"/>
                  </a:lnTo>
                  <a:lnTo>
                    <a:pt x="1330" y="28"/>
                  </a:lnTo>
                  <a:lnTo>
                    <a:pt x="1332" y="28"/>
                  </a:lnTo>
                  <a:lnTo>
                    <a:pt x="1334" y="28"/>
                  </a:lnTo>
                  <a:lnTo>
                    <a:pt x="1336" y="28"/>
                  </a:lnTo>
                  <a:lnTo>
                    <a:pt x="1338" y="28"/>
                  </a:lnTo>
                  <a:lnTo>
                    <a:pt x="1340" y="28"/>
                  </a:lnTo>
                  <a:lnTo>
                    <a:pt x="1342" y="28"/>
                  </a:lnTo>
                  <a:lnTo>
                    <a:pt x="1344" y="28"/>
                  </a:lnTo>
                  <a:lnTo>
                    <a:pt x="1344" y="19"/>
                  </a:lnTo>
                  <a:lnTo>
                    <a:pt x="1346" y="19"/>
                  </a:lnTo>
                  <a:lnTo>
                    <a:pt x="1350" y="19"/>
                  </a:lnTo>
                  <a:lnTo>
                    <a:pt x="1352" y="19"/>
                  </a:lnTo>
                  <a:lnTo>
                    <a:pt x="1354" y="19"/>
                  </a:lnTo>
                  <a:lnTo>
                    <a:pt x="1356" y="19"/>
                  </a:lnTo>
                  <a:lnTo>
                    <a:pt x="1356" y="10"/>
                  </a:lnTo>
                  <a:lnTo>
                    <a:pt x="1358" y="10"/>
                  </a:lnTo>
                  <a:lnTo>
                    <a:pt x="1360" y="10"/>
                  </a:lnTo>
                  <a:lnTo>
                    <a:pt x="1362" y="10"/>
                  </a:lnTo>
                  <a:lnTo>
                    <a:pt x="1366" y="10"/>
                  </a:lnTo>
                  <a:lnTo>
                    <a:pt x="1368" y="10"/>
                  </a:lnTo>
                  <a:lnTo>
                    <a:pt x="1370" y="10"/>
                  </a:lnTo>
                  <a:lnTo>
                    <a:pt x="1370" y="0"/>
                  </a:lnTo>
                  <a:lnTo>
                    <a:pt x="1372" y="0"/>
                  </a:lnTo>
                  <a:lnTo>
                    <a:pt x="1374" y="0"/>
                  </a:lnTo>
                  <a:lnTo>
                    <a:pt x="1376" y="0"/>
                  </a:lnTo>
                  <a:lnTo>
                    <a:pt x="1380" y="0"/>
                  </a:lnTo>
                  <a:lnTo>
                    <a:pt x="1382" y="0"/>
                  </a:lnTo>
                  <a:lnTo>
                    <a:pt x="1384" y="0"/>
                  </a:lnTo>
                  <a:lnTo>
                    <a:pt x="1386" y="0"/>
                  </a:lnTo>
                  <a:lnTo>
                    <a:pt x="1388" y="0"/>
                  </a:lnTo>
                  <a:lnTo>
                    <a:pt x="1392" y="0"/>
                  </a:lnTo>
                  <a:lnTo>
                    <a:pt x="1394" y="0"/>
                  </a:lnTo>
                  <a:lnTo>
                    <a:pt x="1396" y="0"/>
                  </a:lnTo>
                  <a:lnTo>
                    <a:pt x="1398" y="0"/>
                  </a:lnTo>
                  <a:lnTo>
                    <a:pt x="1400" y="0"/>
                  </a:lnTo>
                  <a:lnTo>
                    <a:pt x="1402" y="0"/>
                  </a:lnTo>
                  <a:lnTo>
                    <a:pt x="1404" y="0"/>
                  </a:lnTo>
                  <a:lnTo>
                    <a:pt x="1406" y="0"/>
                  </a:lnTo>
                  <a:lnTo>
                    <a:pt x="1408" y="0"/>
                  </a:lnTo>
                  <a:lnTo>
                    <a:pt x="1410" y="0"/>
                  </a:lnTo>
                  <a:lnTo>
                    <a:pt x="1412" y="0"/>
                  </a:lnTo>
                  <a:lnTo>
                    <a:pt x="1414" y="0"/>
                  </a:lnTo>
                  <a:lnTo>
                    <a:pt x="1416" y="0"/>
                  </a:lnTo>
                  <a:lnTo>
                    <a:pt x="1418" y="0"/>
                  </a:lnTo>
                  <a:lnTo>
                    <a:pt x="1422" y="0"/>
                  </a:lnTo>
                  <a:lnTo>
                    <a:pt x="1424" y="0"/>
                  </a:lnTo>
                  <a:lnTo>
                    <a:pt x="1426" y="0"/>
                  </a:lnTo>
                  <a:lnTo>
                    <a:pt x="1428" y="0"/>
                  </a:lnTo>
                  <a:lnTo>
                    <a:pt x="1430" y="0"/>
                  </a:lnTo>
                </a:path>
              </a:pathLst>
            </a:custGeom>
            <a:noFill/>
            <a:ln w="28575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sz="1600"/>
            </a:p>
          </p:txBody>
        </p:sp>
        <p:sp>
          <p:nvSpPr>
            <p:cNvPr id="2101" name="Freeform 14"/>
            <p:cNvSpPr>
              <a:spLocks/>
            </p:cNvSpPr>
            <p:nvPr/>
          </p:nvSpPr>
          <p:spPr bwMode="auto">
            <a:xfrm>
              <a:off x="1336993" y="2956560"/>
              <a:ext cx="6848475" cy="2133600"/>
            </a:xfrm>
            <a:custGeom>
              <a:avLst/>
              <a:gdLst>
                <a:gd name="T0" fmla="*/ 2147483647 w 1434"/>
                <a:gd name="T1" fmla="*/ 2147483647 h 568"/>
                <a:gd name="T2" fmla="*/ 2147483647 w 1434"/>
                <a:gd name="T3" fmla="*/ 2147483647 h 568"/>
                <a:gd name="T4" fmla="*/ 2147483647 w 1434"/>
                <a:gd name="T5" fmla="*/ 2147483647 h 568"/>
                <a:gd name="T6" fmla="*/ 2147483647 w 1434"/>
                <a:gd name="T7" fmla="*/ 2147483647 h 568"/>
                <a:gd name="T8" fmla="*/ 2147483647 w 1434"/>
                <a:gd name="T9" fmla="*/ 2147483647 h 568"/>
                <a:gd name="T10" fmla="*/ 2147483647 w 1434"/>
                <a:gd name="T11" fmla="*/ 2147483647 h 568"/>
                <a:gd name="T12" fmla="*/ 2147483647 w 1434"/>
                <a:gd name="T13" fmla="*/ 2147483647 h 568"/>
                <a:gd name="T14" fmla="*/ 2147483647 w 1434"/>
                <a:gd name="T15" fmla="*/ 2147483647 h 568"/>
                <a:gd name="T16" fmla="*/ 2147483647 w 1434"/>
                <a:gd name="T17" fmla="*/ 2147483647 h 568"/>
                <a:gd name="T18" fmla="*/ 2147483647 w 1434"/>
                <a:gd name="T19" fmla="*/ 2147483647 h 568"/>
                <a:gd name="T20" fmla="*/ 2147483647 w 1434"/>
                <a:gd name="T21" fmla="*/ 2147483647 h 568"/>
                <a:gd name="T22" fmla="*/ 2147483647 w 1434"/>
                <a:gd name="T23" fmla="*/ 2147483647 h 568"/>
                <a:gd name="T24" fmla="*/ 2147483647 w 1434"/>
                <a:gd name="T25" fmla="*/ 2147483647 h 568"/>
                <a:gd name="T26" fmla="*/ 2147483647 w 1434"/>
                <a:gd name="T27" fmla="*/ 2147483647 h 568"/>
                <a:gd name="T28" fmla="*/ 2147483647 w 1434"/>
                <a:gd name="T29" fmla="*/ 2147483647 h 568"/>
                <a:gd name="T30" fmla="*/ 2147483647 w 1434"/>
                <a:gd name="T31" fmla="*/ 2147483647 h 568"/>
                <a:gd name="T32" fmla="*/ 2147483647 w 1434"/>
                <a:gd name="T33" fmla="*/ 2147483647 h 568"/>
                <a:gd name="T34" fmla="*/ 2147483647 w 1434"/>
                <a:gd name="T35" fmla="*/ 2147483647 h 568"/>
                <a:gd name="T36" fmla="*/ 2147483647 w 1434"/>
                <a:gd name="T37" fmla="*/ 2147483647 h 568"/>
                <a:gd name="T38" fmla="*/ 2147483647 w 1434"/>
                <a:gd name="T39" fmla="*/ 2147483647 h 568"/>
                <a:gd name="T40" fmla="*/ 2147483647 w 1434"/>
                <a:gd name="T41" fmla="*/ 2147483647 h 568"/>
                <a:gd name="T42" fmla="*/ 2147483647 w 1434"/>
                <a:gd name="T43" fmla="*/ 2147483647 h 568"/>
                <a:gd name="T44" fmla="*/ 2147483647 w 1434"/>
                <a:gd name="T45" fmla="*/ 2147483647 h 568"/>
                <a:gd name="T46" fmla="*/ 2147483647 w 1434"/>
                <a:gd name="T47" fmla="*/ 2147483647 h 568"/>
                <a:gd name="T48" fmla="*/ 2147483647 w 1434"/>
                <a:gd name="T49" fmla="*/ 2147483647 h 568"/>
                <a:gd name="T50" fmla="*/ 2147483647 w 1434"/>
                <a:gd name="T51" fmla="*/ 2147483647 h 568"/>
                <a:gd name="T52" fmla="*/ 2147483647 w 1434"/>
                <a:gd name="T53" fmla="*/ 2147483647 h 568"/>
                <a:gd name="T54" fmla="*/ 2147483647 w 1434"/>
                <a:gd name="T55" fmla="*/ 2147483647 h 568"/>
                <a:gd name="T56" fmla="*/ 2147483647 w 1434"/>
                <a:gd name="T57" fmla="*/ 2147483647 h 568"/>
                <a:gd name="T58" fmla="*/ 2147483647 w 1434"/>
                <a:gd name="T59" fmla="*/ 2147483647 h 568"/>
                <a:gd name="T60" fmla="*/ 2147483647 w 1434"/>
                <a:gd name="T61" fmla="*/ 2147483647 h 568"/>
                <a:gd name="T62" fmla="*/ 2147483647 w 1434"/>
                <a:gd name="T63" fmla="*/ 2147483647 h 568"/>
                <a:gd name="T64" fmla="*/ 2147483647 w 1434"/>
                <a:gd name="T65" fmla="*/ 2147483647 h 568"/>
                <a:gd name="T66" fmla="*/ 2147483647 w 1434"/>
                <a:gd name="T67" fmla="*/ 2147483647 h 568"/>
                <a:gd name="T68" fmla="*/ 2147483647 w 1434"/>
                <a:gd name="T69" fmla="*/ 2147483647 h 568"/>
                <a:gd name="T70" fmla="*/ 2147483647 w 1434"/>
                <a:gd name="T71" fmla="*/ 2147483647 h 568"/>
                <a:gd name="T72" fmla="*/ 2147483647 w 1434"/>
                <a:gd name="T73" fmla="*/ 2147483647 h 568"/>
                <a:gd name="T74" fmla="*/ 2147483647 w 1434"/>
                <a:gd name="T75" fmla="*/ 2147483647 h 568"/>
                <a:gd name="T76" fmla="*/ 2147483647 w 1434"/>
                <a:gd name="T77" fmla="*/ 2147483647 h 568"/>
                <a:gd name="T78" fmla="*/ 2147483647 w 1434"/>
                <a:gd name="T79" fmla="*/ 2147483647 h 568"/>
                <a:gd name="T80" fmla="*/ 2147483647 w 1434"/>
                <a:gd name="T81" fmla="*/ 2147483647 h 568"/>
                <a:gd name="T82" fmla="*/ 2147483647 w 1434"/>
                <a:gd name="T83" fmla="*/ 2147483647 h 568"/>
                <a:gd name="T84" fmla="*/ 2147483647 w 1434"/>
                <a:gd name="T85" fmla="*/ 2147483647 h 568"/>
                <a:gd name="T86" fmla="*/ 2147483647 w 1434"/>
                <a:gd name="T87" fmla="*/ 2147483647 h 568"/>
                <a:gd name="T88" fmla="*/ 2147483647 w 1434"/>
                <a:gd name="T89" fmla="*/ 2147483647 h 568"/>
                <a:gd name="T90" fmla="*/ 2147483647 w 1434"/>
                <a:gd name="T91" fmla="*/ 2147483647 h 568"/>
                <a:gd name="T92" fmla="*/ 2147483647 w 1434"/>
                <a:gd name="T93" fmla="*/ 2147483647 h 568"/>
                <a:gd name="T94" fmla="*/ 2147483647 w 1434"/>
                <a:gd name="T95" fmla="*/ 2147483647 h 568"/>
                <a:gd name="T96" fmla="*/ 2147483647 w 1434"/>
                <a:gd name="T97" fmla="*/ 2147483647 h 568"/>
                <a:gd name="T98" fmla="*/ 2147483647 w 1434"/>
                <a:gd name="T99" fmla="*/ 2147483647 h 568"/>
                <a:gd name="T100" fmla="*/ 2147483647 w 1434"/>
                <a:gd name="T101" fmla="*/ 2147483647 h 568"/>
                <a:gd name="T102" fmla="*/ 2147483647 w 1434"/>
                <a:gd name="T103" fmla="*/ 2147483647 h 568"/>
                <a:gd name="T104" fmla="*/ 2147483647 w 1434"/>
                <a:gd name="T105" fmla="*/ 2147483647 h 568"/>
                <a:gd name="T106" fmla="*/ 2147483647 w 1434"/>
                <a:gd name="T107" fmla="*/ 2147483647 h 568"/>
                <a:gd name="T108" fmla="*/ 2147483647 w 1434"/>
                <a:gd name="T109" fmla="*/ 2147483647 h 568"/>
                <a:gd name="T110" fmla="*/ 2147483647 w 1434"/>
                <a:gd name="T111" fmla="*/ 2147483647 h 568"/>
                <a:gd name="T112" fmla="*/ 2147483647 w 1434"/>
                <a:gd name="T113" fmla="*/ 2147483647 h 568"/>
                <a:gd name="T114" fmla="*/ 2147483647 w 1434"/>
                <a:gd name="T115" fmla="*/ 2147483647 h 568"/>
                <a:gd name="T116" fmla="*/ 2147483647 w 1434"/>
                <a:gd name="T117" fmla="*/ 2147483647 h 568"/>
                <a:gd name="T118" fmla="*/ 2147483647 w 1434"/>
                <a:gd name="T119" fmla="*/ 2147483647 h 568"/>
                <a:gd name="T120" fmla="*/ 2147483647 w 1434"/>
                <a:gd name="T121" fmla="*/ 2147483647 h 568"/>
                <a:gd name="T122" fmla="*/ 2147483647 w 1434"/>
                <a:gd name="T123" fmla="*/ 0 h 5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4"/>
                <a:gd name="T187" fmla="*/ 0 h 568"/>
                <a:gd name="T188" fmla="*/ 1434 w 1434"/>
                <a:gd name="T189" fmla="*/ 568 h 5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4" h="568">
                  <a:moveTo>
                    <a:pt x="0" y="568"/>
                  </a:moveTo>
                  <a:lnTo>
                    <a:pt x="0" y="568"/>
                  </a:lnTo>
                  <a:lnTo>
                    <a:pt x="2" y="568"/>
                  </a:lnTo>
                  <a:lnTo>
                    <a:pt x="2" y="565"/>
                  </a:lnTo>
                  <a:lnTo>
                    <a:pt x="4" y="565"/>
                  </a:lnTo>
                  <a:lnTo>
                    <a:pt x="4" y="555"/>
                  </a:lnTo>
                  <a:lnTo>
                    <a:pt x="6" y="555"/>
                  </a:lnTo>
                  <a:lnTo>
                    <a:pt x="6" y="550"/>
                  </a:lnTo>
                  <a:lnTo>
                    <a:pt x="8" y="550"/>
                  </a:lnTo>
                  <a:lnTo>
                    <a:pt x="8" y="543"/>
                  </a:lnTo>
                  <a:lnTo>
                    <a:pt x="10" y="543"/>
                  </a:lnTo>
                  <a:lnTo>
                    <a:pt x="10" y="534"/>
                  </a:lnTo>
                  <a:lnTo>
                    <a:pt x="12" y="534"/>
                  </a:lnTo>
                  <a:lnTo>
                    <a:pt x="12" y="526"/>
                  </a:lnTo>
                  <a:lnTo>
                    <a:pt x="14" y="526"/>
                  </a:lnTo>
                  <a:lnTo>
                    <a:pt x="14" y="521"/>
                  </a:lnTo>
                  <a:lnTo>
                    <a:pt x="16" y="521"/>
                  </a:lnTo>
                  <a:lnTo>
                    <a:pt x="16" y="518"/>
                  </a:lnTo>
                  <a:lnTo>
                    <a:pt x="18" y="518"/>
                  </a:lnTo>
                  <a:lnTo>
                    <a:pt x="18" y="512"/>
                  </a:lnTo>
                  <a:lnTo>
                    <a:pt x="20" y="512"/>
                  </a:lnTo>
                  <a:lnTo>
                    <a:pt x="20" y="511"/>
                  </a:lnTo>
                  <a:lnTo>
                    <a:pt x="22" y="511"/>
                  </a:lnTo>
                  <a:lnTo>
                    <a:pt x="22" y="508"/>
                  </a:lnTo>
                  <a:lnTo>
                    <a:pt x="24" y="508"/>
                  </a:lnTo>
                  <a:lnTo>
                    <a:pt x="24" y="505"/>
                  </a:lnTo>
                  <a:lnTo>
                    <a:pt x="26" y="505"/>
                  </a:lnTo>
                  <a:lnTo>
                    <a:pt x="26" y="503"/>
                  </a:lnTo>
                  <a:lnTo>
                    <a:pt x="28" y="503"/>
                  </a:lnTo>
                  <a:lnTo>
                    <a:pt x="28" y="500"/>
                  </a:lnTo>
                  <a:lnTo>
                    <a:pt x="30" y="500"/>
                  </a:lnTo>
                  <a:lnTo>
                    <a:pt x="30" y="496"/>
                  </a:lnTo>
                  <a:lnTo>
                    <a:pt x="32" y="496"/>
                  </a:lnTo>
                  <a:lnTo>
                    <a:pt x="32" y="494"/>
                  </a:lnTo>
                  <a:lnTo>
                    <a:pt x="34" y="494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6" y="489"/>
                  </a:lnTo>
                  <a:lnTo>
                    <a:pt x="38" y="489"/>
                  </a:lnTo>
                  <a:lnTo>
                    <a:pt x="38" y="487"/>
                  </a:lnTo>
                  <a:lnTo>
                    <a:pt x="40" y="487"/>
                  </a:lnTo>
                  <a:lnTo>
                    <a:pt x="40" y="484"/>
                  </a:lnTo>
                  <a:lnTo>
                    <a:pt x="42" y="484"/>
                  </a:lnTo>
                  <a:lnTo>
                    <a:pt x="42" y="481"/>
                  </a:lnTo>
                  <a:lnTo>
                    <a:pt x="44" y="481"/>
                  </a:lnTo>
                  <a:lnTo>
                    <a:pt x="44" y="479"/>
                  </a:lnTo>
                  <a:lnTo>
                    <a:pt x="46" y="479"/>
                  </a:lnTo>
                  <a:lnTo>
                    <a:pt x="48" y="479"/>
                  </a:lnTo>
                  <a:lnTo>
                    <a:pt x="48" y="477"/>
                  </a:lnTo>
                  <a:lnTo>
                    <a:pt x="50" y="477"/>
                  </a:lnTo>
                  <a:lnTo>
                    <a:pt x="50" y="476"/>
                  </a:lnTo>
                  <a:lnTo>
                    <a:pt x="52" y="476"/>
                  </a:lnTo>
                  <a:lnTo>
                    <a:pt x="52" y="475"/>
                  </a:lnTo>
                  <a:lnTo>
                    <a:pt x="54" y="475"/>
                  </a:lnTo>
                  <a:lnTo>
                    <a:pt x="54" y="474"/>
                  </a:lnTo>
                  <a:lnTo>
                    <a:pt x="56" y="474"/>
                  </a:lnTo>
                  <a:lnTo>
                    <a:pt x="56" y="472"/>
                  </a:lnTo>
                  <a:lnTo>
                    <a:pt x="58" y="472"/>
                  </a:lnTo>
                  <a:lnTo>
                    <a:pt x="58" y="470"/>
                  </a:lnTo>
                  <a:lnTo>
                    <a:pt x="60" y="470"/>
                  </a:lnTo>
                  <a:lnTo>
                    <a:pt x="60" y="468"/>
                  </a:lnTo>
                  <a:lnTo>
                    <a:pt x="62" y="468"/>
                  </a:lnTo>
                  <a:lnTo>
                    <a:pt x="62" y="465"/>
                  </a:lnTo>
                  <a:lnTo>
                    <a:pt x="64" y="465"/>
                  </a:lnTo>
                  <a:lnTo>
                    <a:pt x="64" y="463"/>
                  </a:lnTo>
                  <a:lnTo>
                    <a:pt x="66" y="463"/>
                  </a:lnTo>
                  <a:lnTo>
                    <a:pt x="66" y="460"/>
                  </a:lnTo>
                  <a:lnTo>
                    <a:pt x="68" y="460"/>
                  </a:lnTo>
                  <a:lnTo>
                    <a:pt x="70" y="460"/>
                  </a:lnTo>
                  <a:lnTo>
                    <a:pt x="70" y="459"/>
                  </a:lnTo>
                  <a:lnTo>
                    <a:pt x="72" y="459"/>
                  </a:lnTo>
                  <a:lnTo>
                    <a:pt x="72" y="456"/>
                  </a:lnTo>
                  <a:lnTo>
                    <a:pt x="74" y="456"/>
                  </a:lnTo>
                  <a:lnTo>
                    <a:pt x="74" y="454"/>
                  </a:lnTo>
                  <a:lnTo>
                    <a:pt x="76" y="454"/>
                  </a:lnTo>
                  <a:lnTo>
                    <a:pt x="78" y="454"/>
                  </a:lnTo>
                  <a:lnTo>
                    <a:pt x="78" y="451"/>
                  </a:lnTo>
                  <a:lnTo>
                    <a:pt x="80" y="451"/>
                  </a:lnTo>
                  <a:lnTo>
                    <a:pt x="80" y="449"/>
                  </a:lnTo>
                  <a:lnTo>
                    <a:pt x="82" y="449"/>
                  </a:lnTo>
                  <a:lnTo>
                    <a:pt x="82" y="447"/>
                  </a:lnTo>
                  <a:lnTo>
                    <a:pt x="84" y="447"/>
                  </a:lnTo>
                  <a:lnTo>
                    <a:pt x="84" y="446"/>
                  </a:lnTo>
                  <a:lnTo>
                    <a:pt x="86" y="446"/>
                  </a:lnTo>
                  <a:lnTo>
                    <a:pt x="86" y="443"/>
                  </a:lnTo>
                  <a:lnTo>
                    <a:pt x="88" y="443"/>
                  </a:lnTo>
                  <a:lnTo>
                    <a:pt x="88" y="441"/>
                  </a:lnTo>
                  <a:lnTo>
                    <a:pt x="90" y="441"/>
                  </a:lnTo>
                  <a:lnTo>
                    <a:pt x="90" y="439"/>
                  </a:lnTo>
                  <a:lnTo>
                    <a:pt x="92" y="439"/>
                  </a:lnTo>
                  <a:lnTo>
                    <a:pt x="92" y="437"/>
                  </a:lnTo>
                  <a:lnTo>
                    <a:pt x="94" y="437"/>
                  </a:lnTo>
                  <a:lnTo>
                    <a:pt x="94" y="434"/>
                  </a:lnTo>
                  <a:lnTo>
                    <a:pt x="96" y="434"/>
                  </a:lnTo>
                  <a:lnTo>
                    <a:pt x="96" y="432"/>
                  </a:lnTo>
                  <a:lnTo>
                    <a:pt x="98" y="432"/>
                  </a:lnTo>
                  <a:lnTo>
                    <a:pt x="100" y="432"/>
                  </a:lnTo>
                  <a:lnTo>
                    <a:pt x="100" y="430"/>
                  </a:lnTo>
                  <a:lnTo>
                    <a:pt x="102" y="430"/>
                  </a:lnTo>
                  <a:lnTo>
                    <a:pt x="102" y="428"/>
                  </a:lnTo>
                  <a:lnTo>
                    <a:pt x="104" y="428"/>
                  </a:lnTo>
                  <a:lnTo>
                    <a:pt x="106" y="428"/>
                  </a:lnTo>
                  <a:lnTo>
                    <a:pt x="106" y="426"/>
                  </a:lnTo>
                  <a:lnTo>
                    <a:pt x="108" y="426"/>
                  </a:lnTo>
                  <a:lnTo>
                    <a:pt x="108" y="425"/>
                  </a:lnTo>
                  <a:lnTo>
                    <a:pt x="110" y="425"/>
                  </a:lnTo>
                  <a:lnTo>
                    <a:pt x="110" y="423"/>
                  </a:lnTo>
                  <a:lnTo>
                    <a:pt x="112" y="423"/>
                  </a:lnTo>
                  <a:lnTo>
                    <a:pt x="112" y="422"/>
                  </a:lnTo>
                  <a:lnTo>
                    <a:pt x="114" y="422"/>
                  </a:lnTo>
                  <a:lnTo>
                    <a:pt x="114" y="420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8" y="418"/>
                  </a:lnTo>
                  <a:lnTo>
                    <a:pt x="118" y="417"/>
                  </a:lnTo>
                  <a:lnTo>
                    <a:pt x="120" y="417"/>
                  </a:lnTo>
                  <a:lnTo>
                    <a:pt x="120" y="416"/>
                  </a:lnTo>
                  <a:lnTo>
                    <a:pt x="122" y="416"/>
                  </a:lnTo>
                  <a:lnTo>
                    <a:pt x="122" y="414"/>
                  </a:lnTo>
                  <a:lnTo>
                    <a:pt x="124" y="414"/>
                  </a:lnTo>
                  <a:lnTo>
                    <a:pt x="126" y="414"/>
                  </a:lnTo>
                  <a:lnTo>
                    <a:pt x="126" y="413"/>
                  </a:lnTo>
                  <a:lnTo>
                    <a:pt x="128" y="413"/>
                  </a:lnTo>
                  <a:lnTo>
                    <a:pt x="128" y="411"/>
                  </a:lnTo>
                  <a:lnTo>
                    <a:pt x="130" y="411"/>
                  </a:lnTo>
                  <a:lnTo>
                    <a:pt x="132" y="411"/>
                  </a:lnTo>
                  <a:lnTo>
                    <a:pt x="134" y="411"/>
                  </a:lnTo>
                  <a:lnTo>
                    <a:pt x="134" y="410"/>
                  </a:lnTo>
                  <a:lnTo>
                    <a:pt x="136" y="410"/>
                  </a:lnTo>
                  <a:lnTo>
                    <a:pt x="136" y="409"/>
                  </a:lnTo>
                  <a:lnTo>
                    <a:pt x="138" y="409"/>
                  </a:lnTo>
                  <a:lnTo>
                    <a:pt x="138" y="408"/>
                  </a:lnTo>
                  <a:lnTo>
                    <a:pt x="140" y="408"/>
                  </a:lnTo>
                  <a:lnTo>
                    <a:pt x="140" y="407"/>
                  </a:lnTo>
                  <a:lnTo>
                    <a:pt x="142" y="407"/>
                  </a:lnTo>
                  <a:lnTo>
                    <a:pt x="142" y="406"/>
                  </a:lnTo>
                  <a:lnTo>
                    <a:pt x="144" y="406"/>
                  </a:lnTo>
                  <a:lnTo>
                    <a:pt x="144" y="405"/>
                  </a:lnTo>
                  <a:lnTo>
                    <a:pt x="146" y="405"/>
                  </a:lnTo>
                  <a:lnTo>
                    <a:pt x="146" y="401"/>
                  </a:lnTo>
                  <a:lnTo>
                    <a:pt x="148" y="401"/>
                  </a:lnTo>
                  <a:lnTo>
                    <a:pt x="148" y="398"/>
                  </a:lnTo>
                  <a:lnTo>
                    <a:pt x="150" y="398"/>
                  </a:lnTo>
                  <a:lnTo>
                    <a:pt x="150" y="396"/>
                  </a:lnTo>
                  <a:lnTo>
                    <a:pt x="152" y="396"/>
                  </a:lnTo>
                  <a:lnTo>
                    <a:pt x="152" y="393"/>
                  </a:lnTo>
                  <a:lnTo>
                    <a:pt x="154" y="393"/>
                  </a:lnTo>
                  <a:lnTo>
                    <a:pt x="154" y="391"/>
                  </a:lnTo>
                  <a:lnTo>
                    <a:pt x="156" y="391"/>
                  </a:lnTo>
                  <a:lnTo>
                    <a:pt x="158" y="391"/>
                  </a:lnTo>
                  <a:lnTo>
                    <a:pt x="158" y="390"/>
                  </a:lnTo>
                  <a:lnTo>
                    <a:pt x="160" y="390"/>
                  </a:lnTo>
                  <a:lnTo>
                    <a:pt x="160" y="389"/>
                  </a:lnTo>
                  <a:lnTo>
                    <a:pt x="162" y="389"/>
                  </a:lnTo>
                  <a:lnTo>
                    <a:pt x="162" y="388"/>
                  </a:lnTo>
                  <a:lnTo>
                    <a:pt x="164" y="388"/>
                  </a:lnTo>
                  <a:lnTo>
                    <a:pt x="164" y="387"/>
                  </a:lnTo>
                  <a:lnTo>
                    <a:pt x="166" y="387"/>
                  </a:lnTo>
                  <a:lnTo>
                    <a:pt x="166" y="385"/>
                  </a:lnTo>
                  <a:lnTo>
                    <a:pt x="168" y="385"/>
                  </a:lnTo>
                  <a:lnTo>
                    <a:pt x="168" y="382"/>
                  </a:lnTo>
                  <a:lnTo>
                    <a:pt x="170" y="382"/>
                  </a:lnTo>
                  <a:lnTo>
                    <a:pt x="170" y="380"/>
                  </a:lnTo>
                  <a:lnTo>
                    <a:pt x="172" y="380"/>
                  </a:lnTo>
                  <a:lnTo>
                    <a:pt x="172" y="379"/>
                  </a:lnTo>
                  <a:lnTo>
                    <a:pt x="174" y="379"/>
                  </a:lnTo>
                  <a:lnTo>
                    <a:pt x="176" y="379"/>
                  </a:lnTo>
                  <a:lnTo>
                    <a:pt x="176" y="378"/>
                  </a:lnTo>
                  <a:lnTo>
                    <a:pt x="178" y="378"/>
                  </a:lnTo>
                  <a:lnTo>
                    <a:pt x="178" y="375"/>
                  </a:lnTo>
                  <a:lnTo>
                    <a:pt x="180" y="375"/>
                  </a:lnTo>
                  <a:lnTo>
                    <a:pt x="180" y="373"/>
                  </a:lnTo>
                  <a:lnTo>
                    <a:pt x="182" y="373"/>
                  </a:lnTo>
                  <a:lnTo>
                    <a:pt x="182" y="371"/>
                  </a:lnTo>
                  <a:lnTo>
                    <a:pt x="184" y="371"/>
                  </a:lnTo>
                  <a:lnTo>
                    <a:pt x="184" y="368"/>
                  </a:lnTo>
                  <a:lnTo>
                    <a:pt x="186" y="368"/>
                  </a:lnTo>
                  <a:lnTo>
                    <a:pt x="188" y="368"/>
                  </a:lnTo>
                  <a:lnTo>
                    <a:pt x="188" y="366"/>
                  </a:lnTo>
                  <a:lnTo>
                    <a:pt x="190" y="366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2" y="363"/>
                  </a:lnTo>
                  <a:lnTo>
                    <a:pt x="194" y="363"/>
                  </a:lnTo>
                  <a:lnTo>
                    <a:pt x="194" y="362"/>
                  </a:lnTo>
                  <a:lnTo>
                    <a:pt x="196" y="362"/>
                  </a:lnTo>
                  <a:lnTo>
                    <a:pt x="196" y="361"/>
                  </a:lnTo>
                  <a:lnTo>
                    <a:pt x="197" y="361"/>
                  </a:lnTo>
                  <a:lnTo>
                    <a:pt x="197" y="359"/>
                  </a:lnTo>
                  <a:lnTo>
                    <a:pt x="199" y="359"/>
                  </a:lnTo>
                  <a:lnTo>
                    <a:pt x="201" y="359"/>
                  </a:lnTo>
                  <a:lnTo>
                    <a:pt x="203" y="359"/>
                  </a:lnTo>
                  <a:lnTo>
                    <a:pt x="203" y="358"/>
                  </a:lnTo>
                  <a:lnTo>
                    <a:pt x="205" y="358"/>
                  </a:lnTo>
                  <a:lnTo>
                    <a:pt x="205" y="356"/>
                  </a:lnTo>
                  <a:lnTo>
                    <a:pt x="207" y="356"/>
                  </a:lnTo>
                  <a:lnTo>
                    <a:pt x="209" y="356"/>
                  </a:lnTo>
                  <a:lnTo>
                    <a:pt x="211" y="356"/>
                  </a:lnTo>
                  <a:lnTo>
                    <a:pt x="211" y="354"/>
                  </a:lnTo>
                  <a:lnTo>
                    <a:pt x="213" y="354"/>
                  </a:lnTo>
                  <a:lnTo>
                    <a:pt x="215" y="354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17" y="347"/>
                  </a:lnTo>
                  <a:lnTo>
                    <a:pt x="219" y="347"/>
                  </a:lnTo>
                  <a:lnTo>
                    <a:pt x="219" y="345"/>
                  </a:lnTo>
                  <a:lnTo>
                    <a:pt x="221" y="345"/>
                  </a:lnTo>
                  <a:lnTo>
                    <a:pt x="223" y="345"/>
                  </a:lnTo>
                  <a:lnTo>
                    <a:pt x="223" y="344"/>
                  </a:lnTo>
                  <a:lnTo>
                    <a:pt x="225" y="344"/>
                  </a:lnTo>
                  <a:lnTo>
                    <a:pt x="227" y="344"/>
                  </a:lnTo>
                  <a:lnTo>
                    <a:pt x="229" y="344"/>
                  </a:lnTo>
                  <a:lnTo>
                    <a:pt x="231" y="344"/>
                  </a:lnTo>
                  <a:lnTo>
                    <a:pt x="233" y="344"/>
                  </a:lnTo>
                  <a:lnTo>
                    <a:pt x="233" y="342"/>
                  </a:lnTo>
                  <a:lnTo>
                    <a:pt x="235" y="342"/>
                  </a:lnTo>
                  <a:lnTo>
                    <a:pt x="235" y="341"/>
                  </a:lnTo>
                  <a:lnTo>
                    <a:pt x="237" y="341"/>
                  </a:lnTo>
                  <a:lnTo>
                    <a:pt x="237" y="339"/>
                  </a:lnTo>
                  <a:lnTo>
                    <a:pt x="239" y="339"/>
                  </a:lnTo>
                  <a:lnTo>
                    <a:pt x="241" y="339"/>
                  </a:lnTo>
                  <a:lnTo>
                    <a:pt x="241" y="337"/>
                  </a:lnTo>
                  <a:lnTo>
                    <a:pt x="243" y="337"/>
                  </a:lnTo>
                  <a:lnTo>
                    <a:pt x="243" y="334"/>
                  </a:lnTo>
                  <a:lnTo>
                    <a:pt x="245" y="334"/>
                  </a:lnTo>
                  <a:lnTo>
                    <a:pt x="245" y="333"/>
                  </a:lnTo>
                  <a:lnTo>
                    <a:pt x="247" y="333"/>
                  </a:lnTo>
                  <a:lnTo>
                    <a:pt x="247" y="332"/>
                  </a:lnTo>
                  <a:lnTo>
                    <a:pt x="249" y="332"/>
                  </a:lnTo>
                  <a:lnTo>
                    <a:pt x="251" y="332"/>
                  </a:lnTo>
                  <a:lnTo>
                    <a:pt x="253" y="332"/>
                  </a:lnTo>
                  <a:lnTo>
                    <a:pt x="253" y="330"/>
                  </a:lnTo>
                  <a:lnTo>
                    <a:pt x="255" y="330"/>
                  </a:lnTo>
                  <a:lnTo>
                    <a:pt x="255" y="329"/>
                  </a:lnTo>
                  <a:lnTo>
                    <a:pt x="257" y="329"/>
                  </a:lnTo>
                  <a:lnTo>
                    <a:pt x="257" y="328"/>
                  </a:lnTo>
                  <a:lnTo>
                    <a:pt x="259" y="328"/>
                  </a:lnTo>
                  <a:lnTo>
                    <a:pt x="259" y="326"/>
                  </a:lnTo>
                  <a:lnTo>
                    <a:pt x="261" y="326"/>
                  </a:lnTo>
                  <a:lnTo>
                    <a:pt x="263" y="326"/>
                  </a:lnTo>
                  <a:lnTo>
                    <a:pt x="263" y="324"/>
                  </a:lnTo>
                  <a:lnTo>
                    <a:pt x="265" y="324"/>
                  </a:lnTo>
                  <a:lnTo>
                    <a:pt x="265" y="322"/>
                  </a:lnTo>
                  <a:lnTo>
                    <a:pt x="267" y="322"/>
                  </a:lnTo>
                  <a:lnTo>
                    <a:pt x="269" y="322"/>
                  </a:lnTo>
                  <a:lnTo>
                    <a:pt x="271" y="322"/>
                  </a:lnTo>
                  <a:lnTo>
                    <a:pt x="273" y="322"/>
                  </a:lnTo>
                  <a:lnTo>
                    <a:pt x="275" y="322"/>
                  </a:lnTo>
                  <a:lnTo>
                    <a:pt x="277" y="322"/>
                  </a:lnTo>
                  <a:lnTo>
                    <a:pt x="277" y="321"/>
                  </a:lnTo>
                  <a:lnTo>
                    <a:pt x="279" y="321"/>
                  </a:lnTo>
                  <a:lnTo>
                    <a:pt x="279" y="319"/>
                  </a:lnTo>
                  <a:lnTo>
                    <a:pt x="281" y="319"/>
                  </a:lnTo>
                  <a:lnTo>
                    <a:pt x="283" y="319"/>
                  </a:lnTo>
                  <a:lnTo>
                    <a:pt x="283" y="318"/>
                  </a:lnTo>
                  <a:lnTo>
                    <a:pt x="285" y="318"/>
                  </a:lnTo>
                  <a:lnTo>
                    <a:pt x="287" y="318"/>
                  </a:lnTo>
                  <a:lnTo>
                    <a:pt x="287" y="317"/>
                  </a:lnTo>
                  <a:lnTo>
                    <a:pt x="289" y="317"/>
                  </a:lnTo>
                  <a:lnTo>
                    <a:pt x="289" y="315"/>
                  </a:lnTo>
                  <a:lnTo>
                    <a:pt x="291" y="315"/>
                  </a:lnTo>
                  <a:lnTo>
                    <a:pt x="293" y="315"/>
                  </a:lnTo>
                  <a:lnTo>
                    <a:pt x="295" y="315"/>
                  </a:lnTo>
                  <a:lnTo>
                    <a:pt x="295" y="314"/>
                  </a:lnTo>
                  <a:lnTo>
                    <a:pt x="297" y="314"/>
                  </a:lnTo>
                  <a:lnTo>
                    <a:pt x="297" y="312"/>
                  </a:lnTo>
                  <a:lnTo>
                    <a:pt x="299" y="312"/>
                  </a:lnTo>
                  <a:lnTo>
                    <a:pt x="301" y="312"/>
                  </a:lnTo>
                  <a:lnTo>
                    <a:pt x="303" y="312"/>
                  </a:lnTo>
                  <a:lnTo>
                    <a:pt x="305" y="312"/>
                  </a:lnTo>
                  <a:lnTo>
                    <a:pt x="305" y="311"/>
                  </a:lnTo>
                  <a:lnTo>
                    <a:pt x="307" y="311"/>
                  </a:lnTo>
                  <a:lnTo>
                    <a:pt x="309" y="311"/>
                  </a:lnTo>
                  <a:lnTo>
                    <a:pt x="309" y="310"/>
                  </a:lnTo>
                  <a:lnTo>
                    <a:pt x="311" y="310"/>
                  </a:lnTo>
                  <a:lnTo>
                    <a:pt x="313" y="310"/>
                  </a:lnTo>
                  <a:lnTo>
                    <a:pt x="313" y="309"/>
                  </a:lnTo>
                  <a:lnTo>
                    <a:pt x="315" y="309"/>
                  </a:lnTo>
                  <a:lnTo>
                    <a:pt x="315" y="307"/>
                  </a:lnTo>
                  <a:lnTo>
                    <a:pt x="317" y="307"/>
                  </a:lnTo>
                  <a:lnTo>
                    <a:pt x="319" y="307"/>
                  </a:lnTo>
                  <a:lnTo>
                    <a:pt x="321" y="307"/>
                  </a:lnTo>
                  <a:lnTo>
                    <a:pt x="321" y="304"/>
                  </a:lnTo>
                  <a:lnTo>
                    <a:pt x="323" y="304"/>
                  </a:lnTo>
                  <a:lnTo>
                    <a:pt x="323" y="303"/>
                  </a:lnTo>
                  <a:lnTo>
                    <a:pt x="325" y="303"/>
                  </a:lnTo>
                  <a:lnTo>
                    <a:pt x="327" y="303"/>
                  </a:lnTo>
                  <a:lnTo>
                    <a:pt x="327" y="302"/>
                  </a:lnTo>
                  <a:lnTo>
                    <a:pt x="329" y="302"/>
                  </a:lnTo>
                  <a:lnTo>
                    <a:pt x="329" y="301"/>
                  </a:lnTo>
                  <a:lnTo>
                    <a:pt x="331" y="301"/>
                  </a:lnTo>
                  <a:lnTo>
                    <a:pt x="331" y="298"/>
                  </a:lnTo>
                  <a:lnTo>
                    <a:pt x="333" y="298"/>
                  </a:lnTo>
                  <a:lnTo>
                    <a:pt x="333" y="297"/>
                  </a:lnTo>
                  <a:lnTo>
                    <a:pt x="335" y="297"/>
                  </a:lnTo>
                  <a:lnTo>
                    <a:pt x="337" y="297"/>
                  </a:lnTo>
                  <a:lnTo>
                    <a:pt x="339" y="297"/>
                  </a:lnTo>
                  <a:lnTo>
                    <a:pt x="339" y="295"/>
                  </a:lnTo>
                  <a:lnTo>
                    <a:pt x="341" y="295"/>
                  </a:lnTo>
                  <a:lnTo>
                    <a:pt x="343" y="295"/>
                  </a:lnTo>
                  <a:lnTo>
                    <a:pt x="345" y="295"/>
                  </a:lnTo>
                  <a:lnTo>
                    <a:pt x="345" y="294"/>
                  </a:lnTo>
                  <a:lnTo>
                    <a:pt x="347" y="294"/>
                  </a:lnTo>
                  <a:lnTo>
                    <a:pt x="349" y="294"/>
                  </a:lnTo>
                  <a:lnTo>
                    <a:pt x="349" y="293"/>
                  </a:lnTo>
                  <a:lnTo>
                    <a:pt x="351" y="293"/>
                  </a:lnTo>
                  <a:lnTo>
                    <a:pt x="353" y="293"/>
                  </a:lnTo>
                  <a:lnTo>
                    <a:pt x="355" y="293"/>
                  </a:lnTo>
                  <a:lnTo>
                    <a:pt x="355" y="292"/>
                  </a:lnTo>
                  <a:lnTo>
                    <a:pt x="357" y="292"/>
                  </a:lnTo>
                  <a:lnTo>
                    <a:pt x="359" y="292"/>
                  </a:lnTo>
                  <a:lnTo>
                    <a:pt x="359" y="291"/>
                  </a:lnTo>
                  <a:lnTo>
                    <a:pt x="361" y="291"/>
                  </a:lnTo>
                  <a:lnTo>
                    <a:pt x="361" y="288"/>
                  </a:lnTo>
                  <a:lnTo>
                    <a:pt x="363" y="288"/>
                  </a:lnTo>
                  <a:lnTo>
                    <a:pt x="363" y="287"/>
                  </a:lnTo>
                  <a:lnTo>
                    <a:pt x="365" y="287"/>
                  </a:lnTo>
                  <a:lnTo>
                    <a:pt x="365" y="285"/>
                  </a:lnTo>
                  <a:lnTo>
                    <a:pt x="367" y="285"/>
                  </a:lnTo>
                  <a:lnTo>
                    <a:pt x="367" y="284"/>
                  </a:lnTo>
                  <a:lnTo>
                    <a:pt x="369" y="284"/>
                  </a:lnTo>
                  <a:lnTo>
                    <a:pt x="371" y="284"/>
                  </a:lnTo>
                  <a:lnTo>
                    <a:pt x="371" y="283"/>
                  </a:lnTo>
                  <a:lnTo>
                    <a:pt x="373" y="283"/>
                  </a:lnTo>
                  <a:lnTo>
                    <a:pt x="375" y="283"/>
                  </a:lnTo>
                  <a:lnTo>
                    <a:pt x="375" y="282"/>
                  </a:lnTo>
                  <a:lnTo>
                    <a:pt x="377" y="282"/>
                  </a:lnTo>
                  <a:lnTo>
                    <a:pt x="377" y="281"/>
                  </a:lnTo>
                  <a:lnTo>
                    <a:pt x="379" y="281"/>
                  </a:lnTo>
                  <a:lnTo>
                    <a:pt x="379" y="280"/>
                  </a:lnTo>
                  <a:lnTo>
                    <a:pt x="381" y="280"/>
                  </a:lnTo>
                  <a:lnTo>
                    <a:pt x="381" y="279"/>
                  </a:lnTo>
                  <a:lnTo>
                    <a:pt x="383" y="279"/>
                  </a:lnTo>
                  <a:lnTo>
                    <a:pt x="383" y="277"/>
                  </a:lnTo>
                  <a:lnTo>
                    <a:pt x="385" y="277"/>
                  </a:lnTo>
                  <a:lnTo>
                    <a:pt x="385" y="276"/>
                  </a:lnTo>
                  <a:lnTo>
                    <a:pt x="387" y="276"/>
                  </a:lnTo>
                  <a:lnTo>
                    <a:pt x="387" y="275"/>
                  </a:lnTo>
                  <a:lnTo>
                    <a:pt x="389" y="275"/>
                  </a:lnTo>
                  <a:lnTo>
                    <a:pt x="389" y="274"/>
                  </a:lnTo>
                  <a:lnTo>
                    <a:pt x="391" y="274"/>
                  </a:lnTo>
                  <a:lnTo>
                    <a:pt x="393" y="274"/>
                  </a:lnTo>
                  <a:lnTo>
                    <a:pt x="393" y="273"/>
                  </a:lnTo>
                  <a:lnTo>
                    <a:pt x="395" y="273"/>
                  </a:lnTo>
                  <a:lnTo>
                    <a:pt x="395" y="272"/>
                  </a:lnTo>
                  <a:lnTo>
                    <a:pt x="397" y="272"/>
                  </a:lnTo>
                  <a:lnTo>
                    <a:pt x="399" y="272"/>
                  </a:lnTo>
                  <a:lnTo>
                    <a:pt x="399" y="271"/>
                  </a:lnTo>
                  <a:lnTo>
                    <a:pt x="401" y="271"/>
                  </a:lnTo>
                  <a:lnTo>
                    <a:pt x="403" y="271"/>
                  </a:lnTo>
                  <a:lnTo>
                    <a:pt x="404" y="271"/>
                  </a:lnTo>
                  <a:lnTo>
                    <a:pt x="404" y="269"/>
                  </a:lnTo>
                  <a:lnTo>
                    <a:pt x="406" y="269"/>
                  </a:lnTo>
                  <a:lnTo>
                    <a:pt x="409" y="269"/>
                  </a:lnTo>
                  <a:lnTo>
                    <a:pt x="409" y="268"/>
                  </a:lnTo>
                  <a:lnTo>
                    <a:pt x="410" y="268"/>
                  </a:lnTo>
                  <a:lnTo>
                    <a:pt x="412" y="268"/>
                  </a:lnTo>
                  <a:lnTo>
                    <a:pt x="412" y="267"/>
                  </a:lnTo>
                  <a:lnTo>
                    <a:pt x="414" y="267"/>
                  </a:lnTo>
                  <a:lnTo>
                    <a:pt x="416" y="267"/>
                  </a:lnTo>
                  <a:lnTo>
                    <a:pt x="418" y="267"/>
                  </a:lnTo>
                  <a:lnTo>
                    <a:pt x="420" y="267"/>
                  </a:lnTo>
                  <a:lnTo>
                    <a:pt x="420" y="265"/>
                  </a:lnTo>
                  <a:lnTo>
                    <a:pt x="422" y="265"/>
                  </a:lnTo>
                  <a:lnTo>
                    <a:pt x="422" y="264"/>
                  </a:lnTo>
                  <a:lnTo>
                    <a:pt x="424" y="264"/>
                  </a:lnTo>
                  <a:lnTo>
                    <a:pt x="424" y="263"/>
                  </a:lnTo>
                  <a:lnTo>
                    <a:pt x="426" y="263"/>
                  </a:lnTo>
                  <a:lnTo>
                    <a:pt x="428" y="263"/>
                  </a:lnTo>
                  <a:lnTo>
                    <a:pt x="430" y="263"/>
                  </a:lnTo>
                  <a:lnTo>
                    <a:pt x="432" y="263"/>
                  </a:lnTo>
                  <a:lnTo>
                    <a:pt x="434" y="263"/>
                  </a:lnTo>
                  <a:lnTo>
                    <a:pt x="434" y="261"/>
                  </a:lnTo>
                  <a:lnTo>
                    <a:pt x="436" y="261"/>
                  </a:lnTo>
                  <a:lnTo>
                    <a:pt x="436" y="258"/>
                  </a:lnTo>
                  <a:lnTo>
                    <a:pt x="438" y="258"/>
                  </a:lnTo>
                  <a:lnTo>
                    <a:pt x="438" y="257"/>
                  </a:lnTo>
                  <a:lnTo>
                    <a:pt x="440" y="257"/>
                  </a:lnTo>
                  <a:lnTo>
                    <a:pt x="440" y="256"/>
                  </a:lnTo>
                  <a:lnTo>
                    <a:pt x="442" y="256"/>
                  </a:lnTo>
                  <a:lnTo>
                    <a:pt x="444" y="256"/>
                  </a:lnTo>
                  <a:lnTo>
                    <a:pt x="446" y="256"/>
                  </a:lnTo>
                  <a:lnTo>
                    <a:pt x="448" y="256"/>
                  </a:lnTo>
                  <a:lnTo>
                    <a:pt x="450" y="256"/>
                  </a:lnTo>
                  <a:lnTo>
                    <a:pt x="452" y="256"/>
                  </a:lnTo>
                  <a:lnTo>
                    <a:pt x="454" y="256"/>
                  </a:lnTo>
                  <a:lnTo>
                    <a:pt x="454" y="255"/>
                  </a:lnTo>
                  <a:lnTo>
                    <a:pt x="456" y="255"/>
                  </a:lnTo>
                  <a:lnTo>
                    <a:pt x="456" y="254"/>
                  </a:lnTo>
                  <a:lnTo>
                    <a:pt x="458" y="254"/>
                  </a:lnTo>
                  <a:lnTo>
                    <a:pt x="458" y="253"/>
                  </a:lnTo>
                  <a:lnTo>
                    <a:pt x="460" y="253"/>
                  </a:lnTo>
                  <a:lnTo>
                    <a:pt x="460" y="251"/>
                  </a:lnTo>
                  <a:lnTo>
                    <a:pt x="462" y="251"/>
                  </a:lnTo>
                  <a:lnTo>
                    <a:pt x="462" y="249"/>
                  </a:lnTo>
                  <a:lnTo>
                    <a:pt x="464" y="249"/>
                  </a:lnTo>
                  <a:lnTo>
                    <a:pt x="466" y="249"/>
                  </a:lnTo>
                  <a:lnTo>
                    <a:pt x="468" y="249"/>
                  </a:lnTo>
                  <a:lnTo>
                    <a:pt x="468" y="247"/>
                  </a:lnTo>
                  <a:lnTo>
                    <a:pt x="470" y="247"/>
                  </a:lnTo>
                  <a:lnTo>
                    <a:pt x="470" y="244"/>
                  </a:lnTo>
                  <a:lnTo>
                    <a:pt x="472" y="244"/>
                  </a:lnTo>
                  <a:lnTo>
                    <a:pt x="474" y="244"/>
                  </a:lnTo>
                  <a:lnTo>
                    <a:pt x="474" y="241"/>
                  </a:lnTo>
                  <a:lnTo>
                    <a:pt x="476" y="241"/>
                  </a:lnTo>
                  <a:lnTo>
                    <a:pt x="478" y="241"/>
                  </a:lnTo>
                  <a:lnTo>
                    <a:pt x="480" y="241"/>
                  </a:lnTo>
                  <a:lnTo>
                    <a:pt x="482" y="241"/>
                  </a:lnTo>
                  <a:lnTo>
                    <a:pt x="482" y="240"/>
                  </a:lnTo>
                  <a:lnTo>
                    <a:pt x="484" y="240"/>
                  </a:lnTo>
                  <a:lnTo>
                    <a:pt x="486" y="240"/>
                  </a:lnTo>
                  <a:lnTo>
                    <a:pt x="486" y="238"/>
                  </a:lnTo>
                  <a:lnTo>
                    <a:pt x="488" y="238"/>
                  </a:lnTo>
                  <a:lnTo>
                    <a:pt x="488" y="237"/>
                  </a:lnTo>
                  <a:lnTo>
                    <a:pt x="490" y="237"/>
                  </a:lnTo>
                  <a:lnTo>
                    <a:pt x="492" y="237"/>
                  </a:lnTo>
                  <a:lnTo>
                    <a:pt x="492" y="235"/>
                  </a:lnTo>
                  <a:lnTo>
                    <a:pt x="494" y="235"/>
                  </a:lnTo>
                  <a:lnTo>
                    <a:pt x="494" y="234"/>
                  </a:lnTo>
                  <a:lnTo>
                    <a:pt x="496" y="234"/>
                  </a:lnTo>
                  <a:lnTo>
                    <a:pt x="496" y="233"/>
                  </a:lnTo>
                  <a:lnTo>
                    <a:pt x="498" y="233"/>
                  </a:lnTo>
                  <a:lnTo>
                    <a:pt x="498" y="231"/>
                  </a:lnTo>
                  <a:lnTo>
                    <a:pt x="500" y="231"/>
                  </a:lnTo>
                  <a:lnTo>
                    <a:pt x="500" y="230"/>
                  </a:lnTo>
                  <a:lnTo>
                    <a:pt x="502" y="230"/>
                  </a:lnTo>
                  <a:lnTo>
                    <a:pt x="502" y="228"/>
                  </a:lnTo>
                  <a:lnTo>
                    <a:pt x="504" y="228"/>
                  </a:lnTo>
                  <a:lnTo>
                    <a:pt x="504" y="227"/>
                  </a:lnTo>
                  <a:lnTo>
                    <a:pt x="506" y="227"/>
                  </a:lnTo>
                  <a:lnTo>
                    <a:pt x="508" y="227"/>
                  </a:lnTo>
                  <a:lnTo>
                    <a:pt x="508" y="226"/>
                  </a:lnTo>
                  <a:lnTo>
                    <a:pt x="510" y="226"/>
                  </a:lnTo>
                  <a:lnTo>
                    <a:pt x="512" y="226"/>
                  </a:lnTo>
                  <a:lnTo>
                    <a:pt x="512" y="224"/>
                  </a:lnTo>
                  <a:lnTo>
                    <a:pt x="514" y="224"/>
                  </a:lnTo>
                  <a:lnTo>
                    <a:pt x="516" y="224"/>
                  </a:lnTo>
                  <a:lnTo>
                    <a:pt x="516" y="223"/>
                  </a:lnTo>
                  <a:lnTo>
                    <a:pt x="518" y="223"/>
                  </a:lnTo>
                  <a:lnTo>
                    <a:pt x="520" y="223"/>
                  </a:lnTo>
                  <a:lnTo>
                    <a:pt x="522" y="223"/>
                  </a:lnTo>
                  <a:lnTo>
                    <a:pt x="524" y="223"/>
                  </a:lnTo>
                  <a:lnTo>
                    <a:pt x="526" y="223"/>
                  </a:lnTo>
                  <a:lnTo>
                    <a:pt x="526" y="222"/>
                  </a:lnTo>
                  <a:lnTo>
                    <a:pt x="528" y="222"/>
                  </a:lnTo>
                  <a:lnTo>
                    <a:pt x="530" y="222"/>
                  </a:lnTo>
                  <a:lnTo>
                    <a:pt x="532" y="222"/>
                  </a:lnTo>
                  <a:lnTo>
                    <a:pt x="532" y="221"/>
                  </a:lnTo>
                  <a:lnTo>
                    <a:pt x="534" y="221"/>
                  </a:lnTo>
                  <a:lnTo>
                    <a:pt x="534" y="219"/>
                  </a:lnTo>
                  <a:lnTo>
                    <a:pt x="536" y="219"/>
                  </a:lnTo>
                  <a:lnTo>
                    <a:pt x="538" y="219"/>
                  </a:lnTo>
                  <a:lnTo>
                    <a:pt x="538" y="218"/>
                  </a:lnTo>
                  <a:lnTo>
                    <a:pt x="540" y="218"/>
                  </a:lnTo>
                  <a:lnTo>
                    <a:pt x="542" y="218"/>
                  </a:lnTo>
                  <a:lnTo>
                    <a:pt x="542" y="217"/>
                  </a:lnTo>
                  <a:lnTo>
                    <a:pt x="544" y="217"/>
                  </a:lnTo>
                  <a:lnTo>
                    <a:pt x="546" y="217"/>
                  </a:lnTo>
                  <a:lnTo>
                    <a:pt x="548" y="217"/>
                  </a:lnTo>
                  <a:lnTo>
                    <a:pt x="550" y="217"/>
                  </a:lnTo>
                  <a:lnTo>
                    <a:pt x="552" y="217"/>
                  </a:lnTo>
                  <a:lnTo>
                    <a:pt x="554" y="217"/>
                  </a:lnTo>
                  <a:lnTo>
                    <a:pt x="556" y="217"/>
                  </a:lnTo>
                  <a:lnTo>
                    <a:pt x="558" y="217"/>
                  </a:lnTo>
                  <a:lnTo>
                    <a:pt x="560" y="217"/>
                  </a:lnTo>
                  <a:lnTo>
                    <a:pt x="562" y="217"/>
                  </a:lnTo>
                  <a:lnTo>
                    <a:pt x="564" y="217"/>
                  </a:lnTo>
                  <a:lnTo>
                    <a:pt x="566" y="217"/>
                  </a:lnTo>
                  <a:lnTo>
                    <a:pt x="568" y="217"/>
                  </a:lnTo>
                  <a:lnTo>
                    <a:pt x="570" y="217"/>
                  </a:lnTo>
                  <a:lnTo>
                    <a:pt x="570" y="215"/>
                  </a:lnTo>
                  <a:lnTo>
                    <a:pt x="572" y="215"/>
                  </a:lnTo>
                  <a:lnTo>
                    <a:pt x="572" y="214"/>
                  </a:lnTo>
                  <a:lnTo>
                    <a:pt x="574" y="214"/>
                  </a:lnTo>
                  <a:lnTo>
                    <a:pt x="576" y="214"/>
                  </a:lnTo>
                  <a:lnTo>
                    <a:pt x="578" y="214"/>
                  </a:lnTo>
                  <a:lnTo>
                    <a:pt x="578" y="212"/>
                  </a:lnTo>
                  <a:lnTo>
                    <a:pt x="580" y="212"/>
                  </a:lnTo>
                  <a:lnTo>
                    <a:pt x="582" y="212"/>
                  </a:lnTo>
                  <a:lnTo>
                    <a:pt x="582" y="211"/>
                  </a:lnTo>
                  <a:lnTo>
                    <a:pt x="584" y="211"/>
                  </a:lnTo>
                  <a:lnTo>
                    <a:pt x="584" y="209"/>
                  </a:lnTo>
                  <a:lnTo>
                    <a:pt x="586" y="209"/>
                  </a:lnTo>
                  <a:lnTo>
                    <a:pt x="586" y="208"/>
                  </a:lnTo>
                  <a:lnTo>
                    <a:pt x="588" y="208"/>
                  </a:lnTo>
                  <a:lnTo>
                    <a:pt x="588" y="207"/>
                  </a:lnTo>
                  <a:lnTo>
                    <a:pt x="590" y="207"/>
                  </a:lnTo>
                  <a:lnTo>
                    <a:pt x="592" y="207"/>
                  </a:lnTo>
                  <a:lnTo>
                    <a:pt x="592" y="206"/>
                  </a:lnTo>
                  <a:lnTo>
                    <a:pt x="594" y="206"/>
                  </a:lnTo>
                  <a:lnTo>
                    <a:pt x="596" y="206"/>
                  </a:lnTo>
                  <a:lnTo>
                    <a:pt x="596" y="203"/>
                  </a:lnTo>
                  <a:lnTo>
                    <a:pt x="598" y="203"/>
                  </a:lnTo>
                  <a:lnTo>
                    <a:pt x="598" y="202"/>
                  </a:lnTo>
                  <a:lnTo>
                    <a:pt x="600" y="202"/>
                  </a:lnTo>
                  <a:lnTo>
                    <a:pt x="602" y="202"/>
                  </a:lnTo>
                  <a:lnTo>
                    <a:pt x="604" y="202"/>
                  </a:lnTo>
                  <a:lnTo>
                    <a:pt x="604" y="200"/>
                  </a:lnTo>
                  <a:lnTo>
                    <a:pt x="606" y="200"/>
                  </a:lnTo>
                  <a:lnTo>
                    <a:pt x="606" y="199"/>
                  </a:lnTo>
                  <a:lnTo>
                    <a:pt x="608" y="199"/>
                  </a:lnTo>
                  <a:lnTo>
                    <a:pt x="608" y="198"/>
                  </a:lnTo>
                  <a:lnTo>
                    <a:pt x="610" y="198"/>
                  </a:lnTo>
                  <a:lnTo>
                    <a:pt x="611" y="198"/>
                  </a:lnTo>
                  <a:lnTo>
                    <a:pt x="613" y="198"/>
                  </a:lnTo>
                  <a:lnTo>
                    <a:pt x="616" y="198"/>
                  </a:lnTo>
                  <a:lnTo>
                    <a:pt x="616" y="197"/>
                  </a:lnTo>
                  <a:lnTo>
                    <a:pt x="617" y="197"/>
                  </a:lnTo>
                  <a:lnTo>
                    <a:pt x="619" y="197"/>
                  </a:lnTo>
                  <a:lnTo>
                    <a:pt x="619" y="196"/>
                  </a:lnTo>
                  <a:lnTo>
                    <a:pt x="621" y="196"/>
                  </a:lnTo>
                  <a:lnTo>
                    <a:pt x="623" y="196"/>
                  </a:lnTo>
                  <a:lnTo>
                    <a:pt x="623" y="193"/>
                  </a:lnTo>
                  <a:lnTo>
                    <a:pt x="625" y="193"/>
                  </a:lnTo>
                  <a:lnTo>
                    <a:pt x="625" y="192"/>
                  </a:lnTo>
                  <a:lnTo>
                    <a:pt x="627" y="192"/>
                  </a:lnTo>
                  <a:lnTo>
                    <a:pt x="627" y="191"/>
                  </a:lnTo>
                  <a:lnTo>
                    <a:pt x="629" y="191"/>
                  </a:lnTo>
                  <a:lnTo>
                    <a:pt x="631" y="191"/>
                  </a:lnTo>
                  <a:lnTo>
                    <a:pt x="633" y="191"/>
                  </a:lnTo>
                  <a:lnTo>
                    <a:pt x="633" y="190"/>
                  </a:lnTo>
                  <a:lnTo>
                    <a:pt x="635" y="190"/>
                  </a:lnTo>
                  <a:lnTo>
                    <a:pt x="635" y="189"/>
                  </a:lnTo>
                  <a:lnTo>
                    <a:pt x="637" y="189"/>
                  </a:lnTo>
                  <a:lnTo>
                    <a:pt x="637" y="188"/>
                  </a:lnTo>
                  <a:lnTo>
                    <a:pt x="639" y="188"/>
                  </a:lnTo>
                  <a:lnTo>
                    <a:pt x="639" y="187"/>
                  </a:lnTo>
                  <a:lnTo>
                    <a:pt x="641" y="187"/>
                  </a:lnTo>
                  <a:lnTo>
                    <a:pt x="641" y="186"/>
                  </a:lnTo>
                  <a:lnTo>
                    <a:pt x="643" y="186"/>
                  </a:lnTo>
                  <a:lnTo>
                    <a:pt x="645" y="186"/>
                  </a:lnTo>
                  <a:lnTo>
                    <a:pt x="647" y="186"/>
                  </a:lnTo>
                  <a:lnTo>
                    <a:pt x="649" y="186"/>
                  </a:lnTo>
                  <a:lnTo>
                    <a:pt x="649" y="184"/>
                  </a:lnTo>
                  <a:lnTo>
                    <a:pt x="651" y="184"/>
                  </a:lnTo>
                  <a:lnTo>
                    <a:pt x="651" y="183"/>
                  </a:lnTo>
                  <a:lnTo>
                    <a:pt x="653" y="183"/>
                  </a:lnTo>
                  <a:lnTo>
                    <a:pt x="655" y="183"/>
                  </a:lnTo>
                  <a:lnTo>
                    <a:pt x="657" y="183"/>
                  </a:lnTo>
                  <a:lnTo>
                    <a:pt x="659" y="183"/>
                  </a:lnTo>
                  <a:lnTo>
                    <a:pt x="659" y="181"/>
                  </a:lnTo>
                  <a:lnTo>
                    <a:pt x="661" y="181"/>
                  </a:lnTo>
                  <a:lnTo>
                    <a:pt x="661" y="180"/>
                  </a:lnTo>
                  <a:lnTo>
                    <a:pt x="663" y="180"/>
                  </a:lnTo>
                  <a:lnTo>
                    <a:pt x="663" y="179"/>
                  </a:lnTo>
                  <a:lnTo>
                    <a:pt x="665" y="179"/>
                  </a:lnTo>
                  <a:lnTo>
                    <a:pt x="667" y="179"/>
                  </a:lnTo>
                  <a:lnTo>
                    <a:pt x="669" y="179"/>
                  </a:lnTo>
                  <a:lnTo>
                    <a:pt x="671" y="179"/>
                  </a:lnTo>
                  <a:lnTo>
                    <a:pt x="671" y="178"/>
                  </a:lnTo>
                  <a:lnTo>
                    <a:pt x="673" y="178"/>
                  </a:lnTo>
                  <a:lnTo>
                    <a:pt x="675" y="178"/>
                  </a:lnTo>
                  <a:lnTo>
                    <a:pt x="675" y="177"/>
                  </a:lnTo>
                  <a:lnTo>
                    <a:pt x="677" y="177"/>
                  </a:lnTo>
                  <a:lnTo>
                    <a:pt x="679" y="177"/>
                  </a:lnTo>
                  <a:lnTo>
                    <a:pt x="681" y="177"/>
                  </a:lnTo>
                  <a:lnTo>
                    <a:pt x="683" y="177"/>
                  </a:lnTo>
                  <a:lnTo>
                    <a:pt x="683" y="176"/>
                  </a:lnTo>
                  <a:lnTo>
                    <a:pt x="685" y="176"/>
                  </a:lnTo>
                  <a:lnTo>
                    <a:pt x="687" y="176"/>
                  </a:lnTo>
                  <a:lnTo>
                    <a:pt x="689" y="176"/>
                  </a:lnTo>
                  <a:lnTo>
                    <a:pt x="691" y="176"/>
                  </a:lnTo>
                  <a:lnTo>
                    <a:pt x="691" y="174"/>
                  </a:lnTo>
                  <a:lnTo>
                    <a:pt x="693" y="174"/>
                  </a:lnTo>
                  <a:lnTo>
                    <a:pt x="695" y="174"/>
                  </a:lnTo>
                  <a:lnTo>
                    <a:pt x="695" y="173"/>
                  </a:lnTo>
                  <a:lnTo>
                    <a:pt x="697" y="173"/>
                  </a:lnTo>
                  <a:lnTo>
                    <a:pt x="699" y="173"/>
                  </a:lnTo>
                  <a:lnTo>
                    <a:pt x="701" y="173"/>
                  </a:lnTo>
                  <a:lnTo>
                    <a:pt x="703" y="173"/>
                  </a:lnTo>
                  <a:lnTo>
                    <a:pt x="703" y="170"/>
                  </a:lnTo>
                  <a:lnTo>
                    <a:pt x="705" y="170"/>
                  </a:lnTo>
                  <a:lnTo>
                    <a:pt x="707" y="170"/>
                  </a:lnTo>
                  <a:lnTo>
                    <a:pt x="707" y="169"/>
                  </a:lnTo>
                  <a:lnTo>
                    <a:pt x="709" y="169"/>
                  </a:lnTo>
                  <a:lnTo>
                    <a:pt x="711" y="169"/>
                  </a:lnTo>
                  <a:lnTo>
                    <a:pt x="711" y="167"/>
                  </a:lnTo>
                  <a:lnTo>
                    <a:pt x="713" y="167"/>
                  </a:lnTo>
                  <a:lnTo>
                    <a:pt x="713" y="166"/>
                  </a:lnTo>
                  <a:lnTo>
                    <a:pt x="715" y="166"/>
                  </a:lnTo>
                  <a:lnTo>
                    <a:pt x="717" y="166"/>
                  </a:lnTo>
                  <a:lnTo>
                    <a:pt x="719" y="166"/>
                  </a:lnTo>
                  <a:lnTo>
                    <a:pt x="721" y="166"/>
                  </a:lnTo>
                  <a:lnTo>
                    <a:pt x="723" y="166"/>
                  </a:lnTo>
                  <a:lnTo>
                    <a:pt x="725" y="166"/>
                  </a:lnTo>
                  <a:lnTo>
                    <a:pt x="725" y="165"/>
                  </a:lnTo>
                  <a:lnTo>
                    <a:pt x="727" y="165"/>
                  </a:lnTo>
                  <a:lnTo>
                    <a:pt x="729" y="165"/>
                  </a:lnTo>
                  <a:lnTo>
                    <a:pt x="731" y="165"/>
                  </a:lnTo>
                  <a:lnTo>
                    <a:pt x="733" y="165"/>
                  </a:lnTo>
                  <a:lnTo>
                    <a:pt x="735" y="165"/>
                  </a:lnTo>
                  <a:lnTo>
                    <a:pt x="735" y="163"/>
                  </a:lnTo>
                  <a:lnTo>
                    <a:pt x="737" y="163"/>
                  </a:lnTo>
                  <a:lnTo>
                    <a:pt x="739" y="163"/>
                  </a:lnTo>
                  <a:lnTo>
                    <a:pt x="741" y="163"/>
                  </a:lnTo>
                  <a:lnTo>
                    <a:pt x="743" y="163"/>
                  </a:lnTo>
                  <a:lnTo>
                    <a:pt x="745" y="163"/>
                  </a:lnTo>
                  <a:lnTo>
                    <a:pt x="747" y="163"/>
                  </a:lnTo>
                  <a:lnTo>
                    <a:pt x="749" y="163"/>
                  </a:lnTo>
                  <a:lnTo>
                    <a:pt x="751" y="163"/>
                  </a:lnTo>
                  <a:lnTo>
                    <a:pt x="753" y="163"/>
                  </a:lnTo>
                  <a:lnTo>
                    <a:pt x="755" y="163"/>
                  </a:lnTo>
                  <a:lnTo>
                    <a:pt x="757" y="163"/>
                  </a:lnTo>
                  <a:lnTo>
                    <a:pt x="759" y="163"/>
                  </a:lnTo>
                  <a:lnTo>
                    <a:pt x="761" y="163"/>
                  </a:lnTo>
                  <a:lnTo>
                    <a:pt x="761" y="162"/>
                  </a:lnTo>
                  <a:lnTo>
                    <a:pt x="763" y="162"/>
                  </a:lnTo>
                  <a:lnTo>
                    <a:pt x="765" y="162"/>
                  </a:lnTo>
                  <a:lnTo>
                    <a:pt x="765" y="161"/>
                  </a:lnTo>
                  <a:lnTo>
                    <a:pt x="767" y="161"/>
                  </a:lnTo>
                  <a:lnTo>
                    <a:pt x="769" y="161"/>
                  </a:lnTo>
                  <a:lnTo>
                    <a:pt x="771" y="161"/>
                  </a:lnTo>
                  <a:lnTo>
                    <a:pt x="771" y="160"/>
                  </a:lnTo>
                  <a:lnTo>
                    <a:pt x="773" y="160"/>
                  </a:lnTo>
                  <a:lnTo>
                    <a:pt x="775" y="160"/>
                  </a:lnTo>
                  <a:lnTo>
                    <a:pt x="777" y="160"/>
                  </a:lnTo>
                  <a:lnTo>
                    <a:pt x="777" y="158"/>
                  </a:lnTo>
                  <a:lnTo>
                    <a:pt x="779" y="158"/>
                  </a:lnTo>
                  <a:lnTo>
                    <a:pt x="779" y="157"/>
                  </a:lnTo>
                  <a:lnTo>
                    <a:pt x="781" y="157"/>
                  </a:lnTo>
                  <a:lnTo>
                    <a:pt x="783" y="157"/>
                  </a:lnTo>
                  <a:lnTo>
                    <a:pt x="785" y="157"/>
                  </a:lnTo>
                  <a:lnTo>
                    <a:pt x="787" y="157"/>
                  </a:lnTo>
                  <a:lnTo>
                    <a:pt x="789" y="157"/>
                  </a:lnTo>
                  <a:lnTo>
                    <a:pt x="791" y="157"/>
                  </a:lnTo>
                  <a:lnTo>
                    <a:pt x="793" y="157"/>
                  </a:lnTo>
                  <a:lnTo>
                    <a:pt x="795" y="157"/>
                  </a:lnTo>
                  <a:lnTo>
                    <a:pt x="797" y="157"/>
                  </a:lnTo>
                  <a:lnTo>
                    <a:pt x="799" y="157"/>
                  </a:lnTo>
                  <a:lnTo>
                    <a:pt x="801" y="157"/>
                  </a:lnTo>
                  <a:lnTo>
                    <a:pt x="803" y="157"/>
                  </a:lnTo>
                  <a:lnTo>
                    <a:pt x="805" y="157"/>
                  </a:lnTo>
                  <a:lnTo>
                    <a:pt x="805" y="155"/>
                  </a:lnTo>
                  <a:lnTo>
                    <a:pt x="807" y="155"/>
                  </a:lnTo>
                  <a:lnTo>
                    <a:pt x="807" y="153"/>
                  </a:lnTo>
                  <a:lnTo>
                    <a:pt x="809" y="153"/>
                  </a:lnTo>
                  <a:lnTo>
                    <a:pt x="811" y="153"/>
                  </a:lnTo>
                  <a:lnTo>
                    <a:pt x="813" y="153"/>
                  </a:lnTo>
                  <a:lnTo>
                    <a:pt x="815" y="153"/>
                  </a:lnTo>
                  <a:lnTo>
                    <a:pt x="817" y="153"/>
                  </a:lnTo>
                  <a:lnTo>
                    <a:pt x="819" y="153"/>
                  </a:lnTo>
                  <a:lnTo>
                    <a:pt x="820" y="153"/>
                  </a:lnTo>
                  <a:lnTo>
                    <a:pt x="823" y="153"/>
                  </a:lnTo>
                  <a:lnTo>
                    <a:pt x="824" y="153"/>
                  </a:lnTo>
                  <a:lnTo>
                    <a:pt x="824" y="152"/>
                  </a:lnTo>
                  <a:lnTo>
                    <a:pt x="826" y="152"/>
                  </a:lnTo>
                  <a:lnTo>
                    <a:pt x="828" y="152"/>
                  </a:lnTo>
                  <a:lnTo>
                    <a:pt x="830" y="152"/>
                  </a:lnTo>
                  <a:lnTo>
                    <a:pt x="832" y="152"/>
                  </a:lnTo>
                  <a:lnTo>
                    <a:pt x="832" y="151"/>
                  </a:lnTo>
                  <a:lnTo>
                    <a:pt x="834" y="151"/>
                  </a:lnTo>
                  <a:lnTo>
                    <a:pt x="836" y="151"/>
                  </a:lnTo>
                  <a:lnTo>
                    <a:pt x="838" y="151"/>
                  </a:lnTo>
                  <a:lnTo>
                    <a:pt x="840" y="151"/>
                  </a:lnTo>
                  <a:lnTo>
                    <a:pt x="842" y="151"/>
                  </a:lnTo>
                  <a:lnTo>
                    <a:pt x="844" y="151"/>
                  </a:lnTo>
                  <a:lnTo>
                    <a:pt x="844" y="149"/>
                  </a:lnTo>
                  <a:lnTo>
                    <a:pt x="846" y="149"/>
                  </a:lnTo>
                  <a:lnTo>
                    <a:pt x="846" y="148"/>
                  </a:lnTo>
                  <a:lnTo>
                    <a:pt x="848" y="148"/>
                  </a:lnTo>
                  <a:lnTo>
                    <a:pt x="850" y="148"/>
                  </a:lnTo>
                  <a:lnTo>
                    <a:pt x="852" y="148"/>
                  </a:lnTo>
                  <a:lnTo>
                    <a:pt x="852" y="146"/>
                  </a:lnTo>
                  <a:lnTo>
                    <a:pt x="854" y="146"/>
                  </a:lnTo>
                  <a:lnTo>
                    <a:pt x="856" y="146"/>
                  </a:lnTo>
                  <a:lnTo>
                    <a:pt x="856" y="145"/>
                  </a:lnTo>
                  <a:lnTo>
                    <a:pt x="858" y="145"/>
                  </a:lnTo>
                  <a:lnTo>
                    <a:pt x="860" y="145"/>
                  </a:lnTo>
                  <a:lnTo>
                    <a:pt x="862" y="145"/>
                  </a:lnTo>
                  <a:lnTo>
                    <a:pt x="864" y="145"/>
                  </a:lnTo>
                  <a:lnTo>
                    <a:pt x="864" y="142"/>
                  </a:lnTo>
                  <a:lnTo>
                    <a:pt x="866" y="142"/>
                  </a:lnTo>
                  <a:lnTo>
                    <a:pt x="868" y="142"/>
                  </a:lnTo>
                  <a:lnTo>
                    <a:pt x="870" y="142"/>
                  </a:lnTo>
                  <a:lnTo>
                    <a:pt x="872" y="142"/>
                  </a:lnTo>
                  <a:lnTo>
                    <a:pt x="872" y="139"/>
                  </a:lnTo>
                  <a:lnTo>
                    <a:pt x="874" y="139"/>
                  </a:lnTo>
                  <a:lnTo>
                    <a:pt x="874" y="137"/>
                  </a:lnTo>
                  <a:lnTo>
                    <a:pt x="876" y="137"/>
                  </a:lnTo>
                  <a:lnTo>
                    <a:pt x="878" y="137"/>
                  </a:lnTo>
                  <a:lnTo>
                    <a:pt x="880" y="137"/>
                  </a:lnTo>
                  <a:lnTo>
                    <a:pt x="882" y="137"/>
                  </a:lnTo>
                  <a:lnTo>
                    <a:pt x="884" y="137"/>
                  </a:lnTo>
                  <a:lnTo>
                    <a:pt x="884" y="135"/>
                  </a:lnTo>
                  <a:lnTo>
                    <a:pt x="886" y="135"/>
                  </a:lnTo>
                  <a:lnTo>
                    <a:pt x="886" y="134"/>
                  </a:lnTo>
                  <a:lnTo>
                    <a:pt x="888" y="134"/>
                  </a:lnTo>
                  <a:lnTo>
                    <a:pt x="888" y="132"/>
                  </a:lnTo>
                  <a:lnTo>
                    <a:pt x="890" y="132"/>
                  </a:lnTo>
                  <a:lnTo>
                    <a:pt x="892" y="132"/>
                  </a:lnTo>
                  <a:lnTo>
                    <a:pt x="892" y="131"/>
                  </a:lnTo>
                  <a:lnTo>
                    <a:pt x="894" y="131"/>
                  </a:lnTo>
                  <a:lnTo>
                    <a:pt x="896" y="131"/>
                  </a:lnTo>
                  <a:lnTo>
                    <a:pt x="898" y="131"/>
                  </a:lnTo>
                  <a:lnTo>
                    <a:pt x="900" y="131"/>
                  </a:lnTo>
                  <a:lnTo>
                    <a:pt x="902" y="131"/>
                  </a:lnTo>
                  <a:lnTo>
                    <a:pt x="902" y="129"/>
                  </a:lnTo>
                  <a:lnTo>
                    <a:pt x="904" y="129"/>
                  </a:lnTo>
                  <a:lnTo>
                    <a:pt x="904" y="128"/>
                  </a:lnTo>
                  <a:lnTo>
                    <a:pt x="906" y="128"/>
                  </a:lnTo>
                  <a:lnTo>
                    <a:pt x="908" y="128"/>
                  </a:lnTo>
                  <a:lnTo>
                    <a:pt x="910" y="128"/>
                  </a:lnTo>
                  <a:lnTo>
                    <a:pt x="910" y="125"/>
                  </a:lnTo>
                  <a:lnTo>
                    <a:pt x="912" y="125"/>
                  </a:lnTo>
                  <a:lnTo>
                    <a:pt x="912" y="123"/>
                  </a:lnTo>
                  <a:lnTo>
                    <a:pt x="914" y="123"/>
                  </a:lnTo>
                  <a:lnTo>
                    <a:pt x="916" y="123"/>
                  </a:lnTo>
                  <a:lnTo>
                    <a:pt x="918" y="123"/>
                  </a:lnTo>
                  <a:lnTo>
                    <a:pt x="920" y="123"/>
                  </a:lnTo>
                  <a:lnTo>
                    <a:pt x="922" y="123"/>
                  </a:lnTo>
                  <a:lnTo>
                    <a:pt x="924" y="123"/>
                  </a:lnTo>
                  <a:lnTo>
                    <a:pt x="926" y="123"/>
                  </a:lnTo>
                  <a:lnTo>
                    <a:pt x="928" y="123"/>
                  </a:lnTo>
                  <a:lnTo>
                    <a:pt x="932" y="123"/>
                  </a:lnTo>
                  <a:lnTo>
                    <a:pt x="932" y="121"/>
                  </a:lnTo>
                  <a:lnTo>
                    <a:pt x="934" y="121"/>
                  </a:lnTo>
                  <a:lnTo>
                    <a:pt x="936" y="121"/>
                  </a:lnTo>
                  <a:lnTo>
                    <a:pt x="938" y="121"/>
                  </a:lnTo>
                  <a:lnTo>
                    <a:pt x="940" y="121"/>
                  </a:lnTo>
                  <a:lnTo>
                    <a:pt x="942" y="121"/>
                  </a:lnTo>
                  <a:lnTo>
                    <a:pt x="946" y="121"/>
                  </a:lnTo>
                  <a:lnTo>
                    <a:pt x="948" y="121"/>
                  </a:lnTo>
                  <a:lnTo>
                    <a:pt x="950" y="121"/>
                  </a:lnTo>
                  <a:lnTo>
                    <a:pt x="952" y="121"/>
                  </a:lnTo>
                  <a:lnTo>
                    <a:pt x="952" y="120"/>
                  </a:lnTo>
                  <a:lnTo>
                    <a:pt x="954" y="120"/>
                  </a:lnTo>
                  <a:lnTo>
                    <a:pt x="956" y="120"/>
                  </a:lnTo>
                  <a:lnTo>
                    <a:pt x="958" y="120"/>
                  </a:lnTo>
                  <a:lnTo>
                    <a:pt x="958" y="118"/>
                  </a:lnTo>
                  <a:lnTo>
                    <a:pt x="960" y="118"/>
                  </a:lnTo>
                  <a:lnTo>
                    <a:pt x="960" y="116"/>
                  </a:lnTo>
                  <a:lnTo>
                    <a:pt x="962" y="116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70" y="115"/>
                  </a:lnTo>
                  <a:lnTo>
                    <a:pt x="972" y="115"/>
                  </a:lnTo>
                  <a:lnTo>
                    <a:pt x="972" y="113"/>
                  </a:lnTo>
                  <a:lnTo>
                    <a:pt x="974" y="113"/>
                  </a:lnTo>
                  <a:lnTo>
                    <a:pt x="974" y="111"/>
                  </a:lnTo>
                  <a:lnTo>
                    <a:pt x="976" y="111"/>
                  </a:lnTo>
                  <a:lnTo>
                    <a:pt x="976" y="110"/>
                  </a:lnTo>
                  <a:lnTo>
                    <a:pt x="978" y="110"/>
                  </a:lnTo>
                  <a:lnTo>
                    <a:pt x="978" y="108"/>
                  </a:lnTo>
                  <a:lnTo>
                    <a:pt x="980" y="108"/>
                  </a:lnTo>
                  <a:lnTo>
                    <a:pt x="980" y="106"/>
                  </a:lnTo>
                  <a:lnTo>
                    <a:pt x="982" y="106"/>
                  </a:lnTo>
                  <a:lnTo>
                    <a:pt x="984" y="106"/>
                  </a:lnTo>
                  <a:lnTo>
                    <a:pt x="986" y="106"/>
                  </a:lnTo>
                  <a:lnTo>
                    <a:pt x="986" y="103"/>
                  </a:lnTo>
                  <a:lnTo>
                    <a:pt x="988" y="103"/>
                  </a:lnTo>
                  <a:lnTo>
                    <a:pt x="990" y="103"/>
                  </a:lnTo>
                  <a:lnTo>
                    <a:pt x="992" y="103"/>
                  </a:lnTo>
                  <a:lnTo>
                    <a:pt x="994" y="103"/>
                  </a:lnTo>
                  <a:lnTo>
                    <a:pt x="994" y="101"/>
                  </a:lnTo>
                  <a:lnTo>
                    <a:pt x="996" y="101"/>
                  </a:lnTo>
                  <a:lnTo>
                    <a:pt x="998" y="101"/>
                  </a:lnTo>
                  <a:lnTo>
                    <a:pt x="1000" y="101"/>
                  </a:lnTo>
                  <a:lnTo>
                    <a:pt x="1002" y="101"/>
                  </a:lnTo>
                  <a:lnTo>
                    <a:pt x="1004" y="101"/>
                  </a:lnTo>
                  <a:lnTo>
                    <a:pt x="1006" y="101"/>
                  </a:lnTo>
                  <a:lnTo>
                    <a:pt x="1008" y="101"/>
                  </a:lnTo>
                  <a:lnTo>
                    <a:pt x="1010" y="101"/>
                  </a:lnTo>
                  <a:lnTo>
                    <a:pt x="1012" y="101"/>
                  </a:lnTo>
                  <a:lnTo>
                    <a:pt x="1014" y="101"/>
                  </a:lnTo>
                  <a:lnTo>
                    <a:pt x="1016" y="101"/>
                  </a:lnTo>
                  <a:lnTo>
                    <a:pt x="1016" y="97"/>
                  </a:lnTo>
                  <a:lnTo>
                    <a:pt x="1018" y="97"/>
                  </a:lnTo>
                  <a:lnTo>
                    <a:pt x="1020" y="97"/>
                  </a:lnTo>
                  <a:lnTo>
                    <a:pt x="1020" y="95"/>
                  </a:lnTo>
                  <a:lnTo>
                    <a:pt x="1022" y="95"/>
                  </a:lnTo>
                  <a:lnTo>
                    <a:pt x="1024" y="95"/>
                  </a:lnTo>
                  <a:lnTo>
                    <a:pt x="1026" y="95"/>
                  </a:lnTo>
                  <a:lnTo>
                    <a:pt x="1028" y="95"/>
                  </a:lnTo>
                  <a:lnTo>
                    <a:pt x="1030" y="95"/>
                  </a:lnTo>
                  <a:lnTo>
                    <a:pt x="1032" y="95"/>
                  </a:lnTo>
                  <a:lnTo>
                    <a:pt x="1033" y="95"/>
                  </a:lnTo>
                  <a:lnTo>
                    <a:pt x="1035" y="95"/>
                  </a:lnTo>
                  <a:lnTo>
                    <a:pt x="1037" y="95"/>
                  </a:lnTo>
                  <a:lnTo>
                    <a:pt x="1037" y="93"/>
                  </a:lnTo>
                  <a:lnTo>
                    <a:pt x="1039" y="93"/>
                  </a:lnTo>
                  <a:lnTo>
                    <a:pt x="1043" y="93"/>
                  </a:lnTo>
                  <a:lnTo>
                    <a:pt x="1045" y="93"/>
                  </a:lnTo>
                  <a:lnTo>
                    <a:pt x="1047" y="93"/>
                  </a:lnTo>
                  <a:lnTo>
                    <a:pt x="1049" y="93"/>
                  </a:lnTo>
                  <a:lnTo>
                    <a:pt x="1051" y="93"/>
                  </a:lnTo>
                  <a:lnTo>
                    <a:pt x="1051" y="91"/>
                  </a:lnTo>
                  <a:lnTo>
                    <a:pt x="1053" y="91"/>
                  </a:lnTo>
                  <a:lnTo>
                    <a:pt x="1055" y="91"/>
                  </a:lnTo>
                  <a:lnTo>
                    <a:pt x="1057" y="91"/>
                  </a:lnTo>
                  <a:lnTo>
                    <a:pt x="1059" y="91"/>
                  </a:lnTo>
                  <a:lnTo>
                    <a:pt x="1059" y="89"/>
                  </a:lnTo>
                  <a:lnTo>
                    <a:pt x="1061" y="89"/>
                  </a:lnTo>
                  <a:lnTo>
                    <a:pt x="1063" y="89"/>
                  </a:lnTo>
                  <a:lnTo>
                    <a:pt x="1065" y="89"/>
                  </a:lnTo>
                  <a:lnTo>
                    <a:pt x="1067" y="89"/>
                  </a:lnTo>
                  <a:lnTo>
                    <a:pt x="1069" y="89"/>
                  </a:lnTo>
                  <a:lnTo>
                    <a:pt x="1071" y="89"/>
                  </a:lnTo>
                  <a:lnTo>
                    <a:pt x="1073" y="89"/>
                  </a:lnTo>
                  <a:lnTo>
                    <a:pt x="1075" y="89"/>
                  </a:lnTo>
                  <a:lnTo>
                    <a:pt x="1077" y="89"/>
                  </a:lnTo>
                  <a:lnTo>
                    <a:pt x="1079" y="89"/>
                  </a:lnTo>
                  <a:lnTo>
                    <a:pt x="1081" y="89"/>
                  </a:lnTo>
                  <a:lnTo>
                    <a:pt x="1081" y="87"/>
                  </a:lnTo>
                  <a:lnTo>
                    <a:pt x="1083" y="87"/>
                  </a:lnTo>
                  <a:lnTo>
                    <a:pt x="1085" y="87"/>
                  </a:lnTo>
                  <a:lnTo>
                    <a:pt x="1087" y="87"/>
                  </a:lnTo>
                  <a:lnTo>
                    <a:pt x="1089" y="87"/>
                  </a:lnTo>
                  <a:lnTo>
                    <a:pt x="1091" y="87"/>
                  </a:lnTo>
                  <a:lnTo>
                    <a:pt x="1091" y="85"/>
                  </a:lnTo>
                  <a:lnTo>
                    <a:pt x="1093" y="85"/>
                  </a:lnTo>
                  <a:lnTo>
                    <a:pt x="1095" y="85"/>
                  </a:lnTo>
                  <a:lnTo>
                    <a:pt x="1097" y="85"/>
                  </a:lnTo>
                  <a:lnTo>
                    <a:pt x="1097" y="83"/>
                  </a:lnTo>
                  <a:lnTo>
                    <a:pt x="1099" y="83"/>
                  </a:lnTo>
                  <a:lnTo>
                    <a:pt x="1101" y="83"/>
                  </a:lnTo>
                  <a:lnTo>
                    <a:pt x="1103" y="83"/>
                  </a:lnTo>
                  <a:lnTo>
                    <a:pt x="1105" y="83"/>
                  </a:lnTo>
                  <a:lnTo>
                    <a:pt x="1107" y="83"/>
                  </a:lnTo>
                  <a:lnTo>
                    <a:pt x="1109" y="83"/>
                  </a:lnTo>
                  <a:lnTo>
                    <a:pt x="1111" y="83"/>
                  </a:lnTo>
                  <a:lnTo>
                    <a:pt x="1113" y="83"/>
                  </a:lnTo>
                  <a:lnTo>
                    <a:pt x="1115" y="83"/>
                  </a:lnTo>
                  <a:lnTo>
                    <a:pt x="1117" y="83"/>
                  </a:lnTo>
                  <a:lnTo>
                    <a:pt x="1119" y="83"/>
                  </a:lnTo>
                  <a:lnTo>
                    <a:pt x="1121" y="83"/>
                  </a:lnTo>
                  <a:lnTo>
                    <a:pt x="1121" y="81"/>
                  </a:lnTo>
                  <a:lnTo>
                    <a:pt x="1123" y="81"/>
                  </a:lnTo>
                  <a:lnTo>
                    <a:pt x="1123" y="78"/>
                  </a:lnTo>
                  <a:lnTo>
                    <a:pt x="1125" y="78"/>
                  </a:lnTo>
                  <a:lnTo>
                    <a:pt x="1127" y="78"/>
                  </a:lnTo>
                  <a:lnTo>
                    <a:pt x="1129" y="78"/>
                  </a:lnTo>
                  <a:lnTo>
                    <a:pt x="1131" y="78"/>
                  </a:lnTo>
                  <a:lnTo>
                    <a:pt x="1133" y="78"/>
                  </a:lnTo>
                  <a:lnTo>
                    <a:pt x="1135" y="78"/>
                  </a:lnTo>
                  <a:lnTo>
                    <a:pt x="1137" y="78"/>
                  </a:lnTo>
                  <a:lnTo>
                    <a:pt x="1141" y="78"/>
                  </a:lnTo>
                  <a:lnTo>
                    <a:pt x="1143" y="78"/>
                  </a:lnTo>
                  <a:lnTo>
                    <a:pt x="1145" y="78"/>
                  </a:lnTo>
                  <a:lnTo>
                    <a:pt x="1145" y="76"/>
                  </a:lnTo>
                  <a:lnTo>
                    <a:pt x="1147" y="76"/>
                  </a:lnTo>
                  <a:lnTo>
                    <a:pt x="1149" y="76"/>
                  </a:lnTo>
                  <a:lnTo>
                    <a:pt x="1151" y="76"/>
                  </a:lnTo>
                  <a:lnTo>
                    <a:pt x="1155" y="76"/>
                  </a:lnTo>
                  <a:lnTo>
                    <a:pt x="1157" y="76"/>
                  </a:lnTo>
                  <a:lnTo>
                    <a:pt x="1157" y="73"/>
                  </a:lnTo>
                  <a:lnTo>
                    <a:pt x="1159" y="73"/>
                  </a:lnTo>
                  <a:lnTo>
                    <a:pt x="1161" y="73"/>
                  </a:lnTo>
                  <a:lnTo>
                    <a:pt x="1163" y="73"/>
                  </a:lnTo>
                  <a:lnTo>
                    <a:pt x="1165" y="73"/>
                  </a:lnTo>
                  <a:lnTo>
                    <a:pt x="1167" y="73"/>
                  </a:lnTo>
                  <a:lnTo>
                    <a:pt x="1167" y="71"/>
                  </a:lnTo>
                  <a:lnTo>
                    <a:pt x="1169" y="71"/>
                  </a:lnTo>
                  <a:lnTo>
                    <a:pt x="1171" y="71"/>
                  </a:lnTo>
                  <a:lnTo>
                    <a:pt x="1173" y="71"/>
                  </a:lnTo>
                  <a:lnTo>
                    <a:pt x="1175" y="71"/>
                  </a:lnTo>
                  <a:lnTo>
                    <a:pt x="1177" y="71"/>
                  </a:lnTo>
                  <a:lnTo>
                    <a:pt x="1177" y="68"/>
                  </a:lnTo>
                  <a:lnTo>
                    <a:pt x="1179" y="68"/>
                  </a:lnTo>
                  <a:lnTo>
                    <a:pt x="1181" y="68"/>
                  </a:lnTo>
                  <a:lnTo>
                    <a:pt x="1183" y="68"/>
                  </a:lnTo>
                  <a:lnTo>
                    <a:pt x="1185" y="68"/>
                  </a:lnTo>
                  <a:lnTo>
                    <a:pt x="1187" y="68"/>
                  </a:lnTo>
                  <a:lnTo>
                    <a:pt x="1189" y="68"/>
                  </a:lnTo>
                  <a:lnTo>
                    <a:pt x="1191" y="68"/>
                  </a:lnTo>
                  <a:lnTo>
                    <a:pt x="1193" y="68"/>
                  </a:lnTo>
                  <a:lnTo>
                    <a:pt x="1195" y="68"/>
                  </a:lnTo>
                  <a:lnTo>
                    <a:pt x="1195" y="65"/>
                  </a:lnTo>
                  <a:lnTo>
                    <a:pt x="1197" y="65"/>
                  </a:lnTo>
                  <a:lnTo>
                    <a:pt x="1197" y="62"/>
                  </a:lnTo>
                  <a:lnTo>
                    <a:pt x="1199" y="62"/>
                  </a:lnTo>
                  <a:lnTo>
                    <a:pt x="1201" y="62"/>
                  </a:lnTo>
                  <a:lnTo>
                    <a:pt x="1203" y="62"/>
                  </a:lnTo>
                  <a:lnTo>
                    <a:pt x="1205" y="62"/>
                  </a:lnTo>
                  <a:lnTo>
                    <a:pt x="1205" y="59"/>
                  </a:lnTo>
                  <a:lnTo>
                    <a:pt x="1207" y="59"/>
                  </a:lnTo>
                  <a:lnTo>
                    <a:pt x="1209" y="59"/>
                  </a:lnTo>
                  <a:lnTo>
                    <a:pt x="1211" y="59"/>
                  </a:lnTo>
                  <a:lnTo>
                    <a:pt x="1213" y="59"/>
                  </a:lnTo>
                  <a:lnTo>
                    <a:pt x="1215" y="59"/>
                  </a:lnTo>
                  <a:lnTo>
                    <a:pt x="1217" y="59"/>
                  </a:lnTo>
                  <a:lnTo>
                    <a:pt x="1219" y="59"/>
                  </a:lnTo>
                  <a:lnTo>
                    <a:pt x="1221" y="59"/>
                  </a:lnTo>
                  <a:lnTo>
                    <a:pt x="1223" y="59"/>
                  </a:lnTo>
                  <a:lnTo>
                    <a:pt x="1225" y="59"/>
                  </a:lnTo>
                  <a:lnTo>
                    <a:pt x="1227" y="59"/>
                  </a:lnTo>
                  <a:lnTo>
                    <a:pt x="1229" y="59"/>
                  </a:lnTo>
                  <a:lnTo>
                    <a:pt x="1231" y="59"/>
                  </a:lnTo>
                  <a:lnTo>
                    <a:pt x="1233" y="59"/>
                  </a:lnTo>
                  <a:lnTo>
                    <a:pt x="1235" y="59"/>
                  </a:lnTo>
                  <a:lnTo>
                    <a:pt x="1239" y="59"/>
                  </a:lnTo>
                  <a:lnTo>
                    <a:pt x="1240" y="59"/>
                  </a:lnTo>
                  <a:lnTo>
                    <a:pt x="1242" y="59"/>
                  </a:lnTo>
                  <a:lnTo>
                    <a:pt x="1244" y="59"/>
                  </a:lnTo>
                  <a:lnTo>
                    <a:pt x="1246" y="59"/>
                  </a:lnTo>
                  <a:lnTo>
                    <a:pt x="1246" y="56"/>
                  </a:lnTo>
                  <a:lnTo>
                    <a:pt x="1248" y="56"/>
                  </a:lnTo>
                  <a:lnTo>
                    <a:pt x="1250" y="56"/>
                  </a:lnTo>
                  <a:lnTo>
                    <a:pt x="1252" y="56"/>
                  </a:lnTo>
                  <a:lnTo>
                    <a:pt x="1254" y="56"/>
                  </a:lnTo>
                  <a:lnTo>
                    <a:pt x="1256" y="56"/>
                  </a:lnTo>
                  <a:lnTo>
                    <a:pt x="1258" y="56"/>
                  </a:lnTo>
                  <a:lnTo>
                    <a:pt x="1260" y="56"/>
                  </a:lnTo>
                  <a:lnTo>
                    <a:pt x="1262" y="56"/>
                  </a:lnTo>
                  <a:lnTo>
                    <a:pt x="1264" y="56"/>
                  </a:lnTo>
                  <a:lnTo>
                    <a:pt x="1266" y="56"/>
                  </a:lnTo>
                  <a:lnTo>
                    <a:pt x="1268" y="56"/>
                  </a:lnTo>
                  <a:lnTo>
                    <a:pt x="1270" y="56"/>
                  </a:lnTo>
                  <a:lnTo>
                    <a:pt x="1270" y="53"/>
                  </a:lnTo>
                  <a:lnTo>
                    <a:pt x="1272" y="53"/>
                  </a:lnTo>
                  <a:lnTo>
                    <a:pt x="1274" y="53"/>
                  </a:lnTo>
                  <a:lnTo>
                    <a:pt x="1276" y="53"/>
                  </a:lnTo>
                  <a:lnTo>
                    <a:pt x="1278" y="53"/>
                  </a:lnTo>
                  <a:lnTo>
                    <a:pt x="1280" y="53"/>
                  </a:lnTo>
                  <a:lnTo>
                    <a:pt x="1282" y="53"/>
                  </a:lnTo>
                  <a:lnTo>
                    <a:pt x="1284" y="53"/>
                  </a:lnTo>
                  <a:lnTo>
                    <a:pt x="1286" y="53"/>
                  </a:lnTo>
                  <a:lnTo>
                    <a:pt x="1288" y="53"/>
                  </a:lnTo>
                  <a:lnTo>
                    <a:pt x="1290" y="53"/>
                  </a:lnTo>
                  <a:lnTo>
                    <a:pt x="1292" y="53"/>
                  </a:lnTo>
                  <a:lnTo>
                    <a:pt x="1294" y="53"/>
                  </a:lnTo>
                  <a:lnTo>
                    <a:pt x="1296" y="53"/>
                  </a:lnTo>
                  <a:lnTo>
                    <a:pt x="1298" y="53"/>
                  </a:lnTo>
                  <a:lnTo>
                    <a:pt x="1300" y="53"/>
                  </a:lnTo>
                  <a:lnTo>
                    <a:pt x="1302" y="53"/>
                  </a:lnTo>
                  <a:lnTo>
                    <a:pt x="1304" y="53"/>
                  </a:lnTo>
                  <a:lnTo>
                    <a:pt x="1306" y="53"/>
                  </a:lnTo>
                  <a:lnTo>
                    <a:pt x="1308" y="53"/>
                  </a:lnTo>
                  <a:lnTo>
                    <a:pt x="1310" y="53"/>
                  </a:lnTo>
                  <a:lnTo>
                    <a:pt x="1310" y="49"/>
                  </a:lnTo>
                  <a:lnTo>
                    <a:pt x="1312" y="49"/>
                  </a:lnTo>
                  <a:lnTo>
                    <a:pt x="1314" y="49"/>
                  </a:lnTo>
                  <a:lnTo>
                    <a:pt x="1316" y="49"/>
                  </a:lnTo>
                  <a:lnTo>
                    <a:pt x="1318" y="49"/>
                  </a:lnTo>
                  <a:lnTo>
                    <a:pt x="1320" y="49"/>
                  </a:lnTo>
                  <a:lnTo>
                    <a:pt x="1322" y="49"/>
                  </a:lnTo>
                  <a:lnTo>
                    <a:pt x="1322" y="44"/>
                  </a:lnTo>
                  <a:lnTo>
                    <a:pt x="1324" y="44"/>
                  </a:lnTo>
                  <a:lnTo>
                    <a:pt x="1326" y="44"/>
                  </a:lnTo>
                  <a:lnTo>
                    <a:pt x="1328" y="44"/>
                  </a:lnTo>
                  <a:lnTo>
                    <a:pt x="1330" y="44"/>
                  </a:lnTo>
                  <a:lnTo>
                    <a:pt x="1332" y="44"/>
                  </a:lnTo>
                  <a:lnTo>
                    <a:pt x="1332" y="40"/>
                  </a:lnTo>
                  <a:lnTo>
                    <a:pt x="1334" y="40"/>
                  </a:lnTo>
                  <a:lnTo>
                    <a:pt x="1336" y="40"/>
                  </a:lnTo>
                  <a:lnTo>
                    <a:pt x="1338" y="40"/>
                  </a:lnTo>
                  <a:lnTo>
                    <a:pt x="1340" y="40"/>
                  </a:lnTo>
                  <a:lnTo>
                    <a:pt x="1342" y="40"/>
                  </a:lnTo>
                  <a:lnTo>
                    <a:pt x="1344" y="40"/>
                  </a:lnTo>
                  <a:lnTo>
                    <a:pt x="1346" y="40"/>
                  </a:lnTo>
                  <a:lnTo>
                    <a:pt x="1348" y="40"/>
                  </a:lnTo>
                  <a:lnTo>
                    <a:pt x="1350" y="40"/>
                  </a:lnTo>
                  <a:lnTo>
                    <a:pt x="1352" y="40"/>
                  </a:lnTo>
                  <a:lnTo>
                    <a:pt x="1354" y="40"/>
                  </a:lnTo>
                  <a:lnTo>
                    <a:pt x="1356" y="40"/>
                  </a:lnTo>
                  <a:lnTo>
                    <a:pt x="1358" y="40"/>
                  </a:lnTo>
                  <a:lnTo>
                    <a:pt x="1360" y="40"/>
                  </a:lnTo>
                  <a:lnTo>
                    <a:pt x="1362" y="40"/>
                  </a:lnTo>
                  <a:lnTo>
                    <a:pt x="1364" y="40"/>
                  </a:lnTo>
                  <a:lnTo>
                    <a:pt x="1366" y="40"/>
                  </a:lnTo>
                  <a:lnTo>
                    <a:pt x="1368" y="40"/>
                  </a:lnTo>
                  <a:lnTo>
                    <a:pt x="1368" y="35"/>
                  </a:lnTo>
                  <a:lnTo>
                    <a:pt x="1370" y="35"/>
                  </a:lnTo>
                  <a:lnTo>
                    <a:pt x="1372" y="35"/>
                  </a:lnTo>
                  <a:lnTo>
                    <a:pt x="1374" y="35"/>
                  </a:lnTo>
                  <a:lnTo>
                    <a:pt x="1378" y="35"/>
                  </a:lnTo>
                  <a:lnTo>
                    <a:pt x="1378" y="24"/>
                  </a:lnTo>
                  <a:lnTo>
                    <a:pt x="1380" y="24"/>
                  </a:lnTo>
                  <a:lnTo>
                    <a:pt x="1382" y="24"/>
                  </a:lnTo>
                  <a:lnTo>
                    <a:pt x="1384" y="24"/>
                  </a:lnTo>
                  <a:lnTo>
                    <a:pt x="1386" y="24"/>
                  </a:lnTo>
                  <a:lnTo>
                    <a:pt x="1388" y="24"/>
                  </a:lnTo>
                  <a:lnTo>
                    <a:pt x="1392" y="24"/>
                  </a:lnTo>
                  <a:lnTo>
                    <a:pt x="1394" y="24"/>
                  </a:lnTo>
                  <a:lnTo>
                    <a:pt x="1396" y="24"/>
                  </a:lnTo>
                  <a:lnTo>
                    <a:pt x="1398" y="24"/>
                  </a:lnTo>
                  <a:lnTo>
                    <a:pt x="1400" y="24"/>
                  </a:lnTo>
                  <a:lnTo>
                    <a:pt x="1402" y="24"/>
                  </a:lnTo>
                  <a:lnTo>
                    <a:pt x="1404" y="24"/>
                  </a:lnTo>
                  <a:lnTo>
                    <a:pt x="1404" y="12"/>
                  </a:lnTo>
                  <a:lnTo>
                    <a:pt x="1406" y="12"/>
                  </a:lnTo>
                  <a:lnTo>
                    <a:pt x="1408" y="12"/>
                  </a:lnTo>
                  <a:lnTo>
                    <a:pt x="1410" y="12"/>
                  </a:lnTo>
                  <a:lnTo>
                    <a:pt x="1412" y="12"/>
                  </a:lnTo>
                  <a:lnTo>
                    <a:pt x="1414" y="12"/>
                  </a:lnTo>
                  <a:lnTo>
                    <a:pt x="1414" y="0"/>
                  </a:lnTo>
                  <a:lnTo>
                    <a:pt x="1416" y="0"/>
                  </a:lnTo>
                  <a:lnTo>
                    <a:pt x="1418" y="0"/>
                  </a:lnTo>
                  <a:lnTo>
                    <a:pt x="1420" y="0"/>
                  </a:lnTo>
                  <a:lnTo>
                    <a:pt x="1422" y="0"/>
                  </a:lnTo>
                  <a:lnTo>
                    <a:pt x="1424" y="0"/>
                  </a:lnTo>
                  <a:lnTo>
                    <a:pt x="1426" y="0"/>
                  </a:lnTo>
                  <a:lnTo>
                    <a:pt x="1428" y="0"/>
                  </a:lnTo>
                  <a:lnTo>
                    <a:pt x="1430" y="0"/>
                  </a:lnTo>
                  <a:lnTo>
                    <a:pt x="1432" y="0"/>
                  </a:lnTo>
                  <a:lnTo>
                    <a:pt x="1434" y="0"/>
                  </a:lnTo>
                </a:path>
              </a:pathLst>
            </a:custGeom>
            <a:noFill/>
            <a:ln w="28575">
              <a:solidFill>
                <a:srgbClr val="66FF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sz="1600"/>
            </a:p>
          </p:txBody>
        </p:sp>
      </p:grp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728216" y="306264"/>
            <a:ext cx="7178675" cy="6203950"/>
            <a:chOff x="994" y="459"/>
            <a:chExt cx="4108" cy="2995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94" y="459"/>
              <a:ext cx="4108" cy="2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9758" name="Rectangle 39"/>
            <p:cNvSpPr>
              <a:spLocks noChangeArrowheads="1"/>
            </p:cNvSpPr>
            <p:nvPr/>
          </p:nvSpPr>
          <p:spPr bwMode="auto">
            <a:xfrm rot="16200000">
              <a:off x="1045" y="882"/>
              <a:ext cx="11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>
              <a:spAutoFit/>
            </a:bodyPr>
            <a:lstStyle/>
            <a:p>
              <a:pPr>
                <a:defRPr/>
              </a:pPr>
              <a:endParaRPr lang="en-US" sz="16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2267744" y="5229200"/>
            <a:ext cx="3830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Maanden</a:t>
            </a:r>
            <a:r>
              <a:rPr lang="en-US" sz="1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2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1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2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randomisatie</a:t>
            </a:r>
            <a:endParaRPr lang="en-US" sz="1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7094" y="3195514"/>
            <a:ext cx="1783886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Rivaroxaban</a:t>
            </a:r>
            <a:endParaRPr lang="en-US" sz="16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6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beide</a:t>
            </a:r>
            <a:r>
              <a:rPr lang="en-US" sz="1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doseringen</a:t>
            </a:r>
            <a:r>
              <a:rPr lang="en-US" sz="1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16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3" name="Text Box 3"/>
          <p:cNvSpPr txBox="1">
            <a:spLocks noChangeArrowheads="1"/>
          </p:cNvSpPr>
          <p:nvPr/>
        </p:nvSpPr>
        <p:spPr bwMode="auto">
          <a:xfrm>
            <a:off x="7503095" y="2757364"/>
            <a:ext cx="174942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 0.84   (0.74-0.96)</a:t>
            </a:r>
          </a:p>
          <a:p>
            <a:pPr algn="ctr" eaLnBrk="0" hangingPunct="0">
              <a:defRPr/>
            </a:pPr>
            <a:r>
              <a:rPr lang="en-US" sz="16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6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400" b="1" dirty="0" err="1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mITT</a:t>
            </a:r>
            <a:r>
              <a:rPr lang="en-US" sz="1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0.008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ITT </a:t>
            </a:r>
            <a:r>
              <a:rPr lang="en-US" sz="16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0.002</a:t>
            </a:r>
          </a:p>
          <a:p>
            <a:pPr algn="ctr" eaLnBrk="0" hangingPunct="0">
              <a:defRPr/>
            </a:pPr>
            <a:endParaRPr lang="en-US" sz="1600" b="1" dirty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16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 1.8%</a:t>
            </a:r>
          </a:p>
          <a:p>
            <a:pPr algn="ctr" eaLnBrk="0" hangingPunct="0">
              <a:defRPr/>
            </a:pPr>
            <a:r>
              <a:rPr lang="en-US" sz="16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NNT = 56</a:t>
            </a:r>
          </a:p>
        </p:txBody>
      </p:sp>
      <p:sp>
        <p:nvSpPr>
          <p:cNvPr id="29704" name="Text Box 18"/>
          <p:cNvSpPr txBox="1">
            <a:spLocks noChangeArrowheads="1"/>
          </p:cNvSpPr>
          <p:nvPr/>
        </p:nvSpPr>
        <p:spPr bwMode="auto">
          <a:xfrm>
            <a:off x="7308304" y="1290246"/>
            <a:ext cx="1365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10.7%</a:t>
            </a:r>
          </a:p>
        </p:txBody>
      </p:sp>
      <p:sp>
        <p:nvSpPr>
          <p:cNvPr id="29705" name="Text Box 19"/>
          <p:cNvSpPr txBox="1">
            <a:spLocks noChangeArrowheads="1"/>
          </p:cNvSpPr>
          <p:nvPr/>
        </p:nvSpPr>
        <p:spPr bwMode="auto">
          <a:xfrm>
            <a:off x="7408044" y="1844824"/>
            <a:ext cx="1268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8.9%</a:t>
            </a:r>
          </a:p>
        </p:txBody>
      </p:sp>
      <p:sp>
        <p:nvSpPr>
          <p:cNvPr id="45" name="Rectangle 44"/>
          <p:cNvSpPr/>
          <p:nvPr/>
        </p:nvSpPr>
        <p:spPr>
          <a:xfrm rot="16200000" flipH="1">
            <a:off x="-1897509" y="3014637"/>
            <a:ext cx="48514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 err="1" smtClean="0">
                <a:solidFill>
                  <a:srgbClr val="F5F2EE"/>
                </a:solidFill>
              </a:rPr>
              <a:t>Geschatte</a:t>
            </a:r>
            <a:r>
              <a:rPr lang="en-US" sz="1400" b="1" dirty="0" smtClean="0">
                <a:solidFill>
                  <a:srgbClr val="F5F2EE"/>
                </a:solidFill>
              </a:rPr>
              <a:t> </a:t>
            </a:r>
            <a:r>
              <a:rPr lang="en-US" sz="1400" b="1" dirty="0" err="1" smtClean="0">
                <a:solidFill>
                  <a:srgbClr val="F5F2EE"/>
                </a:solidFill>
              </a:rPr>
              <a:t>cumulatieve</a:t>
            </a:r>
            <a:r>
              <a:rPr lang="en-US" sz="1400" b="1" dirty="0" smtClean="0">
                <a:solidFill>
                  <a:srgbClr val="F5F2EE"/>
                </a:solidFill>
              </a:rPr>
              <a:t>  </a:t>
            </a:r>
            <a:r>
              <a:rPr lang="en-US" sz="1400" b="1" dirty="0" err="1" smtClean="0">
                <a:solidFill>
                  <a:srgbClr val="F5F2EE"/>
                </a:solidFill>
              </a:rPr>
              <a:t>incidentie</a:t>
            </a:r>
            <a:r>
              <a:rPr lang="en-US" sz="1400" b="1" dirty="0" smtClean="0">
                <a:solidFill>
                  <a:srgbClr val="F5F2EE"/>
                </a:solidFill>
              </a:rPr>
              <a:t>  </a:t>
            </a:r>
            <a:r>
              <a:rPr lang="en-US" sz="1400" b="1" dirty="0">
                <a:solidFill>
                  <a:srgbClr val="F5F2EE"/>
                </a:solidFill>
              </a:rPr>
              <a:t>(%)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24772" y="1282576"/>
            <a:ext cx="97013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Placebo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42566" y="5477420"/>
            <a:ext cx="41549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5113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166491" y="5479008"/>
            <a:ext cx="41549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4307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193603" y="5482183"/>
            <a:ext cx="41549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3470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239766" y="5483770"/>
            <a:ext cx="41549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2664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97041" y="5485358"/>
            <a:ext cx="41549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11453" y="5483770"/>
            <a:ext cx="41549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1079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387778" y="5485358"/>
            <a:ext cx="35779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23516" y="5671095"/>
            <a:ext cx="47320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10229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69666" y="5672683"/>
            <a:ext cx="41549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8502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95191" y="5674270"/>
            <a:ext cx="41549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6753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42941" y="5675858"/>
            <a:ext cx="41549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5137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298628" y="5677445"/>
            <a:ext cx="41549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3554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325741" y="5675858"/>
            <a:ext cx="415498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403653" y="5677445"/>
            <a:ext cx="35779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90066" y="5490120"/>
            <a:ext cx="55335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Placebo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91653" y="5661570"/>
            <a:ext cx="763351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Rivaroxaban</a:t>
            </a:r>
            <a:endParaRPr lang="en-US" sz="9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0" name="TextBox 61"/>
          <p:cNvSpPr txBox="1">
            <a:spLocks noChangeArrowheads="1"/>
          </p:cNvSpPr>
          <p:nvPr/>
        </p:nvSpPr>
        <p:spPr bwMode="auto">
          <a:xfrm>
            <a:off x="7638603" y="1022226"/>
            <a:ext cx="16017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2 Yr KM Estimate</a:t>
            </a:r>
          </a:p>
        </p:txBody>
      </p:sp>
      <p:sp>
        <p:nvSpPr>
          <p:cNvPr id="2081" name="TextBox 84"/>
          <p:cNvSpPr txBox="1">
            <a:spLocks noChangeArrowheads="1"/>
          </p:cNvSpPr>
          <p:nvPr/>
        </p:nvSpPr>
        <p:spPr bwMode="auto">
          <a:xfrm>
            <a:off x="290066" y="5301208"/>
            <a:ext cx="67999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No. at Risk</a:t>
            </a:r>
          </a:p>
        </p:txBody>
      </p:sp>
      <p:sp>
        <p:nvSpPr>
          <p:cNvPr id="2091" name="Line 52"/>
          <p:cNvSpPr>
            <a:spLocks noChangeShapeType="1"/>
          </p:cNvSpPr>
          <p:nvPr/>
        </p:nvSpPr>
        <p:spPr bwMode="auto">
          <a:xfrm flipH="1">
            <a:off x="1152078" y="1896939"/>
            <a:ext cx="10953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600"/>
          </a:p>
        </p:txBody>
      </p:sp>
      <p:sp>
        <p:nvSpPr>
          <p:cNvPr id="2092" name="Line 53"/>
          <p:cNvSpPr>
            <a:spLocks noChangeShapeType="1"/>
          </p:cNvSpPr>
          <p:nvPr/>
        </p:nvSpPr>
        <p:spPr bwMode="auto">
          <a:xfrm flipH="1">
            <a:off x="1153666" y="2541464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600"/>
          </a:p>
        </p:txBody>
      </p:sp>
      <p:sp>
        <p:nvSpPr>
          <p:cNvPr id="2093" name="Line 54"/>
          <p:cNvSpPr>
            <a:spLocks noChangeShapeType="1"/>
          </p:cNvSpPr>
          <p:nvPr/>
        </p:nvSpPr>
        <p:spPr bwMode="auto">
          <a:xfrm flipH="1">
            <a:off x="1147316" y="3185989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600"/>
          </a:p>
        </p:txBody>
      </p:sp>
      <p:sp>
        <p:nvSpPr>
          <p:cNvPr id="2094" name="Line 55"/>
          <p:cNvSpPr>
            <a:spLocks noChangeShapeType="1"/>
          </p:cNvSpPr>
          <p:nvPr/>
        </p:nvSpPr>
        <p:spPr bwMode="auto">
          <a:xfrm flipH="1">
            <a:off x="1140966" y="3822576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600"/>
          </a:p>
        </p:txBody>
      </p:sp>
      <p:sp>
        <p:nvSpPr>
          <p:cNvPr id="2095" name="Line 56"/>
          <p:cNvSpPr>
            <a:spLocks noChangeShapeType="1"/>
          </p:cNvSpPr>
          <p:nvPr/>
        </p:nvSpPr>
        <p:spPr bwMode="auto">
          <a:xfrm flipH="1">
            <a:off x="1150491" y="4467101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600"/>
          </a:p>
        </p:txBody>
      </p:sp>
      <p:sp>
        <p:nvSpPr>
          <p:cNvPr id="54" name="Rechthoek 53"/>
          <p:cNvSpPr/>
          <p:nvPr/>
        </p:nvSpPr>
        <p:spPr>
          <a:xfrm>
            <a:off x="179512" y="251937"/>
            <a:ext cx="6005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ATLAS ACS 2: </a:t>
            </a:r>
            <a:r>
              <a:rPr lang="en-US" sz="3600" b="1" dirty="0" err="1" smtClean="0">
                <a:solidFill>
                  <a:srgbClr val="FFFF00"/>
                </a:solidFill>
                <a:latin typeface="+mj-lt"/>
              </a:rPr>
              <a:t>Primair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+mj-lt"/>
              </a:rPr>
              <a:t>Eindpunt</a:t>
            </a:r>
            <a:endParaRPr lang="nl-NL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5" name="Rechthoek 54"/>
          <p:cNvSpPr/>
          <p:nvPr/>
        </p:nvSpPr>
        <p:spPr>
          <a:xfrm>
            <a:off x="6304527" y="6309320"/>
            <a:ext cx="2587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Mega et al, N </a:t>
            </a:r>
            <a:r>
              <a:rPr lang="en-US" sz="1200" dirty="0" err="1" smtClean="0">
                <a:solidFill>
                  <a:schemeClr val="bg1"/>
                </a:solidFill>
              </a:rPr>
              <a:t>Engl</a:t>
            </a:r>
            <a:r>
              <a:rPr lang="en-US" sz="1200" dirty="0" smtClean="0">
                <a:solidFill>
                  <a:schemeClr val="bg1"/>
                </a:solidFill>
              </a:rPr>
              <a:t> J Med. 2011 Nov 13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Chart 60"/>
          <p:cNvGraphicFramePr>
            <a:graphicFrameLocks/>
          </p:cNvGraphicFramePr>
          <p:nvPr/>
        </p:nvGraphicFramePr>
        <p:xfrm>
          <a:off x="492248" y="873944"/>
          <a:ext cx="7280275" cy="4951413"/>
        </p:xfrm>
        <a:graphic>
          <a:graphicData uri="http://schemas.openxmlformats.org/presentationml/2006/ole">
            <p:oleObj spid="_x0000_s19458" r:id="rId4" imgW="7279255" imgH="4950381" progId="Excel.Sheet.8">
              <p:embed/>
            </p:oleObj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51036" y="980307"/>
            <a:ext cx="6542087" cy="4287837"/>
            <a:chOff x="1506859" y="2148782"/>
            <a:chExt cx="6622831" cy="2642881"/>
          </a:xfrm>
          <a:solidFill>
            <a:schemeClr val="tx1">
              <a:alpha val="7000"/>
            </a:schemeClr>
          </a:solidFill>
        </p:grpSpPr>
        <p:sp>
          <p:nvSpPr>
            <p:cNvPr id="29" name="Rectangle 28"/>
            <p:cNvSpPr/>
            <p:nvPr/>
          </p:nvSpPr>
          <p:spPr bwMode="auto">
            <a:xfrm>
              <a:off x="1506859" y="2148782"/>
              <a:ext cx="6622831" cy="2642881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4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01" name="Freeform 12"/>
            <p:cNvSpPr>
              <a:spLocks/>
            </p:cNvSpPr>
            <p:nvPr/>
          </p:nvSpPr>
          <p:spPr bwMode="auto">
            <a:xfrm>
              <a:off x="1506859" y="2242570"/>
              <a:ext cx="6605998" cy="2549093"/>
            </a:xfrm>
            <a:custGeom>
              <a:avLst/>
              <a:gdLst>
                <a:gd name="T0" fmla="*/ 2147483647 w 1430"/>
                <a:gd name="T1" fmla="*/ 2147483647 h 552"/>
                <a:gd name="T2" fmla="*/ 2147483647 w 1430"/>
                <a:gd name="T3" fmla="*/ 2147483647 h 552"/>
                <a:gd name="T4" fmla="*/ 2147483647 w 1430"/>
                <a:gd name="T5" fmla="*/ 2147483647 h 552"/>
                <a:gd name="T6" fmla="*/ 2147483647 w 1430"/>
                <a:gd name="T7" fmla="*/ 2147483647 h 552"/>
                <a:gd name="T8" fmla="*/ 2147483647 w 1430"/>
                <a:gd name="T9" fmla="*/ 2147483647 h 552"/>
                <a:gd name="T10" fmla="*/ 2147483647 w 1430"/>
                <a:gd name="T11" fmla="*/ 2147483647 h 552"/>
                <a:gd name="T12" fmla="*/ 2147483647 w 1430"/>
                <a:gd name="T13" fmla="*/ 2147483647 h 552"/>
                <a:gd name="T14" fmla="*/ 2147483647 w 1430"/>
                <a:gd name="T15" fmla="*/ 2147483647 h 552"/>
                <a:gd name="T16" fmla="*/ 2147483647 w 1430"/>
                <a:gd name="T17" fmla="*/ 2147483647 h 552"/>
                <a:gd name="T18" fmla="*/ 2147483647 w 1430"/>
                <a:gd name="T19" fmla="*/ 2147483647 h 552"/>
                <a:gd name="T20" fmla="*/ 2147483647 w 1430"/>
                <a:gd name="T21" fmla="*/ 2147483647 h 552"/>
                <a:gd name="T22" fmla="*/ 2147483647 w 1430"/>
                <a:gd name="T23" fmla="*/ 2147483647 h 552"/>
                <a:gd name="T24" fmla="*/ 2147483647 w 1430"/>
                <a:gd name="T25" fmla="*/ 2147483647 h 552"/>
                <a:gd name="T26" fmla="*/ 2147483647 w 1430"/>
                <a:gd name="T27" fmla="*/ 2147483647 h 552"/>
                <a:gd name="T28" fmla="*/ 2147483647 w 1430"/>
                <a:gd name="T29" fmla="*/ 2147483647 h 552"/>
                <a:gd name="T30" fmla="*/ 2147483647 w 1430"/>
                <a:gd name="T31" fmla="*/ 2147483647 h 552"/>
                <a:gd name="T32" fmla="*/ 2147483647 w 1430"/>
                <a:gd name="T33" fmla="*/ 2147483647 h 552"/>
                <a:gd name="T34" fmla="*/ 2147483647 w 1430"/>
                <a:gd name="T35" fmla="*/ 2147483647 h 552"/>
                <a:gd name="T36" fmla="*/ 2147483647 w 1430"/>
                <a:gd name="T37" fmla="*/ 2147483647 h 552"/>
                <a:gd name="T38" fmla="*/ 2147483647 w 1430"/>
                <a:gd name="T39" fmla="*/ 2147483647 h 552"/>
                <a:gd name="T40" fmla="*/ 2147483647 w 1430"/>
                <a:gd name="T41" fmla="*/ 2147483647 h 552"/>
                <a:gd name="T42" fmla="*/ 2147483647 w 1430"/>
                <a:gd name="T43" fmla="*/ 2147483647 h 552"/>
                <a:gd name="T44" fmla="*/ 2147483647 w 1430"/>
                <a:gd name="T45" fmla="*/ 2147483647 h 552"/>
                <a:gd name="T46" fmla="*/ 2147483647 w 1430"/>
                <a:gd name="T47" fmla="*/ 2147483647 h 552"/>
                <a:gd name="T48" fmla="*/ 2147483647 w 1430"/>
                <a:gd name="T49" fmla="*/ 2147483647 h 552"/>
                <a:gd name="T50" fmla="*/ 2147483647 w 1430"/>
                <a:gd name="T51" fmla="*/ 2147483647 h 552"/>
                <a:gd name="T52" fmla="*/ 2147483647 w 1430"/>
                <a:gd name="T53" fmla="*/ 2147483647 h 552"/>
                <a:gd name="T54" fmla="*/ 2147483647 w 1430"/>
                <a:gd name="T55" fmla="*/ 2147483647 h 552"/>
                <a:gd name="T56" fmla="*/ 2147483647 w 1430"/>
                <a:gd name="T57" fmla="*/ 2147483647 h 552"/>
                <a:gd name="T58" fmla="*/ 2147483647 w 1430"/>
                <a:gd name="T59" fmla="*/ 2147483647 h 552"/>
                <a:gd name="T60" fmla="*/ 2147483647 w 1430"/>
                <a:gd name="T61" fmla="*/ 2147483647 h 552"/>
                <a:gd name="T62" fmla="*/ 2147483647 w 1430"/>
                <a:gd name="T63" fmla="*/ 2147483647 h 552"/>
                <a:gd name="T64" fmla="*/ 2147483647 w 1430"/>
                <a:gd name="T65" fmla="*/ 2147483647 h 552"/>
                <a:gd name="T66" fmla="*/ 2147483647 w 1430"/>
                <a:gd name="T67" fmla="*/ 2147483647 h 552"/>
                <a:gd name="T68" fmla="*/ 2147483647 w 1430"/>
                <a:gd name="T69" fmla="*/ 2147483647 h 552"/>
                <a:gd name="T70" fmla="*/ 2147483647 w 1430"/>
                <a:gd name="T71" fmla="*/ 2147483647 h 552"/>
                <a:gd name="T72" fmla="*/ 2147483647 w 1430"/>
                <a:gd name="T73" fmla="*/ 2147483647 h 552"/>
                <a:gd name="T74" fmla="*/ 2147483647 w 1430"/>
                <a:gd name="T75" fmla="*/ 2147483647 h 552"/>
                <a:gd name="T76" fmla="*/ 2147483647 w 1430"/>
                <a:gd name="T77" fmla="*/ 2147483647 h 552"/>
                <a:gd name="T78" fmla="*/ 2147483647 w 1430"/>
                <a:gd name="T79" fmla="*/ 2147483647 h 552"/>
                <a:gd name="T80" fmla="*/ 2147483647 w 1430"/>
                <a:gd name="T81" fmla="*/ 2147483647 h 552"/>
                <a:gd name="T82" fmla="*/ 2147483647 w 1430"/>
                <a:gd name="T83" fmla="*/ 2147483647 h 552"/>
                <a:gd name="T84" fmla="*/ 2147483647 w 1430"/>
                <a:gd name="T85" fmla="*/ 2147483647 h 552"/>
                <a:gd name="T86" fmla="*/ 2147483647 w 1430"/>
                <a:gd name="T87" fmla="*/ 2147483647 h 552"/>
                <a:gd name="T88" fmla="*/ 2147483647 w 1430"/>
                <a:gd name="T89" fmla="*/ 2147483647 h 552"/>
                <a:gd name="T90" fmla="*/ 2147483647 w 1430"/>
                <a:gd name="T91" fmla="*/ 2147483647 h 552"/>
                <a:gd name="T92" fmla="*/ 2147483647 w 1430"/>
                <a:gd name="T93" fmla="*/ 2147483647 h 552"/>
                <a:gd name="T94" fmla="*/ 2147483647 w 1430"/>
                <a:gd name="T95" fmla="*/ 2147483647 h 552"/>
                <a:gd name="T96" fmla="*/ 2147483647 w 1430"/>
                <a:gd name="T97" fmla="*/ 2147483647 h 552"/>
                <a:gd name="T98" fmla="*/ 2147483647 w 1430"/>
                <a:gd name="T99" fmla="*/ 0 h 552"/>
                <a:gd name="T100" fmla="*/ 2147483647 w 1430"/>
                <a:gd name="T101" fmla="*/ 0 h 552"/>
                <a:gd name="T102" fmla="*/ 2147483647 w 1430"/>
                <a:gd name="T103" fmla="*/ 0 h 552"/>
                <a:gd name="T104" fmla="*/ 2147483647 w 1430"/>
                <a:gd name="T105" fmla="*/ 0 h 552"/>
                <a:gd name="T106" fmla="*/ 2147483647 w 1430"/>
                <a:gd name="T107" fmla="*/ 0 h 552"/>
                <a:gd name="T108" fmla="*/ 2147483647 w 1430"/>
                <a:gd name="T109" fmla="*/ 0 h 552"/>
                <a:gd name="T110" fmla="*/ 2147483647 w 1430"/>
                <a:gd name="T111" fmla="*/ 0 h 552"/>
                <a:gd name="T112" fmla="*/ 2147483647 w 1430"/>
                <a:gd name="T113" fmla="*/ 0 h 552"/>
                <a:gd name="T114" fmla="*/ 2147483647 w 1430"/>
                <a:gd name="T115" fmla="*/ 0 h 552"/>
                <a:gd name="T116" fmla="*/ 2147483647 w 1430"/>
                <a:gd name="T117" fmla="*/ 0 h 552"/>
                <a:gd name="T118" fmla="*/ 2147483647 w 1430"/>
                <a:gd name="T119" fmla="*/ 0 h 552"/>
                <a:gd name="T120" fmla="*/ 2147483647 w 1430"/>
                <a:gd name="T121" fmla="*/ 0 h 5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30"/>
                <a:gd name="T184" fmla="*/ 0 h 552"/>
                <a:gd name="T185" fmla="*/ 1430 w 1430"/>
                <a:gd name="T186" fmla="*/ 552 h 5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30" h="552">
                  <a:moveTo>
                    <a:pt x="0" y="552"/>
                  </a:moveTo>
                  <a:lnTo>
                    <a:pt x="0" y="552"/>
                  </a:lnTo>
                  <a:lnTo>
                    <a:pt x="2" y="552"/>
                  </a:lnTo>
                  <a:lnTo>
                    <a:pt x="2" y="546"/>
                  </a:lnTo>
                  <a:lnTo>
                    <a:pt x="4" y="546"/>
                  </a:lnTo>
                  <a:lnTo>
                    <a:pt x="4" y="510"/>
                  </a:lnTo>
                  <a:lnTo>
                    <a:pt x="6" y="510"/>
                  </a:lnTo>
                  <a:lnTo>
                    <a:pt x="6" y="492"/>
                  </a:lnTo>
                  <a:lnTo>
                    <a:pt x="8" y="492"/>
                  </a:lnTo>
                  <a:lnTo>
                    <a:pt x="8" y="480"/>
                  </a:lnTo>
                  <a:lnTo>
                    <a:pt x="10" y="480"/>
                  </a:lnTo>
                  <a:lnTo>
                    <a:pt x="12" y="480"/>
                  </a:lnTo>
                  <a:lnTo>
                    <a:pt x="12" y="462"/>
                  </a:lnTo>
                  <a:lnTo>
                    <a:pt x="14" y="462"/>
                  </a:lnTo>
                  <a:lnTo>
                    <a:pt x="14" y="456"/>
                  </a:lnTo>
                  <a:lnTo>
                    <a:pt x="16" y="456"/>
                  </a:lnTo>
                  <a:lnTo>
                    <a:pt x="16" y="438"/>
                  </a:lnTo>
                  <a:lnTo>
                    <a:pt x="18" y="438"/>
                  </a:lnTo>
                  <a:lnTo>
                    <a:pt x="18" y="419"/>
                  </a:lnTo>
                  <a:lnTo>
                    <a:pt x="20" y="419"/>
                  </a:lnTo>
                  <a:lnTo>
                    <a:pt x="20" y="413"/>
                  </a:lnTo>
                  <a:lnTo>
                    <a:pt x="22" y="413"/>
                  </a:lnTo>
                  <a:lnTo>
                    <a:pt x="22" y="389"/>
                  </a:lnTo>
                  <a:lnTo>
                    <a:pt x="26" y="389"/>
                  </a:lnTo>
                  <a:lnTo>
                    <a:pt x="34" y="389"/>
                  </a:lnTo>
                  <a:lnTo>
                    <a:pt x="38" y="389"/>
                  </a:lnTo>
                  <a:lnTo>
                    <a:pt x="38" y="383"/>
                  </a:lnTo>
                  <a:lnTo>
                    <a:pt x="40" y="383"/>
                  </a:lnTo>
                  <a:lnTo>
                    <a:pt x="40" y="371"/>
                  </a:lnTo>
                  <a:lnTo>
                    <a:pt x="42" y="371"/>
                  </a:lnTo>
                  <a:lnTo>
                    <a:pt x="42" y="365"/>
                  </a:lnTo>
                  <a:lnTo>
                    <a:pt x="44" y="365"/>
                  </a:lnTo>
                  <a:lnTo>
                    <a:pt x="44" y="359"/>
                  </a:lnTo>
                  <a:lnTo>
                    <a:pt x="46" y="359"/>
                  </a:lnTo>
                  <a:lnTo>
                    <a:pt x="52" y="359"/>
                  </a:lnTo>
                  <a:lnTo>
                    <a:pt x="54" y="359"/>
                  </a:lnTo>
                  <a:lnTo>
                    <a:pt x="56" y="359"/>
                  </a:lnTo>
                  <a:lnTo>
                    <a:pt x="58" y="359"/>
                  </a:lnTo>
                  <a:lnTo>
                    <a:pt x="60" y="359"/>
                  </a:lnTo>
                  <a:lnTo>
                    <a:pt x="62" y="359"/>
                  </a:lnTo>
                  <a:lnTo>
                    <a:pt x="64" y="359"/>
                  </a:lnTo>
                  <a:lnTo>
                    <a:pt x="66" y="359"/>
                  </a:lnTo>
                  <a:lnTo>
                    <a:pt x="66" y="353"/>
                  </a:lnTo>
                  <a:lnTo>
                    <a:pt x="68" y="353"/>
                  </a:lnTo>
                  <a:lnTo>
                    <a:pt x="70" y="353"/>
                  </a:lnTo>
                  <a:lnTo>
                    <a:pt x="72" y="353"/>
                  </a:lnTo>
                  <a:lnTo>
                    <a:pt x="72" y="347"/>
                  </a:lnTo>
                  <a:lnTo>
                    <a:pt x="74" y="347"/>
                  </a:lnTo>
                  <a:lnTo>
                    <a:pt x="76" y="347"/>
                  </a:lnTo>
                  <a:lnTo>
                    <a:pt x="78" y="347"/>
                  </a:lnTo>
                  <a:lnTo>
                    <a:pt x="82" y="347"/>
                  </a:lnTo>
                  <a:lnTo>
                    <a:pt x="82" y="340"/>
                  </a:lnTo>
                  <a:lnTo>
                    <a:pt x="84" y="340"/>
                  </a:lnTo>
                  <a:lnTo>
                    <a:pt x="86" y="340"/>
                  </a:lnTo>
                  <a:lnTo>
                    <a:pt x="88" y="340"/>
                  </a:lnTo>
                  <a:lnTo>
                    <a:pt x="88" y="334"/>
                  </a:lnTo>
                  <a:lnTo>
                    <a:pt x="90" y="334"/>
                  </a:lnTo>
                  <a:lnTo>
                    <a:pt x="92" y="334"/>
                  </a:lnTo>
                  <a:lnTo>
                    <a:pt x="94" y="334"/>
                  </a:lnTo>
                  <a:lnTo>
                    <a:pt x="96" y="334"/>
                  </a:lnTo>
                  <a:lnTo>
                    <a:pt x="98" y="334"/>
                  </a:lnTo>
                  <a:lnTo>
                    <a:pt x="98" y="328"/>
                  </a:lnTo>
                  <a:lnTo>
                    <a:pt x="100" y="328"/>
                  </a:lnTo>
                  <a:lnTo>
                    <a:pt x="100" y="321"/>
                  </a:lnTo>
                  <a:lnTo>
                    <a:pt x="102" y="321"/>
                  </a:lnTo>
                  <a:lnTo>
                    <a:pt x="104" y="321"/>
                  </a:lnTo>
                  <a:lnTo>
                    <a:pt x="106" y="321"/>
                  </a:lnTo>
                  <a:lnTo>
                    <a:pt x="108" y="321"/>
                  </a:lnTo>
                  <a:lnTo>
                    <a:pt x="110" y="321"/>
                  </a:lnTo>
                  <a:lnTo>
                    <a:pt x="112" y="321"/>
                  </a:lnTo>
                  <a:lnTo>
                    <a:pt x="114" y="321"/>
                  </a:lnTo>
                  <a:lnTo>
                    <a:pt x="116" y="321"/>
                  </a:lnTo>
                  <a:lnTo>
                    <a:pt x="118" y="321"/>
                  </a:lnTo>
                  <a:lnTo>
                    <a:pt x="120" y="321"/>
                  </a:lnTo>
                  <a:lnTo>
                    <a:pt x="122" y="321"/>
                  </a:lnTo>
                  <a:lnTo>
                    <a:pt x="122" y="315"/>
                  </a:lnTo>
                  <a:lnTo>
                    <a:pt x="124" y="315"/>
                  </a:lnTo>
                  <a:lnTo>
                    <a:pt x="126" y="315"/>
                  </a:lnTo>
                  <a:lnTo>
                    <a:pt x="128" y="315"/>
                  </a:lnTo>
                  <a:lnTo>
                    <a:pt x="130" y="315"/>
                  </a:lnTo>
                  <a:lnTo>
                    <a:pt x="132" y="315"/>
                  </a:lnTo>
                  <a:lnTo>
                    <a:pt x="134" y="315"/>
                  </a:lnTo>
                  <a:lnTo>
                    <a:pt x="136" y="315"/>
                  </a:lnTo>
                  <a:lnTo>
                    <a:pt x="138" y="315"/>
                  </a:lnTo>
                  <a:lnTo>
                    <a:pt x="140" y="315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6" y="315"/>
                  </a:lnTo>
                  <a:lnTo>
                    <a:pt x="148" y="315"/>
                  </a:lnTo>
                  <a:lnTo>
                    <a:pt x="148" y="308"/>
                  </a:lnTo>
                  <a:lnTo>
                    <a:pt x="150" y="308"/>
                  </a:lnTo>
                  <a:lnTo>
                    <a:pt x="152" y="308"/>
                  </a:lnTo>
                  <a:lnTo>
                    <a:pt x="156" y="308"/>
                  </a:lnTo>
                  <a:lnTo>
                    <a:pt x="158" y="308"/>
                  </a:lnTo>
                  <a:lnTo>
                    <a:pt x="160" y="308"/>
                  </a:lnTo>
                  <a:lnTo>
                    <a:pt x="162" y="308"/>
                  </a:lnTo>
                  <a:lnTo>
                    <a:pt x="164" y="308"/>
                  </a:lnTo>
                  <a:lnTo>
                    <a:pt x="164" y="302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70" y="302"/>
                  </a:lnTo>
                  <a:lnTo>
                    <a:pt x="174" y="302"/>
                  </a:lnTo>
                  <a:lnTo>
                    <a:pt x="176" y="302"/>
                  </a:lnTo>
                  <a:lnTo>
                    <a:pt x="178" y="302"/>
                  </a:lnTo>
                  <a:lnTo>
                    <a:pt x="180" y="302"/>
                  </a:lnTo>
                  <a:lnTo>
                    <a:pt x="182" y="302"/>
                  </a:lnTo>
                  <a:lnTo>
                    <a:pt x="184" y="302"/>
                  </a:lnTo>
                  <a:lnTo>
                    <a:pt x="186" y="302"/>
                  </a:lnTo>
                  <a:lnTo>
                    <a:pt x="188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7" y="302"/>
                  </a:lnTo>
                  <a:lnTo>
                    <a:pt x="201" y="302"/>
                  </a:lnTo>
                  <a:lnTo>
                    <a:pt x="203" y="302"/>
                  </a:lnTo>
                  <a:lnTo>
                    <a:pt x="205" y="302"/>
                  </a:lnTo>
                  <a:lnTo>
                    <a:pt x="207" y="302"/>
                  </a:lnTo>
                  <a:lnTo>
                    <a:pt x="207" y="295"/>
                  </a:lnTo>
                  <a:lnTo>
                    <a:pt x="209" y="295"/>
                  </a:lnTo>
                  <a:lnTo>
                    <a:pt x="211" y="295"/>
                  </a:lnTo>
                  <a:lnTo>
                    <a:pt x="213" y="295"/>
                  </a:lnTo>
                  <a:lnTo>
                    <a:pt x="215" y="295"/>
                  </a:lnTo>
                  <a:lnTo>
                    <a:pt x="217" y="295"/>
                  </a:lnTo>
                  <a:lnTo>
                    <a:pt x="219" y="295"/>
                  </a:lnTo>
                  <a:lnTo>
                    <a:pt x="221" y="295"/>
                  </a:lnTo>
                  <a:lnTo>
                    <a:pt x="223" y="295"/>
                  </a:lnTo>
                  <a:lnTo>
                    <a:pt x="223" y="288"/>
                  </a:lnTo>
                  <a:lnTo>
                    <a:pt x="225" y="288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31" y="288"/>
                  </a:lnTo>
                  <a:lnTo>
                    <a:pt x="233" y="288"/>
                  </a:lnTo>
                  <a:lnTo>
                    <a:pt x="235" y="288"/>
                  </a:lnTo>
                  <a:lnTo>
                    <a:pt x="237" y="288"/>
                  </a:lnTo>
                  <a:lnTo>
                    <a:pt x="239" y="288"/>
                  </a:lnTo>
                  <a:lnTo>
                    <a:pt x="241" y="288"/>
                  </a:lnTo>
                  <a:lnTo>
                    <a:pt x="243" y="288"/>
                  </a:lnTo>
                  <a:lnTo>
                    <a:pt x="245" y="288"/>
                  </a:lnTo>
                  <a:lnTo>
                    <a:pt x="247" y="288"/>
                  </a:lnTo>
                  <a:lnTo>
                    <a:pt x="247" y="281"/>
                  </a:lnTo>
                  <a:lnTo>
                    <a:pt x="249" y="281"/>
                  </a:lnTo>
                  <a:lnTo>
                    <a:pt x="251" y="281"/>
                  </a:lnTo>
                  <a:lnTo>
                    <a:pt x="253" y="281"/>
                  </a:lnTo>
                  <a:lnTo>
                    <a:pt x="253" y="274"/>
                  </a:lnTo>
                  <a:lnTo>
                    <a:pt x="255" y="274"/>
                  </a:lnTo>
                  <a:lnTo>
                    <a:pt x="257" y="274"/>
                  </a:lnTo>
                  <a:lnTo>
                    <a:pt x="259" y="274"/>
                  </a:lnTo>
                  <a:lnTo>
                    <a:pt x="261" y="274"/>
                  </a:lnTo>
                  <a:lnTo>
                    <a:pt x="263" y="274"/>
                  </a:lnTo>
                  <a:lnTo>
                    <a:pt x="265" y="274"/>
                  </a:lnTo>
                  <a:lnTo>
                    <a:pt x="269" y="274"/>
                  </a:lnTo>
                  <a:lnTo>
                    <a:pt x="273" y="274"/>
                  </a:lnTo>
                  <a:lnTo>
                    <a:pt x="275" y="274"/>
                  </a:lnTo>
                  <a:lnTo>
                    <a:pt x="277" y="274"/>
                  </a:lnTo>
                  <a:lnTo>
                    <a:pt x="279" y="274"/>
                  </a:lnTo>
                  <a:lnTo>
                    <a:pt x="281" y="274"/>
                  </a:lnTo>
                  <a:lnTo>
                    <a:pt x="283" y="274"/>
                  </a:lnTo>
                  <a:lnTo>
                    <a:pt x="285" y="274"/>
                  </a:lnTo>
                  <a:lnTo>
                    <a:pt x="287" y="274"/>
                  </a:lnTo>
                  <a:lnTo>
                    <a:pt x="289" y="274"/>
                  </a:lnTo>
                  <a:lnTo>
                    <a:pt x="289" y="267"/>
                  </a:lnTo>
                  <a:lnTo>
                    <a:pt x="291" y="267"/>
                  </a:lnTo>
                  <a:lnTo>
                    <a:pt x="293" y="267"/>
                  </a:lnTo>
                  <a:lnTo>
                    <a:pt x="295" y="267"/>
                  </a:lnTo>
                  <a:lnTo>
                    <a:pt x="297" y="267"/>
                  </a:lnTo>
                  <a:lnTo>
                    <a:pt x="299" y="267"/>
                  </a:lnTo>
                  <a:lnTo>
                    <a:pt x="299" y="253"/>
                  </a:lnTo>
                  <a:lnTo>
                    <a:pt x="301" y="253"/>
                  </a:lnTo>
                  <a:lnTo>
                    <a:pt x="303" y="253"/>
                  </a:lnTo>
                  <a:lnTo>
                    <a:pt x="305" y="253"/>
                  </a:lnTo>
                  <a:lnTo>
                    <a:pt x="307" y="253"/>
                  </a:lnTo>
                  <a:lnTo>
                    <a:pt x="309" y="253"/>
                  </a:lnTo>
                  <a:lnTo>
                    <a:pt x="309" y="246"/>
                  </a:lnTo>
                  <a:lnTo>
                    <a:pt x="311" y="246"/>
                  </a:lnTo>
                  <a:lnTo>
                    <a:pt x="313" y="246"/>
                  </a:lnTo>
                  <a:lnTo>
                    <a:pt x="315" y="246"/>
                  </a:lnTo>
                  <a:lnTo>
                    <a:pt x="321" y="246"/>
                  </a:lnTo>
                  <a:lnTo>
                    <a:pt x="323" y="246"/>
                  </a:lnTo>
                  <a:lnTo>
                    <a:pt x="325" y="246"/>
                  </a:lnTo>
                  <a:lnTo>
                    <a:pt x="327" y="246"/>
                  </a:lnTo>
                  <a:lnTo>
                    <a:pt x="329" y="246"/>
                  </a:lnTo>
                  <a:lnTo>
                    <a:pt x="331" y="246"/>
                  </a:lnTo>
                  <a:lnTo>
                    <a:pt x="333" y="246"/>
                  </a:lnTo>
                  <a:lnTo>
                    <a:pt x="335" y="246"/>
                  </a:lnTo>
                  <a:lnTo>
                    <a:pt x="337" y="246"/>
                  </a:lnTo>
                  <a:lnTo>
                    <a:pt x="339" y="246"/>
                  </a:lnTo>
                  <a:lnTo>
                    <a:pt x="341" y="246"/>
                  </a:lnTo>
                  <a:lnTo>
                    <a:pt x="343" y="246"/>
                  </a:lnTo>
                  <a:lnTo>
                    <a:pt x="345" y="246"/>
                  </a:lnTo>
                  <a:lnTo>
                    <a:pt x="349" y="246"/>
                  </a:lnTo>
                  <a:lnTo>
                    <a:pt x="351" y="246"/>
                  </a:lnTo>
                  <a:lnTo>
                    <a:pt x="353" y="246"/>
                  </a:lnTo>
                  <a:lnTo>
                    <a:pt x="355" y="246"/>
                  </a:lnTo>
                  <a:lnTo>
                    <a:pt x="357" y="246"/>
                  </a:lnTo>
                  <a:lnTo>
                    <a:pt x="359" y="246"/>
                  </a:lnTo>
                  <a:lnTo>
                    <a:pt x="361" y="246"/>
                  </a:lnTo>
                  <a:lnTo>
                    <a:pt x="361" y="239"/>
                  </a:lnTo>
                  <a:lnTo>
                    <a:pt x="363" y="239"/>
                  </a:lnTo>
                  <a:lnTo>
                    <a:pt x="365" y="239"/>
                  </a:lnTo>
                  <a:lnTo>
                    <a:pt x="367" y="239"/>
                  </a:lnTo>
                  <a:lnTo>
                    <a:pt x="369" y="239"/>
                  </a:lnTo>
                  <a:lnTo>
                    <a:pt x="371" y="239"/>
                  </a:lnTo>
                  <a:lnTo>
                    <a:pt x="371" y="231"/>
                  </a:lnTo>
                  <a:lnTo>
                    <a:pt x="373" y="231"/>
                  </a:lnTo>
                  <a:lnTo>
                    <a:pt x="375" y="231"/>
                  </a:lnTo>
                  <a:lnTo>
                    <a:pt x="377" y="231"/>
                  </a:lnTo>
                  <a:lnTo>
                    <a:pt x="377" y="224"/>
                  </a:lnTo>
                  <a:lnTo>
                    <a:pt x="379" y="224"/>
                  </a:lnTo>
                  <a:lnTo>
                    <a:pt x="381" y="224"/>
                  </a:lnTo>
                  <a:lnTo>
                    <a:pt x="383" y="224"/>
                  </a:lnTo>
                  <a:lnTo>
                    <a:pt x="385" y="224"/>
                  </a:lnTo>
                  <a:lnTo>
                    <a:pt x="387" y="224"/>
                  </a:lnTo>
                  <a:lnTo>
                    <a:pt x="391" y="224"/>
                  </a:lnTo>
                  <a:lnTo>
                    <a:pt x="393" y="224"/>
                  </a:lnTo>
                  <a:lnTo>
                    <a:pt x="395" y="224"/>
                  </a:lnTo>
                  <a:lnTo>
                    <a:pt x="397" y="224"/>
                  </a:lnTo>
                  <a:lnTo>
                    <a:pt x="399" y="224"/>
                  </a:lnTo>
                  <a:lnTo>
                    <a:pt x="401" y="224"/>
                  </a:lnTo>
                  <a:lnTo>
                    <a:pt x="403" y="224"/>
                  </a:lnTo>
                  <a:lnTo>
                    <a:pt x="404" y="224"/>
                  </a:lnTo>
                  <a:lnTo>
                    <a:pt x="406" y="224"/>
                  </a:lnTo>
                  <a:lnTo>
                    <a:pt x="409" y="224"/>
                  </a:lnTo>
                  <a:lnTo>
                    <a:pt x="410" y="224"/>
                  </a:lnTo>
                  <a:lnTo>
                    <a:pt x="410" y="216"/>
                  </a:lnTo>
                  <a:lnTo>
                    <a:pt x="412" y="216"/>
                  </a:lnTo>
                  <a:lnTo>
                    <a:pt x="416" y="216"/>
                  </a:lnTo>
                  <a:lnTo>
                    <a:pt x="418" y="216"/>
                  </a:lnTo>
                  <a:lnTo>
                    <a:pt x="420" y="216"/>
                  </a:lnTo>
                  <a:lnTo>
                    <a:pt x="422" y="216"/>
                  </a:lnTo>
                  <a:lnTo>
                    <a:pt x="424" y="216"/>
                  </a:lnTo>
                  <a:lnTo>
                    <a:pt x="426" y="216"/>
                  </a:lnTo>
                  <a:lnTo>
                    <a:pt x="428" y="216"/>
                  </a:lnTo>
                  <a:lnTo>
                    <a:pt x="430" y="216"/>
                  </a:lnTo>
                  <a:lnTo>
                    <a:pt x="432" y="216"/>
                  </a:lnTo>
                  <a:lnTo>
                    <a:pt x="434" y="216"/>
                  </a:lnTo>
                  <a:lnTo>
                    <a:pt x="436" y="216"/>
                  </a:lnTo>
                  <a:lnTo>
                    <a:pt x="438" y="216"/>
                  </a:lnTo>
                  <a:lnTo>
                    <a:pt x="440" y="216"/>
                  </a:lnTo>
                  <a:lnTo>
                    <a:pt x="442" y="216"/>
                  </a:lnTo>
                  <a:lnTo>
                    <a:pt x="444" y="216"/>
                  </a:lnTo>
                  <a:lnTo>
                    <a:pt x="446" y="216"/>
                  </a:lnTo>
                  <a:lnTo>
                    <a:pt x="448" y="216"/>
                  </a:lnTo>
                  <a:lnTo>
                    <a:pt x="448" y="208"/>
                  </a:lnTo>
                  <a:lnTo>
                    <a:pt x="450" y="208"/>
                  </a:lnTo>
                  <a:lnTo>
                    <a:pt x="452" y="208"/>
                  </a:lnTo>
                  <a:lnTo>
                    <a:pt x="454" y="208"/>
                  </a:lnTo>
                  <a:lnTo>
                    <a:pt x="456" y="208"/>
                  </a:lnTo>
                  <a:lnTo>
                    <a:pt x="458" y="208"/>
                  </a:lnTo>
                  <a:lnTo>
                    <a:pt x="460" y="208"/>
                  </a:lnTo>
                  <a:lnTo>
                    <a:pt x="462" y="208"/>
                  </a:lnTo>
                  <a:lnTo>
                    <a:pt x="464" y="208"/>
                  </a:lnTo>
                  <a:lnTo>
                    <a:pt x="466" y="208"/>
                  </a:lnTo>
                  <a:lnTo>
                    <a:pt x="468" y="208"/>
                  </a:lnTo>
                  <a:lnTo>
                    <a:pt x="470" y="208"/>
                  </a:lnTo>
                  <a:lnTo>
                    <a:pt x="472" y="208"/>
                  </a:lnTo>
                  <a:lnTo>
                    <a:pt x="474" y="208"/>
                  </a:lnTo>
                  <a:lnTo>
                    <a:pt x="474" y="200"/>
                  </a:lnTo>
                  <a:lnTo>
                    <a:pt x="476" y="200"/>
                  </a:lnTo>
                  <a:lnTo>
                    <a:pt x="478" y="200"/>
                  </a:lnTo>
                  <a:lnTo>
                    <a:pt x="480" y="200"/>
                  </a:lnTo>
                  <a:lnTo>
                    <a:pt x="482" y="200"/>
                  </a:lnTo>
                  <a:lnTo>
                    <a:pt x="482" y="183"/>
                  </a:lnTo>
                  <a:lnTo>
                    <a:pt x="484" y="183"/>
                  </a:lnTo>
                  <a:lnTo>
                    <a:pt x="486" y="183"/>
                  </a:lnTo>
                  <a:lnTo>
                    <a:pt x="488" y="183"/>
                  </a:lnTo>
                  <a:lnTo>
                    <a:pt x="490" y="183"/>
                  </a:lnTo>
                  <a:lnTo>
                    <a:pt x="492" y="183"/>
                  </a:lnTo>
                  <a:lnTo>
                    <a:pt x="494" y="183"/>
                  </a:lnTo>
                  <a:lnTo>
                    <a:pt x="496" y="183"/>
                  </a:lnTo>
                  <a:lnTo>
                    <a:pt x="498" y="183"/>
                  </a:lnTo>
                  <a:lnTo>
                    <a:pt x="500" y="183"/>
                  </a:lnTo>
                  <a:lnTo>
                    <a:pt x="502" y="183"/>
                  </a:lnTo>
                  <a:lnTo>
                    <a:pt x="504" y="183"/>
                  </a:lnTo>
                  <a:lnTo>
                    <a:pt x="506" y="183"/>
                  </a:lnTo>
                  <a:lnTo>
                    <a:pt x="508" y="183"/>
                  </a:lnTo>
                  <a:lnTo>
                    <a:pt x="508" y="175"/>
                  </a:lnTo>
                  <a:lnTo>
                    <a:pt x="510" y="175"/>
                  </a:lnTo>
                  <a:lnTo>
                    <a:pt x="512" y="175"/>
                  </a:lnTo>
                  <a:lnTo>
                    <a:pt x="514" y="175"/>
                  </a:lnTo>
                  <a:lnTo>
                    <a:pt x="516" y="175"/>
                  </a:lnTo>
                  <a:lnTo>
                    <a:pt x="518" y="175"/>
                  </a:lnTo>
                  <a:lnTo>
                    <a:pt x="520" y="175"/>
                  </a:lnTo>
                  <a:lnTo>
                    <a:pt x="522" y="175"/>
                  </a:lnTo>
                  <a:lnTo>
                    <a:pt x="524" y="175"/>
                  </a:lnTo>
                  <a:lnTo>
                    <a:pt x="530" y="175"/>
                  </a:lnTo>
                  <a:lnTo>
                    <a:pt x="532" y="175"/>
                  </a:lnTo>
                  <a:lnTo>
                    <a:pt x="534" y="175"/>
                  </a:lnTo>
                  <a:lnTo>
                    <a:pt x="536" y="175"/>
                  </a:lnTo>
                  <a:lnTo>
                    <a:pt x="538" y="175"/>
                  </a:lnTo>
                  <a:lnTo>
                    <a:pt x="540" y="175"/>
                  </a:lnTo>
                  <a:lnTo>
                    <a:pt x="542" y="175"/>
                  </a:lnTo>
                  <a:lnTo>
                    <a:pt x="544" y="175"/>
                  </a:lnTo>
                  <a:lnTo>
                    <a:pt x="546" y="175"/>
                  </a:lnTo>
                  <a:lnTo>
                    <a:pt x="548" y="175"/>
                  </a:lnTo>
                  <a:lnTo>
                    <a:pt x="548" y="166"/>
                  </a:lnTo>
                  <a:lnTo>
                    <a:pt x="550" y="166"/>
                  </a:lnTo>
                  <a:lnTo>
                    <a:pt x="552" y="166"/>
                  </a:lnTo>
                  <a:lnTo>
                    <a:pt x="552" y="157"/>
                  </a:lnTo>
                  <a:lnTo>
                    <a:pt x="554" y="157"/>
                  </a:lnTo>
                  <a:lnTo>
                    <a:pt x="556" y="157"/>
                  </a:lnTo>
                  <a:lnTo>
                    <a:pt x="558" y="157"/>
                  </a:lnTo>
                  <a:lnTo>
                    <a:pt x="560" y="157"/>
                  </a:lnTo>
                  <a:lnTo>
                    <a:pt x="562" y="157"/>
                  </a:lnTo>
                  <a:lnTo>
                    <a:pt x="564" y="157"/>
                  </a:lnTo>
                  <a:lnTo>
                    <a:pt x="566" y="157"/>
                  </a:lnTo>
                  <a:lnTo>
                    <a:pt x="568" y="157"/>
                  </a:lnTo>
                  <a:lnTo>
                    <a:pt x="570" y="157"/>
                  </a:lnTo>
                  <a:lnTo>
                    <a:pt x="572" y="157"/>
                  </a:lnTo>
                  <a:lnTo>
                    <a:pt x="574" y="157"/>
                  </a:lnTo>
                  <a:lnTo>
                    <a:pt x="576" y="157"/>
                  </a:lnTo>
                  <a:lnTo>
                    <a:pt x="578" y="157"/>
                  </a:lnTo>
                  <a:lnTo>
                    <a:pt x="580" y="157"/>
                  </a:lnTo>
                  <a:lnTo>
                    <a:pt x="584" y="157"/>
                  </a:lnTo>
                  <a:lnTo>
                    <a:pt x="586" y="157"/>
                  </a:lnTo>
                  <a:lnTo>
                    <a:pt x="588" y="157"/>
                  </a:lnTo>
                  <a:lnTo>
                    <a:pt x="590" y="157"/>
                  </a:lnTo>
                  <a:lnTo>
                    <a:pt x="592" y="157"/>
                  </a:lnTo>
                  <a:lnTo>
                    <a:pt x="594" y="157"/>
                  </a:lnTo>
                  <a:lnTo>
                    <a:pt x="596" y="157"/>
                  </a:lnTo>
                  <a:lnTo>
                    <a:pt x="598" y="157"/>
                  </a:lnTo>
                  <a:lnTo>
                    <a:pt x="600" y="157"/>
                  </a:lnTo>
                  <a:lnTo>
                    <a:pt x="602" y="157"/>
                  </a:lnTo>
                  <a:lnTo>
                    <a:pt x="604" y="157"/>
                  </a:lnTo>
                  <a:lnTo>
                    <a:pt x="606" y="157"/>
                  </a:lnTo>
                  <a:lnTo>
                    <a:pt x="608" y="157"/>
                  </a:lnTo>
                  <a:lnTo>
                    <a:pt x="610" y="157"/>
                  </a:lnTo>
                  <a:lnTo>
                    <a:pt x="613" y="157"/>
                  </a:lnTo>
                  <a:lnTo>
                    <a:pt x="616" y="157"/>
                  </a:lnTo>
                  <a:lnTo>
                    <a:pt x="617" y="157"/>
                  </a:lnTo>
                  <a:lnTo>
                    <a:pt x="619" y="157"/>
                  </a:lnTo>
                  <a:lnTo>
                    <a:pt x="621" y="157"/>
                  </a:lnTo>
                  <a:lnTo>
                    <a:pt x="623" y="157"/>
                  </a:lnTo>
                  <a:lnTo>
                    <a:pt x="623" y="147"/>
                  </a:lnTo>
                  <a:lnTo>
                    <a:pt x="627" y="147"/>
                  </a:lnTo>
                  <a:lnTo>
                    <a:pt x="627" y="138"/>
                  </a:lnTo>
                  <a:lnTo>
                    <a:pt x="629" y="138"/>
                  </a:lnTo>
                  <a:lnTo>
                    <a:pt x="631" y="138"/>
                  </a:lnTo>
                  <a:lnTo>
                    <a:pt x="633" y="138"/>
                  </a:lnTo>
                  <a:lnTo>
                    <a:pt x="633" y="128"/>
                  </a:lnTo>
                  <a:lnTo>
                    <a:pt x="635" y="128"/>
                  </a:lnTo>
                  <a:lnTo>
                    <a:pt x="639" y="128"/>
                  </a:lnTo>
                  <a:lnTo>
                    <a:pt x="641" y="128"/>
                  </a:lnTo>
                  <a:lnTo>
                    <a:pt x="643" y="128"/>
                  </a:lnTo>
                  <a:lnTo>
                    <a:pt x="645" y="128"/>
                  </a:lnTo>
                  <a:lnTo>
                    <a:pt x="647" y="128"/>
                  </a:lnTo>
                  <a:lnTo>
                    <a:pt x="649" y="128"/>
                  </a:lnTo>
                  <a:lnTo>
                    <a:pt x="651" y="128"/>
                  </a:lnTo>
                  <a:lnTo>
                    <a:pt x="655" y="128"/>
                  </a:lnTo>
                  <a:lnTo>
                    <a:pt x="657" y="128"/>
                  </a:lnTo>
                  <a:lnTo>
                    <a:pt x="659" y="128"/>
                  </a:lnTo>
                  <a:lnTo>
                    <a:pt x="661" y="128"/>
                  </a:lnTo>
                  <a:lnTo>
                    <a:pt x="663" y="128"/>
                  </a:lnTo>
                  <a:lnTo>
                    <a:pt x="665" y="128"/>
                  </a:lnTo>
                  <a:lnTo>
                    <a:pt x="669" y="128"/>
                  </a:lnTo>
                  <a:lnTo>
                    <a:pt x="671" y="128"/>
                  </a:lnTo>
                  <a:lnTo>
                    <a:pt x="673" y="128"/>
                  </a:lnTo>
                  <a:lnTo>
                    <a:pt x="675" y="128"/>
                  </a:lnTo>
                  <a:lnTo>
                    <a:pt x="677" y="128"/>
                  </a:lnTo>
                  <a:lnTo>
                    <a:pt x="681" y="128"/>
                  </a:lnTo>
                  <a:lnTo>
                    <a:pt x="683" y="128"/>
                  </a:lnTo>
                  <a:lnTo>
                    <a:pt x="685" y="128"/>
                  </a:lnTo>
                  <a:lnTo>
                    <a:pt x="687" y="128"/>
                  </a:lnTo>
                  <a:lnTo>
                    <a:pt x="689" y="128"/>
                  </a:lnTo>
                  <a:lnTo>
                    <a:pt x="691" y="128"/>
                  </a:lnTo>
                  <a:lnTo>
                    <a:pt x="693" y="128"/>
                  </a:lnTo>
                  <a:lnTo>
                    <a:pt x="695" y="128"/>
                  </a:lnTo>
                  <a:lnTo>
                    <a:pt x="697" y="128"/>
                  </a:lnTo>
                  <a:lnTo>
                    <a:pt x="699" y="128"/>
                  </a:lnTo>
                  <a:lnTo>
                    <a:pt x="701" y="128"/>
                  </a:lnTo>
                  <a:lnTo>
                    <a:pt x="703" y="128"/>
                  </a:lnTo>
                  <a:lnTo>
                    <a:pt x="705" y="128"/>
                  </a:lnTo>
                  <a:lnTo>
                    <a:pt x="709" y="128"/>
                  </a:lnTo>
                  <a:lnTo>
                    <a:pt x="711" y="128"/>
                  </a:lnTo>
                  <a:lnTo>
                    <a:pt x="713" y="128"/>
                  </a:lnTo>
                  <a:lnTo>
                    <a:pt x="715" y="128"/>
                  </a:lnTo>
                  <a:lnTo>
                    <a:pt x="717" y="128"/>
                  </a:lnTo>
                  <a:lnTo>
                    <a:pt x="719" y="128"/>
                  </a:lnTo>
                  <a:lnTo>
                    <a:pt x="719" y="117"/>
                  </a:lnTo>
                  <a:lnTo>
                    <a:pt x="723" y="117"/>
                  </a:lnTo>
                  <a:lnTo>
                    <a:pt x="725" y="117"/>
                  </a:lnTo>
                  <a:lnTo>
                    <a:pt x="727" y="117"/>
                  </a:lnTo>
                  <a:lnTo>
                    <a:pt x="729" y="117"/>
                  </a:lnTo>
                  <a:lnTo>
                    <a:pt x="731" y="117"/>
                  </a:lnTo>
                  <a:lnTo>
                    <a:pt x="733" y="117"/>
                  </a:lnTo>
                  <a:lnTo>
                    <a:pt x="735" y="117"/>
                  </a:lnTo>
                  <a:lnTo>
                    <a:pt x="737" y="117"/>
                  </a:lnTo>
                  <a:lnTo>
                    <a:pt x="739" y="117"/>
                  </a:lnTo>
                  <a:lnTo>
                    <a:pt x="741" y="117"/>
                  </a:lnTo>
                  <a:lnTo>
                    <a:pt x="743" y="117"/>
                  </a:lnTo>
                  <a:lnTo>
                    <a:pt x="745" y="117"/>
                  </a:lnTo>
                  <a:lnTo>
                    <a:pt x="747" y="117"/>
                  </a:lnTo>
                  <a:lnTo>
                    <a:pt x="751" y="117"/>
                  </a:lnTo>
                  <a:lnTo>
                    <a:pt x="753" y="117"/>
                  </a:lnTo>
                  <a:lnTo>
                    <a:pt x="755" y="117"/>
                  </a:lnTo>
                  <a:lnTo>
                    <a:pt x="757" y="117"/>
                  </a:lnTo>
                  <a:lnTo>
                    <a:pt x="759" y="117"/>
                  </a:lnTo>
                  <a:lnTo>
                    <a:pt x="761" y="117"/>
                  </a:lnTo>
                  <a:lnTo>
                    <a:pt x="765" y="117"/>
                  </a:lnTo>
                  <a:lnTo>
                    <a:pt x="767" y="117"/>
                  </a:lnTo>
                  <a:lnTo>
                    <a:pt x="769" y="117"/>
                  </a:lnTo>
                  <a:lnTo>
                    <a:pt x="771" y="117"/>
                  </a:lnTo>
                  <a:lnTo>
                    <a:pt x="773" y="117"/>
                  </a:lnTo>
                  <a:lnTo>
                    <a:pt x="775" y="117"/>
                  </a:lnTo>
                  <a:lnTo>
                    <a:pt x="779" y="117"/>
                  </a:lnTo>
                  <a:lnTo>
                    <a:pt x="781" y="117"/>
                  </a:lnTo>
                  <a:lnTo>
                    <a:pt x="783" y="117"/>
                  </a:lnTo>
                  <a:lnTo>
                    <a:pt x="785" y="117"/>
                  </a:lnTo>
                  <a:lnTo>
                    <a:pt x="787" y="117"/>
                  </a:lnTo>
                  <a:lnTo>
                    <a:pt x="789" y="117"/>
                  </a:lnTo>
                  <a:lnTo>
                    <a:pt x="793" y="117"/>
                  </a:lnTo>
                  <a:lnTo>
                    <a:pt x="795" y="117"/>
                  </a:lnTo>
                  <a:lnTo>
                    <a:pt x="797" y="117"/>
                  </a:lnTo>
                  <a:lnTo>
                    <a:pt x="799" y="117"/>
                  </a:lnTo>
                  <a:lnTo>
                    <a:pt x="799" y="106"/>
                  </a:lnTo>
                  <a:lnTo>
                    <a:pt x="801" y="106"/>
                  </a:lnTo>
                  <a:lnTo>
                    <a:pt x="803" y="106"/>
                  </a:lnTo>
                  <a:lnTo>
                    <a:pt x="805" y="106"/>
                  </a:lnTo>
                  <a:lnTo>
                    <a:pt x="807" y="106"/>
                  </a:lnTo>
                  <a:lnTo>
                    <a:pt x="809" y="106"/>
                  </a:lnTo>
                  <a:lnTo>
                    <a:pt x="811" y="106"/>
                  </a:lnTo>
                  <a:lnTo>
                    <a:pt x="813" y="106"/>
                  </a:lnTo>
                  <a:lnTo>
                    <a:pt x="815" y="106"/>
                  </a:lnTo>
                  <a:lnTo>
                    <a:pt x="817" y="106"/>
                  </a:lnTo>
                  <a:lnTo>
                    <a:pt x="820" y="106"/>
                  </a:lnTo>
                  <a:lnTo>
                    <a:pt x="823" y="106"/>
                  </a:lnTo>
                  <a:lnTo>
                    <a:pt x="824" y="106"/>
                  </a:lnTo>
                  <a:lnTo>
                    <a:pt x="826" y="106"/>
                  </a:lnTo>
                  <a:lnTo>
                    <a:pt x="828" y="106"/>
                  </a:lnTo>
                  <a:lnTo>
                    <a:pt x="830" y="106"/>
                  </a:lnTo>
                  <a:lnTo>
                    <a:pt x="832" y="106"/>
                  </a:lnTo>
                  <a:lnTo>
                    <a:pt x="834" y="106"/>
                  </a:lnTo>
                  <a:lnTo>
                    <a:pt x="836" y="106"/>
                  </a:lnTo>
                  <a:lnTo>
                    <a:pt x="838" y="106"/>
                  </a:lnTo>
                  <a:lnTo>
                    <a:pt x="840" y="106"/>
                  </a:lnTo>
                  <a:lnTo>
                    <a:pt x="842" y="106"/>
                  </a:lnTo>
                  <a:lnTo>
                    <a:pt x="844" y="106"/>
                  </a:lnTo>
                  <a:lnTo>
                    <a:pt x="848" y="106"/>
                  </a:lnTo>
                  <a:lnTo>
                    <a:pt x="850" y="106"/>
                  </a:lnTo>
                  <a:lnTo>
                    <a:pt x="852" y="106"/>
                  </a:lnTo>
                  <a:lnTo>
                    <a:pt x="854" y="106"/>
                  </a:lnTo>
                  <a:lnTo>
                    <a:pt x="856" y="106"/>
                  </a:lnTo>
                  <a:lnTo>
                    <a:pt x="858" y="106"/>
                  </a:lnTo>
                  <a:lnTo>
                    <a:pt x="860" y="106"/>
                  </a:lnTo>
                  <a:lnTo>
                    <a:pt x="864" y="106"/>
                  </a:lnTo>
                  <a:lnTo>
                    <a:pt x="866" y="106"/>
                  </a:lnTo>
                  <a:lnTo>
                    <a:pt x="868" y="106"/>
                  </a:lnTo>
                  <a:lnTo>
                    <a:pt x="870" y="106"/>
                  </a:lnTo>
                  <a:lnTo>
                    <a:pt x="872" y="106"/>
                  </a:lnTo>
                  <a:lnTo>
                    <a:pt x="874" y="106"/>
                  </a:lnTo>
                  <a:lnTo>
                    <a:pt x="876" y="106"/>
                  </a:lnTo>
                  <a:lnTo>
                    <a:pt x="878" y="106"/>
                  </a:lnTo>
                  <a:lnTo>
                    <a:pt x="880" y="106"/>
                  </a:lnTo>
                  <a:lnTo>
                    <a:pt x="882" y="106"/>
                  </a:lnTo>
                  <a:lnTo>
                    <a:pt x="884" y="106"/>
                  </a:lnTo>
                  <a:lnTo>
                    <a:pt x="886" y="106"/>
                  </a:lnTo>
                  <a:lnTo>
                    <a:pt x="890" y="106"/>
                  </a:lnTo>
                  <a:lnTo>
                    <a:pt x="892" y="106"/>
                  </a:lnTo>
                  <a:lnTo>
                    <a:pt x="894" y="106"/>
                  </a:lnTo>
                  <a:lnTo>
                    <a:pt x="896" y="106"/>
                  </a:lnTo>
                  <a:lnTo>
                    <a:pt x="898" y="106"/>
                  </a:lnTo>
                  <a:lnTo>
                    <a:pt x="900" y="106"/>
                  </a:lnTo>
                  <a:lnTo>
                    <a:pt x="902" y="106"/>
                  </a:lnTo>
                  <a:lnTo>
                    <a:pt x="904" y="106"/>
                  </a:lnTo>
                  <a:lnTo>
                    <a:pt x="906" y="106"/>
                  </a:lnTo>
                  <a:lnTo>
                    <a:pt x="908" y="106"/>
                  </a:lnTo>
                  <a:lnTo>
                    <a:pt x="910" y="106"/>
                  </a:lnTo>
                  <a:lnTo>
                    <a:pt x="912" y="106"/>
                  </a:lnTo>
                  <a:lnTo>
                    <a:pt x="914" y="106"/>
                  </a:lnTo>
                  <a:lnTo>
                    <a:pt x="916" y="106"/>
                  </a:lnTo>
                  <a:lnTo>
                    <a:pt x="920" y="106"/>
                  </a:lnTo>
                  <a:lnTo>
                    <a:pt x="922" y="106"/>
                  </a:lnTo>
                  <a:lnTo>
                    <a:pt x="924" y="106"/>
                  </a:lnTo>
                  <a:lnTo>
                    <a:pt x="926" y="106"/>
                  </a:lnTo>
                  <a:lnTo>
                    <a:pt x="928" y="106"/>
                  </a:lnTo>
                  <a:lnTo>
                    <a:pt x="930" y="106"/>
                  </a:lnTo>
                  <a:lnTo>
                    <a:pt x="930" y="91"/>
                  </a:lnTo>
                  <a:lnTo>
                    <a:pt x="934" y="91"/>
                  </a:lnTo>
                  <a:lnTo>
                    <a:pt x="936" y="91"/>
                  </a:lnTo>
                  <a:lnTo>
                    <a:pt x="936" y="76"/>
                  </a:lnTo>
                  <a:lnTo>
                    <a:pt x="938" y="76"/>
                  </a:lnTo>
                  <a:lnTo>
                    <a:pt x="940" y="76"/>
                  </a:lnTo>
                  <a:lnTo>
                    <a:pt x="942" y="76"/>
                  </a:lnTo>
                  <a:lnTo>
                    <a:pt x="948" y="76"/>
                  </a:lnTo>
                  <a:lnTo>
                    <a:pt x="950" y="76"/>
                  </a:lnTo>
                  <a:lnTo>
                    <a:pt x="952" y="76"/>
                  </a:lnTo>
                  <a:lnTo>
                    <a:pt x="954" y="76"/>
                  </a:lnTo>
                  <a:lnTo>
                    <a:pt x="956" y="76"/>
                  </a:lnTo>
                  <a:lnTo>
                    <a:pt x="960" y="76"/>
                  </a:lnTo>
                  <a:lnTo>
                    <a:pt x="962" y="76"/>
                  </a:lnTo>
                  <a:lnTo>
                    <a:pt x="964" y="76"/>
                  </a:lnTo>
                  <a:lnTo>
                    <a:pt x="966" y="76"/>
                  </a:lnTo>
                  <a:lnTo>
                    <a:pt x="968" y="76"/>
                  </a:lnTo>
                  <a:lnTo>
                    <a:pt x="970" y="76"/>
                  </a:lnTo>
                  <a:lnTo>
                    <a:pt x="972" y="76"/>
                  </a:lnTo>
                  <a:lnTo>
                    <a:pt x="974" y="76"/>
                  </a:lnTo>
                  <a:lnTo>
                    <a:pt x="976" y="76"/>
                  </a:lnTo>
                  <a:lnTo>
                    <a:pt x="978" y="76"/>
                  </a:lnTo>
                  <a:lnTo>
                    <a:pt x="980" y="76"/>
                  </a:lnTo>
                  <a:lnTo>
                    <a:pt x="982" y="76"/>
                  </a:lnTo>
                  <a:lnTo>
                    <a:pt x="984" y="76"/>
                  </a:lnTo>
                  <a:lnTo>
                    <a:pt x="988" y="76"/>
                  </a:lnTo>
                  <a:lnTo>
                    <a:pt x="990" y="76"/>
                  </a:lnTo>
                  <a:lnTo>
                    <a:pt x="992" y="76"/>
                  </a:lnTo>
                  <a:lnTo>
                    <a:pt x="994" y="76"/>
                  </a:lnTo>
                  <a:lnTo>
                    <a:pt x="994" y="59"/>
                  </a:lnTo>
                  <a:lnTo>
                    <a:pt x="996" y="59"/>
                  </a:lnTo>
                  <a:lnTo>
                    <a:pt x="998" y="59"/>
                  </a:lnTo>
                  <a:lnTo>
                    <a:pt x="1000" y="59"/>
                  </a:lnTo>
                  <a:lnTo>
                    <a:pt x="1004" y="59"/>
                  </a:lnTo>
                  <a:lnTo>
                    <a:pt x="1006" y="59"/>
                  </a:lnTo>
                  <a:lnTo>
                    <a:pt x="1008" y="59"/>
                  </a:lnTo>
                  <a:lnTo>
                    <a:pt x="1010" y="59"/>
                  </a:lnTo>
                  <a:lnTo>
                    <a:pt x="1012" y="59"/>
                  </a:lnTo>
                  <a:lnTo>
                    <a:pt x="1016" y="59"/>
                  </a:lnTo>
                  <a:lnTo>
                    <a:pt x="1018" y="59"/>
                  </a:lnTo>
                  <a:lnTo>
                    <a:pt x="1020" y="59"/>
                  </a:lnTo>
                  <a:lnTo>
                    <a:pt x="1022" y="59"/>
                  </a:lnTo>
                  <a:lnTo>
                    <a:pt x="1024" y="59"/>
                  </a:lnTo>
                  <a:lnTo>
                    <a:pt x="1026" y="59"/>
                  </a:lnTo>
                  <a:lnTo>
                    <a:pt x="1028" y="59"/>
                  </a:lnTo>
                  <a:lnTo>
                    <a:pt x="1033" y="59"/>
                  </a:lnTo>
                  <a:lnTo>
                    <a:pt x="1035" y="59"/>
                  </a:lnTo>
                  <a:lnTo>
                    <a:pt x="1037" y="59"/>
                  </a:lnTo>
                  <a:lnTo>
                    <a:pt x="1039" y="59"/>
                  </a:lnTo>
                  <a:lnTo>
                    <a:pt x="1041" y="59"/>
                  </a:lnTo>
                  <a:lnTo>
                    <a:pt x="1043" y="59"/>
                  </a:lnTo>
                  <a:lnTo>
                    <a:pt x="1045" y="59"/>
                  </a:lnTo>
                  <a:lnTo>
                    <a:pt x="1047" y="59"/>
                  </a:lnTo>
                  <a:lnTo>
                    <a:pt x="1049" y="59"/>
                  </a:lnTo>
                  <a:lnTo>
                    <a:pt x="1051" y="59"/>
                  </a:lnTo>
                  <a:lnTo>
                    <a:pt x="1053" y="59"/>
                  </a:lnTo>
                  <a:lnTo>
                    <a:pt x="1055" y="59"/>
                  </a:lnTo>
                  <a:lnTo>
                    <a:pt x="1055" y="41"/>
                  </a:lnTo>
                  <a:lnTo>
                    <a:pt x="1057" y="41"/>
                  </a:lnTo>
                  <a:lnTo>
                    <a:pt x="1059" y="41"/>
                  </a:lnTo>
                  <a:lnTo>
                    <a:pt x="1061" y="41"/>
                  </a:lnTo>
                  <a:lnTo>
                    <a:pt x="1063" y="41"/>
                  </a:lnTo>
                  <a:lnTo>
                    <a:pt x="1065" y="41"/>
                  </a:lnTo>
                  <a:lnTo>
                    <a:pt x="1067" y="41"/>
                  </a:lnTo>
                  <a:lnTo>
                    <a:pt x="1071" y="41"/>
                  </a:lnTo>
                  <a:lnTo>
                    <a:pt x="1071" y="21"/>
                  </a:lnTo>
                  <a:lnTo>
                    <a:pt x="1073" y="21"/>
                  </a:lnTo>
                  <a:lnTo>
                    <a:pt x="1075" y="21"/>
                  </a:lnTo>
                  <a:lnTo>
                    <a:pt x="1077" y="21"/>
                  </a:lnTo>
                  <a:lnTo>
                    <a:pt x="1079" y="21"/>
                  </a:lnTo>
                  <a:lnTo>
                    <a:pt x="1081" y="21"/>
                  </a:lnTo>
                  <a:lnTo>
                    <a:pt x="1083" y="21"/>
                  </a:lnTo>
                  <a:lnTo>
                    <a:pt x="1085" y="21"/>
                  </a:lnTo>
                  <a:lnTo>
                    <a:pt x="1087" y="21"/>
                  </a:lnTo>
                  <a:lnTo>
                    <a:pt x="1089" y="21"/>
                  </a:lnTo>
                  <a:lnTo>
                    <a:pt x="1091" y="21"/>
                  </a:lnTo>
                  <a:lnTo>
                    <a:pt x="1093" y="21"/>
                  </a:lnTo>
                  <a:lnTo>
                    <a:pt x="1095" y="21"/>
                  </a:lnTo>
                  <a:lnTo>
                    <a:pt x="1099" y="21"/>
                  </a:lnTo>
                  <a:lnTo>
                    <a:pt x="1101" y="21"/>
                  </a:lnTo>
                  <a:lnTo>
                    <a:pt x="1103" y="21"/>
                  </a:lnTo>
                  <a:lnTo>
                    <a:pt x="1105" y="21"/>
                  </a:lnTo>
                  <a:lnTo>
                    <a:pt x="1107" y="21"/>
                  </a:lnTo>
                  <a:lnTo>
                    <a:pt x="1109" y="21"/>
                  </a:lnTo>
                  <a:lnTo>
                    <a:pt x="1111" y="21"/>
                  </a:lnTo>
                  <a:lnTo>
                    <a:pt x="1113" y="21"/>
                  </a:lnTo>
                  <a:lnTo>
                    <a:pt x="1115" y="21"/>
                  </a:lnTo>
                  <a:lnTo>
                    <a:pt x="1117" y="21"/>
                  </a:lnTo>
                  <a:lnTo>
                    <a:pt x="1119" y="21"/>
                  </a:lnTo>
                  <a:lnTo>
                    <a:pt x="1121" y="21"/>
                  </a:lnTo>
                  <a:lnTo>
                    <a:pt x="1123" y="21"/>
                  </a:lnTo>
                  <a:lnTo>
                    <a:pt x="1125" y="21"/>
                  </a:lnTo>
                  <a:lnTo>
                    <a:pt x="1125" y="0"/>
                  </a:lnTo>
                  <a:lnTo>
                    <a:pt x="1127" y="0"/>
                  </a:lnTo>
                  <a:lnTo>
                    <a:pt x="1129" y="0"/>
                  </a:lnTo>
                  <a:lnTo>
                    <a:pt x="1131" y="0"/>
                  </a:lnTo>
                  <a:lnTo>
                    <a:pt x="1133" y="0"/>
                  </a:lnTo>
                  <a:lnTo>
                    <a:pt x="1135" y="0"/>
                  </a:lnTo>
                  <a:lnTo>
                    <a:pt x="1137" y="0"/>
                  </a:lnTo>
                  <a:lnTo>
                    <a:pt x="1139" y="0"/>
                  </a:lnTo>
                  <a:lnTo>
                    <a:pt x="1141" y="0"/>
                  </a:lnTo>
                  <a:lnTo>
                    <a:pt x="1143" y="0"/>
                  </a:lnTo>
                  <a:lnTo>
                    <a:pt x="1145" y="0"/>
                  </a:lnTo>
                  <a:lnTo>
                    <a:pt x="1147" y="0"/>
                  </a:lnTo>
                  <a:lnTo>
                    <a:pt x="1149" y="0"/>
                  </a:lnTo>
                  <a:lnTo>
                    <a:pt x="1151" y="0"/>
                  </a:lnTo>
                  <a:lnTo>
                    <a:pt x="1153" y="0"/>
                  </a:lnTo>
                  <a:lnTo>
                    <a:pt x="1157" y="0"/>
                  </a:lnTo>
                  <a:lnTo>
                    <a:pt x="1159" y="0"/>
                  </a:lnTo>
                  <a:lnTo>
                    <a:pt x="1161" y="0"/>
                  </a:lnTo>
                  <a:lnTo>
                    <a:pt x="1163" y="0"/>
                  </a:lnTo>
                  <a:lnTo>
                    <a:pt x="1165" y="0"/>
                  </a:lnTo>
                  <a:lnTo>
                    <a:pt x="1167" y="0"/>
                  </a:lnTo>
                  <a:lnTo>
                    <a:pt x="1171" y="0"/>
                  </a:lnTo>
                  <a:lnTo>
                    <a:pt x="1173" y="0"/>
                  </a:lnTo>
                  <a:lnTo>
                    <a:pt x="1175" y="0"/>
                  </a:lnTo>
                  <a:lnTo>
                    <a:pt x="1177" y="0"/>
                  </a:lnTo>
                  <a:lnTo>
                    <a:pt x="1179" y="0"/>
                  </a:lnTo>
                  <a:lnTo>
                    <a:pt x="1183" y="0"/>
                  </a:lnTo>
                  <a:lnTo>
                    <a:pt x="1185" y="0"/>
                  </a:lnTo>
                  <a:lnTo>
                    <a:pt x="1187" y="0"/>
                  </a:lnTo>
                  <a:lnTo>
                    <a:pt x="1189" y="0"/>
                  </a:lnTo>
                  <a:lnTo>
                    <a:pt x="1191" y="0"/>
                  </a:lnTo>
                  <a:lnTo>
                    <a:pt x="1193" y="0"/>
                  </a:lnTo>
                  <a:lnTo>
                    <a:pt x="1195" y="0"/>
                  </a:lnTo>
                  <a:lnTo>
                    <a:pt x="1197" y="0"/>
                  </a:lnTo>
                  <a:lnTo>
                    <a:pt x="1199" y="0"/>
                  </a:lnTo>
                  <a:lnTo>
                    <a:pt x="1201" y="0"/>
                  </a:lnTo>
                  <a:lnTo>
                    <a:pt x="1203" y="0"/>
                  </a:lnTo>
                  <a:lnTo>
                    <a:pt x="1205" y="0"/>
                  </a:lnTo>
                  <a:lnTo>
                    <a:pt x="1207" y="0"/>
                  </a:lnTo>
                  <a:lnTo>
                    <a:pt x="1211" y="0"/>
                  </a:lnTo>
                  <a:lnTo>
                    <a:pt x="1213" y="0"/>
                  </a:lnTo>
                  <a:lnTo>
                    <a:pt x="1215" y="0"/>
                  </a:lnTo>
                  <a:lnTo>
                    <a:pt x="1217" y="0"/>
                  </a:lnTo>
                  <a:lnTo>
                    <a:pt x="1219" y="0"/>
                  </a:lnTo>
                  <a:lnTo>
                    <a:pt x="1221" y="0"/>
                  </a:lnTo>
                  <a:lnTo>
                    <a:pt x="1223" y="0"/>
                  </a:lnTo>
                  <a:lnTo>
                    <a:pt x="1227" y="0"/>
                  </a:lnTo>
                  <a:lnTo>
                    <a:pt x="1229" y="0"/>
                  </a:lnTo>
                  <a:lnTo>
                    <a:pt x="1231" y="0"/>
                  </a:lnTo>
                  <a:lnTo>
                    <a:pt x="1233" y="0"/>
                  </a:lnTo>
                  <a:lnTo>
                    <a:pt x="1235" y="0"/>
                  </a:lnTo>
                  <a:lnTo>
                    <a:pt x="1240" y="0"/>
                  </a:lnTo>
                  <a:lnTo>
                    <a:pt x="1242" y="0"/>
                  </a:lnTo>
                  <a:lnTo>
                    <a:pt x="1244" y="0"/>
                  </a:lnTo>
                  <a:lnTo>
                    <a:pt x="1246" y="0"/>
                  </a:lnTo>
                  <a:lnTo>
                    <a:pt x="1248" y="0"/>
                  </a:lnTo>
                  <a:lnTo>
                    <a:pt x="1254" y="0"/>
                  </a:lnTo>
                  <a:lnTo>
                    <a:pt x="1256" y="0"/>
                  </a:lnTo>
                  <a:lnTo>
                    <a:pt x="1258" y="0"/>
                  </a:lnTo>
                  <a:lnTo>
                    <a:pt x="1260" y="0"/>
                  </a:lnTo>
                  <a:lnTo>
                    <a:pt x="1262" y="0"/>
                  </a:lnTo>
                  <a:lnTo>
                    <a:pt x="1264" y="0"/>
                  </a:lnTo>
                  <a:lnTo>
                    <a:pt x="1266" y="0"/>
                  </a:lnTo>
                  <a:lnTo>
                    <a:pt x="1268" y="0"/>
                  </a:lnTo>
                  <a:lnTo>
                    <a:pt x="1270" y="0"/>
                  </a:lnTo>
                  <a:lnTo>
                    <a:pt x="1272" y="0"/>
                  </a:lnTo>
                  <a:lnTo>
                    <a:pt x="1274" y="0"/>
                  </a:lnTo>
                  <a:lnTo>
                    <a:pt x="1276" y="0"/>
                  </a:lnTo>
                  <a:lnTo>
                    <a:pt x="1278" y="0"/>
                  </a:lnTo>
                  <a:lnTo>
                    <a:pt x="1282" y="0"/>
                  </a:lnTo>
                  <a:lnTo>
                    <a:pt x="1284" y="0"/>
                  </a:lnTo>
                  <a:lnTo>
                    <a:pt x="1286" y="0"/>
                  </a:lnTo>
                  <a:lnTo>
                    <a:pt x="1288" y="0"/>
                  </a:lnTo>
                  <a:lnTo>
                    <a:pt x="1290" y="0"/>
                  </a:lnTo>
                  <a:lnTo>
                    <a:pt x="1294" y="0"/>
                  </a:lnTo>
                  <a:lnTo>
                    <a:pt x="1296" y="0"/>
                  </a:lnTo>
                  <a:lnTo>
                    <a:pt x="1298" y="0"/>
                  </a:lnTo>
                  <a:lnTo>
                    <a:pt x="1300" y="0"/>
                  </a:lnTo>
                  <a:lnTo>
                    <a:pt x="1302" y="0"/>
                  </a:lnTo>
                  <a:lnTo>
                    <a:pt x="1304" y="0"/>
                  </a:lnTo>
                  <a:lnTo>
                    <a:pt x="1310" y="0"/>
                  </a:lnTo>
                  <a:lnTo>
                    <a:pt x="1312" y="0"/>
                  </a:lnTo>
                  <a:lnTo>
                    <a:pt x="1314" y="0"/>
                  </a:lnTo>
                  <a:lnTo>
                    <a:pt x="1316" y="0"/>
                  </a:lnTo>
                  <a:lnTo>
                    <a:pt x="1318" y="0"/>
                  </a:lnTo>
                  <a:lnTo>
                    <a:pt x="1324" y="0"/>
                  </a:lnTo>
                  <a:lnTo>
                    <a:pt x="1326" y="0"/>
                  </a:lnTo>
                  <a:lnTo>
                    <a:pt x="1328" y="0"/>
                  </a:lnTo>
                  <a:lnTo>
                    <a:pt x="1330" y="0"/>
                  </a:lnTo>
                  <a:lnTo>
                    <a:pt x="1332" y="0"/>
                  </a:lnTo>
                  <a:lnTo>
                    <a:pt x="1334" y="0"/>
                  </a:lnTo>
                  <a:lnTo>
                    <a:pt x="1338" y="0"/>
                  </a:lnTo>
                  <a:lnTo>
                    <a:pt x="1340" y="0"/>
                  </a:lnTo>
                  <a:lnTo>
                    <a:pt x="1342" y="0"/>
                  </a:lnTo>
                  <a:lnTo>
                    <a:pt x="1344" y="0"/>
                  </a:lnTo>
                  <a:lnTo>
                    <a:pt x="1346" y="0"/>
                  </a:lnTo>
                  <a:lnTo>
                    <a:pt x="1350" y="0"/>
                  </a:lnTo>
                  <a:lnTo>
                    <a:pt x="1352" y="0"/>
                  </a:lnTo>
                  <a:lnTo>
                    <a:pt x="1354" y="0"/>
                  </a:lnTo>
                  <a:lnTo>
                    <a:pt x="1356" y="0"/>
                  </a:lnTo>
                  <a:lnTo>
                    <a:pt x="1358" y="0"/>
                  </a:lnTo>
                  <a:lnTo>
                    <a:pt x="1360" y="0"/>
                  </a:lnTo>
                  <a:lnTo>
                    <a:pt x="1362" y="0"/>
                  </a:lnTo>
                  <a:lnTo>
                    <a:pt x="1366" y="0"/>
                  </a:lnTo>
                  <a:lnTo>
                    <a:pt x="1368" y="0"/>
                  </a:lnTo>
                  <a:lnTo>
                    <a:pt x="1370" y="0"/>
                  </a:lnTo>
                  <a:lnTo>
                    <a:pt x="1372" y="0"/>
                  </a:lnTo>
                  <a:lnTo>
                    <a:pt x="1374" y="0"/>
                  </a:lnTo>
                  <a:lnTo>
                    <a:pt x="1376" y="0"/>
                  </a:lnTo>
                  <a:lnTo>
                    <a:pt x="1380" y="0"/>
                  </a:lnTo>
                  <a:lnTo>
                    <a:pt x="1382" y="0"/>
                  </a:lnTo>
                  <a:lnTo>
                    <a:pt x="1384" y="0"/>
                  </a:lnTo>
                  <a:lnTo>
                    <a:pt x="1386" y="0"/>
                  </a:lnTo>
                  <a:lnTo>
                    <a:pt x="1388" y="0"/>
                  </a:lnTo>
                  <a:lnTo>
                    <a:pt x="1392" y="0"/>
                  </a:lnTo>
                  <a:lnTo>
                    <a:pt x="1394" y="0"/>
                  </a:lnTo>
                  <a:lnTo>
                    <a:pt x="1396" y="0"/>
                  </a:lnTo>
                  <a:lnTo>
                    <a:pt x="1398" y="0"/>
                  </a:lnTo>
                  <a:lnTo>
                    <a:pt x="1400" y="0"/>
                  </a:lnTo>
                  <a:lnTo>
                    <a:pt x="1402" y="0"/>
                  </a:lnTo>
                  <a:lnTo>
                    <a:pt x="1404" y="0"/>
                  </a:lnTo>
                  <a:lnTo>
                    <a:pt x="1406" y="0"/>
                  </a:lnTo>
                  <a:lnTo>
                    <a:pt x="1408" y="0"/>
                  </a:lnTo>
                  <a:lnTo>
                    <a:pt x="1410" y="0"/>
                  </a:lnTo>
                  <a:lnTo>
                    <a:pt x="1412" y="0"/>
                  </a:lnTo>
                  <a:lnTo>
                    <a:pt x="1414" y="0"/>
                  </a:lnTo>
                  <a:lnTo>
                    <a:pt x="1416" y="0"/>
                  </a:lnTo>
                  <a:lnTo>
                    <a:pt x="1418" y="0"/>
                  </a:lnTo>
                  <a:lnTo>
                    <a:pt x="1422" y="0"/>
                  </a:lnTo>
                  <a:lnTo>
                    <a:pt x="1424" y="0"/>
                  </a:lnTo>
                  <a:lnTo>
                    <a:pt x="1426" y="0"/>
                  </a:lnTo>
                  <a:lnTo>
                    <a:pt x="1428" y="0"/>
                  </a:lnTo>
                  <a:lnTo>
                    <a:pt x="1430" y="0"/>
                  </a:lnTo>
                </a:path>
              </a:pathLst>
            </a:custGeom>
            <a:grpFill/>
            <a:ln w="3810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sz="1400"/>
            </a:p>
          </p:txBody>
        </p:sp>
        <p:sp>
          <p:nvSpPr>
            <p:cNvPr id="3102" name="Freeform 13"/>
            <p:cNvSpPr>
              <a:spLocks/>
            </p:cNvSpPr>
            <p:nvPr/>
          </p:nvSpPr>
          <p:spPr bwMode="auto">
            <a:xfrm>
              <a:off x="1506859" y="2800484"/>
              <a:ext cx="6622831" cy="1991178"/>
            </a:xfrm>
            <a:custGeom>
              <a:avLst/>
              <a:gdLst>
                <a:gd name="T0" fmla="*/ 2147483647 w 1434"/>
                <a:gd name="T1" fmla="*/ 2147483647 h 431"/>
                <a:gd name="T2" fmla="*/ 2147483647 w 1434"/>
                <a:gd name="T3" fmla="*/ 2147483647 h 431"/>
                <a:gd name="T4" fmla="*/ 2147483647 w 1434"/>
                <a:gd name="T5" fmla="*/ 2147483647 h 431"/>
                <a:gd name="T6" fmla="*/ 2147483647 w 1434"/>
                <a:gd name="T7" fmla="*/ 2147483647 h 431"/>
                <a:gd name="T8" fmla="*/ 2147483647 w 1434"/>
                <a:gd name="T9" fmla="*/ 2147483647 h 431"/>
                <a:gd name="T10" fmla="*/ 2147483647 w 1434"/>
                <a:gd name="T11" fmla="*/ 2147483647 h 431"/>
                <a:gd name="T12" fmla="*/ 2147483647 w 1434"/>
                <a:gd name="T13" fmla="*/ 2147483647 h 431"/>
                <a:gd name="T14" fmla="*/ 2147483647 w 1434"/>
                <a:gd name="T15" fmla="*/ 2147483647 h 431"/>
                <a:gd name="T16" fmla="*/ 2147483647 w 1434"/>
                <a:gd name="T17" fmla="*/ 2147483647 h 431"/>
                <a:gd name="T18" fmla="*/ 2147483647 w 1434"/>
                <a:gd name="T19" fmla="*/ 2147483647 h 431"/>
                <a:gd name="T20" fmla="*/ 2147483647 w 1434"/>
                <a:gd name="T21" fmla="*/ 2147483647 h 431"/>
                <a:gd name="T22" fmla="*/ 2147483647 w 1434"/>
                <a:gd name="T23" fmla="*/ 2147483647 h 431"/>
                <a:gd name="T24" fmla="*/ 2147483647 w 1434"/>
                <a:gd name="T25" fmla="*/ 2147483647 h 431"/>
                <a:gd name="T26" fmla="*/ 2147483647 w 1434"/>
                <a:gd name="T27" fmla="*/ 2147483647 h 431"/>
                <a:gd name="T28" fmla="*/ 2147483647 w 1434"/>
                <a:gd name="T29" fmla="*/ 2147483647 h 431"/>
                <a:gd name="T30" fmla="*/ 2147483647 w 1434"/>
                <a:gd name="T31" fmla="*/ 2147483647 h 431"/>
                <a:gd name="T32" fmla="*/ 2147483647 w 1434"/>
                <a:gd name="T33" fmla="*/ 2147483647 h 431"/>
                <a:gd name="T34" fmla="*/ 2147483647 w 1434"/>
                <a:gd name="T35" fmla="*/ 2147483647 h 431"/>
                <a:gd name="T36" fmla="*/ 2147483647 w 1434"/>
                <a:gd name="T37" fmla="*/ 2147483647 h 431"/>
                <a:gd name="T38" fmla="*/ 2147483647 w 1434"/>
                <a:gd name="T39" fmla="*/ 2147483647 h 431"/>
                <a:gd name="T40" fmla="*/ 2147483647 w 1434"/>
                <a:gd name="T41" fmla="*/ 2147483647 h 431"/>
                <a:gd name="T42" fmla="*/ 2147483647 w 1434"/>
                <a:gd name="T43" fmla="*/ 2147483647 h 431"/>
                <a:gd name="T44" fmla="*/ 2147483647 w 1434"/>
                <a:gd name="T45" fmla="*/ 2147483647 h 431"/>
                <a:gd name="T46" fmla="*/ 2147483647 w 1434"/>
                <a:gd name="T47" fmla="*/ 2147483647 h 431"/>
                <a:gd name="T48" fmla="*/ 2147483647 w 1434"/>
                <a:gd name="T49" fmla="*/ 2147483647 h 431"/>
                <a:gd name="T50" fmla="*/ 2147483647 w 1434"/>
                <a:gd name="T51" fmla="*/ 2147483647 h 431"/>
                <a:gd name="T52" fmla="*/ 2147483647 w 1434"/>
                <a:gd name="T53" fmla="*/ 2147483647 h 431"/>
                <a:gd name="T54" fmla="*/ 2147483647 w 1434"/>
                <a:gd name="T55" fmla="*/ 2147483647 h 431"/>
                <a:gd name="T56" fmla="*/ 2147483647 w 1434"/>
                <a:gd name="T57" fmla="*/ 2147483647 h 431"/>
                <a:gd name="T58" fmla="*/ 2147483647 w 1434"/>
                <a:gd name="T59" fmla="*/ 2147483647 h 431"/>
                <a:gd name="T60" fmla="*/ 2147483647 w 1434"/>
                <a:gd name="T61" fmla="*/ 2147483647 h 431"/>
                <a:gd name="T62" fmla="*/ 2147483647 w 1434"/>
                <a:gd name="T63" fmla="*/ 2147483647 h 431"/>
                <a:gd name="T64" fmla="*/ 2147483647 w 1434"/>
                <a:gd name="T65" fmla="*/ 2147483647 h 431"/>
                <a:gd name="T66" fmla="*/ 2147483647 w 1434"/>
                <a:gd name="T67" fmla="*/ 2147483647 h 431"/>
                <a:gd name="T68" fmla="*/ 2147483647 w 1434"/>
                <a:gd name="T69" fmla="*/ 2147483647 h 431"/>
                <a:gd name="T70" fmla="*/ 2147483647 w 1434"/>
                <a:gd name="T71" fmla="*/ 2147483647 h 431"/>
                <a:gd name="T72" fmla="*/ 2147483647 w 1434"/>
                <a:gd name="T73" fmla="*/ 2147483647 h 431"/>
                <a:gd name="T74" fmla="*/ 2147483647 w 1434"/>
                <a:gd name="T75" fmla="*/ 2147483647 h 431"/>
                <a:gd name="T76" fmla="*/ 2147483647 w 1434"/>
                <a:gd name="T77" fmla="*/ 2147483647 h 431"/>
                <a:gd name="T78" fmla="*/ 2147483647 w 1434"/>
                <a:gd name="T79" fmla="*/ 2147483647 h 431"/>
                <a:gd name="T80" fmla="*/ 2147483647 w 1434"/>
                <a:gd name="T81" fmla="*/ 2147483647 h 431"/>
                <a:gd name="T82" fmla="*/ 2147483647 w 1434"/>
                <a:gd name="T83" fmla="*/ 2147483647 h 431"/>
                <a:gd name="T84" fmla="*/ 2147483647 w 1434"/>
                <a:gd name="T85" fmla="*/ 2147483647 h 431"/>
                <a:gd name="T86" fmla="*/ 2147483647 w 1434"/>
                <a:gd name="T87" fmla="*/ 2147483647 h 431"/>
                <a:gd name="T88" fmla="*/ 2147483647 w 1434"/>
                <a:gd name="T89" fmla="*/ 2147483647 h 431"/>
                <a:gd name="T90" fmla="*/ 2147483647 w 1434"/>
                <a:gd name="T91" fmla="*/ 2147483647 h 431"/>
                <a:gd name="T92" fmla="*/ 2147483647 w 1434"/>
                <a:gd name="T93" fmla="*/ 2147483647 h 431"/>
                <a:gd name="T94" fmla="*/ 2147483647 w 1434"/>
                <a:gd name="T95" fmla="*/ 2147483647 h 431"/>
                <a:gd name="T96" fmla="*/ 2147483647 w 1434"/>
                <a:gd name="T97" fmla="*/ 2147483647 h 431"/>
                <a:gd name="T98" fmla="*/ 2147483647 w 1434"/>
                <a:gd name="T99" fmla="*/ 2147483647 h 431"/>
                <a:gd name="T100" fmla="*/ 2147483647 w 1434"/>
                <a:gd name="T101" fmla="*/ 2147483647 h 431"/>
                <a:gd name="T102" fmla="*/ 2147483647 w 1434"/>
                <a:gd name="T103" fmla="*/ 2147483647 h 431"/>
                <a:gd name="T104" fmla="*/ 2147483647 w 1434"/>
                <a:gd name="T105" fmla="*/ 2147483647 h 431"/>
                <a:gd name="T106" fmla="*/ 2147483647 w 1434"/>
                <a:gd name="T107" fmla="*/ 2147483647 h 431"/>
                <a:gd name="T108" fmla="*/ 2147483647 w 1434"/>
                <a:gd name="T109" fmla="*/ 2147483647 h 431"/>
                <a:gd name="T110" fmla="*/ 2147483647 w 1434"/>
                <a:gd name="T111" fmla="*/ 2147483647 h 431"/>
                <a:gd name="T112" fmla="*/ 2147483647 w 1434"/>
                <a:gd name="T113" fmla="*/ 2147483647 h 431"/>
                <a:gd name="T114" fmla="*/ 2147483647 w 1434"/>
                <a:gd name="T115" fmla="*/ 0 h 431"/>
                <a:gd name="T116" fmla="*/ 2147483647 w 1434"/>
                <a:gd name="T117" fmla="*/ 0 h 431"/>
                <a:gd name="T118" fmla="*/ 2147483647 w 1434"/>
                <a:gd name="T119" fmla="*/ 0 h 431"/>
                <a:gd name="T120" fmla="*/ 2147483647 w 1434"/>
                <a:gd name="T121" fmla="*/ 0 h 431"/>
                <a:gd name="T122" fmla="*/ 2147483647 w 1434"/>
                <a:gd name="T123" fmla="*/ 0 h 431"/>
                <a:gd name="T124" fmla="*/ 2147483647 w 1434"/>
                <a:gd name="T125" fmla="*/ 0 h 4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34"/>
                <a:gd name="T190" fmla="*/ 0 h 431"/>
                <a:gd name="T191" fmla="*/ 1434 w 1434"/>
                <a:gd name="T192" fmla="*/ 431 h 4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34" h="431">
                  <a:moveTo>
                    <a:pt x="0" y="431"/>
                  </a:moveTo>
                  <a:lnTo>
                    <a:pt x="0" y="431"/>
                  </a:lnTo>
                  <a:lnTo>
                    <a:pt x="2" y="431"/>
                  </a:lnTo>
                  <a:lnTo>
                    <a:pt x="2" y="425"/>
                  </a:lnTo>
                  <a:lnTo>
                    <a:pt x="4" y="425"/>
                  </a:lnTo>
                  <a:lnTo>
                    <a:pt x="4" y="419"/>
                  </a:lnTo>
                  <a:lnTo>
                    <a:pt x="6" y="419"/>
                  </a:lnTo>
                  <a:lnTo>
                    <a:pt x="6" y="404"/>
                  </a:lnTo>
                  <a:lnTo>
                    <a:pt x="8" y="404"/>
                  </a:lnTo>
                  <a:lnTo>
                    <a:pt x="8" y="386"/>
                  </a:lnTo>
                  <a:lnTo>
                    <a:pt x="10" y="386"/>
                  </a:lnTo>
                  <a:lnTo>
                    <a:pt x="10" y="365"/>
                  </a:lnTo>
                  <a:lnTo>
                    <a:pt x="12" y="365"/>
                  </a:lnTo>
                  <a:lnTo>
                    <a:pt x="12" y="362"/>
                  </a:lnTo>
                  <a:lnTo>
                    <a:pt x="14" y="362"/>
                  </a:lnTo>
                  <a:lnTo>
                    <a:pt x="16" y="362"/>
                  </a:lnTo>
                  <a:lnTo>
                    <a:pt x="16" y="359"/>
                  </a:lnTo>
                  <a:lnTo>
                    <a:pt x="18" y="359"/>
                  </a:lnTo>
                  <a:lnTo>
                    <a:pt x="18" y="350"/>
                  </a:lnTo>
                  <a:lnTo>
                    <a:pt x="20" y="350"/>
                  </a:lnTo>
                  <a:lnTo>
                    <a:pt x="20" y="347"/>
                  </a:lnTo>
                  <a:lnTo>
                    <a:pt x="22" y="347"/>
                  </a:lnTo>
                  <a:lnTo>
                    <a:pt x="22" y="338"/>
                  </a:lnTo>
                  <a:lnTo>
                    <a:pt x="24" y="338"/>
                  </a:lnTo>
                  <a:lnTo>
                    <a:pt x="24" y="335"/>
                  </a:lnTo>
                  <a:lnTo>
                    <a:pt x="26" y="335"/>
                  </a:lnTo>
                  <a:lnTo>
                    <a:pt x="26" y="332"/>
                  </a:lnTo>
                  <a:lnTo>
                    <a:pt x="28" y="332"/>
                  </a:lnTo>
                  <a:lnTo>
                    <a:pt x="28" y="326"/>
                  </a:lnTo>
                  <a:lnTo>
                    <a:pt x="30" y="326"/>
                  </a:lnTo>
                  <a:lnTo>
                    <a:pt x="32" y="326"/>
                  </a:lnTo>
                  <a:lnTo>
                    <a:pt x="34" y="326"/>
                  </a:lnTo>
                  <a:lnTo>
                    <a:pt x="34" y="320"/>
                  </a:lnTo>
                  <a:lnTo>
                    <a:pt x="36" y="320"/>
                  </a:lnTo>
                  <a:lnTo>
                    <a:pt x="40" y="320"/>
                  </a:lnTo>
                  <a:lnTo>
                    <a:pt x="40" y="317"/>
                  </a:lnTo>
                  <a:lnTo>
                    <a:pt x="42" y="317"/>
                  </a:lnTo>
                  <a:lnTo>
                    <a:pt x="42" y="311"/>
                  </a:lnTo>
                  <a:lnTo>
                    <a:pt x="44" y="311"/>
                  </a:lnTo>
                  <a:lnTo>
                    <a:pt x="46" y="311"/>
                  </a:lnTo>
                  <a:lnTo>
                    <a:pt x="48" y="311"/>
                  </a:lnTo>
                  <a:lnTo>
                    <a:pt x="50" y="311"/>
                  </a:lnTo>
                  <a:lnTo>
                    <a:pt x="50" y="308"/>
                  </a:lnTo>
                  <a:lnTo>
                    <a:pt x="52" y="308"/>
                  </a:lnTo>
                  <a:lnTo>
                    <a:pt x="54" y="308"/>
                  </a:lnTo>
                  <a:lnTo>
                    <a:pt x="56" y="308"/>
                  </a:lnTo>
                  <a:lnTo>
                    <a:pt x="56" y="305"/>
                  </a:lnTo>
                  <a:lnTo>
                    <a:pt x="58" y="305"/>
                  </a:lnTo>
                  <a:lnTo>
                    <a:pt x="60" y="305"/>
                  </a:lnTo>
                  <a:lnTo>
                    <a:pt x="62" y="305"/>
                  </a:lnTo>
                  <a:lnTo>
                    <a:pt x="62" y="302"/>
                  </a:lnTo>
                  <a:lnTo>
                    <a:pt x="64" y="302"/>
                  </a:lnTo>
                  <a:lnTo>
                    <a:pt x="66" y="302"/>
                  </a:lnTo>
                  <a:lnTo>
                    <a:pt x="68" y="302"/>
                  </a:lnTo>
                  <a:lnTo>
                    <a:pt x="70" y="302"/>
                  </a:lnTo>
                  <a:lnTo>
                    <a:pt x="72" y="302"/>
                  </a:lnTo>
                  <a:lnTo>
                    <a:pt x="72" y="299"/>
                  </a:lnTo>
                  <a:lnTo>
                    <a:pt x="74" y="299"/>
                  </a:lnTo>
                  <a:lnTo>
                    <a:pt x="74" y="296"/>
                  </a:lnTo>
                  <a:lnTo>
                    <a:pt x="76" y="296"/>
                  </a:lnTo>
                  <a:lnTo>
                    <a:pt x="78" y="296"/>
                  </a:lnTo>
                  <a:lnTo>
                    <a:pt x="80" y="296"/>
                  </a:lnTo>
                  <a:lnTo>
                    <a:pt x="80" y="289"/>
                  </a:lnTo>
                  <a:lnTo>
                    <a:pt x="82" y="289"/>
                  </a:lnTo>
                  <a:lnTo>
                    <a:pt x="82" y="286"/>
                  </a:lnTo>
                  <a:lnTo>
                    <a:pt x="84" y="286"/>
                  </a:lnTo>
                  <a:lnTo>
                    <a:pt x="86" y="286"/>
                  </a:lnTo>
                  <a:lnTo>
                    <a:pt x="86" y="283"/>
                  </a:lnTo>
                  <a:lnTo>
                    <a:pt x="88" y="283"/>
                  </a:lnTo>
                  <a:lnTo>
                    <a:pt x="90" y="283"/>
                  </a:lnTo>
                  <a:lnTo>
                    <a:pt x="92" y="283"/>
                  </a:lnTo>
                  <a:lnTo>
                    <a:pt x="94" y="283"/>
                  </a:lnTo>
                  <a:lnTo>
                    <a:pt x="94" y="280"/>
                  </a:lnTo>
                  <a:lnTo>
                    <a:pt x="96" y="280"/>
                  </a:lnTo>
                  <a:lnTo>
                    <a:pt x="98" y="280"/>
                  </a:lnTo>
                  <a:lnTo>
                    <a:pt x="100" y="280"/>
                  </a:lnTo>
                  <a:lnTo>
                    <a:pt x="100" y="277"/>
                  </a:lnTo>
                  <a:lnTo>
                    <a:pt x="102" y="277"/>
                  </a:lnTo>
                  <a:lnTo>
                    <a:pt x="104" y="277"/>
                  </a:lnTo>
                  <a:lnTo>
                    <a:pt x="106" y="277"/>
                  </a:lnTo>
                  <a:lnTo>
                    <a:pt x="108" y="277"/>
                  </a:lnTo>
                  <a:lnTo>
                    <a:pt x="108" y="274"/>
                  </a:lnTo>
                  <a:lnTo>
                    <a:pt x="110" y="274"/>
                  </a:lnTo>
                  <a:lnTo>
                    <a:pt x="112" y="274"/>
                  </a:lnTo>
                  <a:lnTo>
                    <a:pt x="114" y="274"/>
                  </a:lnTo>
                  <a:lnTo>
                    <a:pt x="116" y="274"/>
                  </a:lnTo>
                  <a:lnTo>
                    <a:pt x="118" y="274"/>
                  </a:lnTo>
                  <a:lnTo>
                    <a:pt x="120" y="274"/>
                  </a:lnTo>
                  <a:lnTo>
                    <a:pt x="122" y="274"/>
                  </a:lnTo>
                  <a:lnTo>
                    <a:pt x="124" y="274"/>
                  </a:lnTo>
                  <a:lnTo>
                    <a:pt x="126" y="274"/>
                  </a:lnTo>
                  <a:lnTo>
                    <a:pt x="128" y="274"/>
                  </a:lnTo>
                  <a:lnTo>
                    <a:pt x="130" y="274"/>
                  </a:lnTo>
                  <a:lnTo>
                    <a:pt x="132" y="274"/>
                  </a:lnTo>
                  <a:lnTo>
                    <a:pt x="134" y="274"/>
                  </a:lnTo>
                  <a:lnTo>
                    <a:pt x="134" y="270"/>
                  </a:lnTo>
                  <a:lnTo>
                    <a:pt x="136" y="270"/>
                  </a:lnTo>
                  <a:lnTo>
                    <a:pt x="138" y="270"/>
                  </a:lnTo>
                  <a:lnTo>
                    <a:pt x="140" y="270"/>
                  </a:lnTo>
                  <a:lnTo>
                    <a:pt x="140" y="267"/>
                  </a:lnTo>
                  <a:lnTo>
                    <a:pt x="142" y="267"/>
                  </a:lnTo>
                  <a:lnTo>
                    <a:pt x="144" y="267"/>
                  </a:lnTo>
                  <a:lnTo>
                    <a:pt x="146" y="267"/>
                  </a:lnTo>
                  <a:lnTo>
                    <a:pt x="146" y="264"/>
                  </a:lnTo>
                  <a:lnTo>
                    <a:pt x="148" y="264"/>
                  </a:lnTo>
                  <a:lnTo>
                    <a:pt x="150" y="264"/>
                  </a:lnTo>
                  <a:lnTo>
                    <a:pt x="152" y="264"/>
                  </a:lnTo>
                  <a:lnTo>
                    <a:pt x="152" y="260"/>
                  </a:lnTo>
                  <a:lnTo>
                    <a:pt x="154" y="260"/>
                  </a:lnTo>
                  <a:lnTo>
                    <a:pt x="156" y="260"/>
                  </a:lnTo>
                  <a:lnTo>
                    <a:pt x="158" y="260"/>
                  </a:lnTo>
                  <a:lnTo>
                    <a:pt x="160" y="260"/>
                  </a:lnTo>
                  <a:lnTo>
                    <a:pt x="162" y="260"/>
                  </a:lnTo>
                  <a:lnTo>
                    <a:pt x="164" y="260"/>
                  </a:lnTo>
                  <a:lnTo>
                    <a:pt x="164" y="257"/>
                  </a:lnTo>
                  <a:lnTo>
                    <a:pt x="166" y="257"/>
                  </a:lnTo>
                  <a:lnTo>
                    <a:pt x="168" y="257"/>
                  </a:lnTo>
                  <a:lnTo>
                    <a:pt x="170" y="257"/>
                  </a:lnTo>
                  <a:lnTo>
                    <a:pt x="170" y="254"/>
                  </a:lnTo>
                  <a:lnTo>
                    <a:pt x="172" y="254"/>
                  </a:lnTo>
                  <a:lnTo>
                    <a:pt x="174" y="254"/>
                  </a:lnTo>
                  <a:lnTo>
                    <a:pt x="176" y="254"/>
                  </a:lnTo>
                  <a:lnTo>
                    <a:pt x="178" y="254"/>
                  </a:lnTo>
                  <a:lnTo>
                    <a:pt x="180" y="254"/>
                  </a:lnTo>
                  <a:lnTo>
                    <a:pt x="182" y="254"/>
                  </a:lnTo>
                  <a:lnTo>
                    <a:pt x="184" y="254"/>
                  </a:lnTo>
                  <a:lnTo>
                    <a:pt x="186" y="254"/>
                  </a:lnTo>
                  <a:lnTo>
                    <a:pt x="188" y="254"/>
                  </a:lnTo>
                  <a:lnTo>
                    <a:pt x="190" y="254"/>
                  </a:lnTo>
                  <a:lnTo>
                    <a:pt x="192" y="254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7" y="254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5" y="254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11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7" y="254"/>
                  </a:lnTo>
                  <a:lnTo>
                    <a:pt x="219" y="254"/>
                  </a:lnTo>
                  <a:lnTo>
                    <a:pt x="221" y="254"/>
                  </a:lnTo>
                  <a:lnTo>
                    <a:pt x="223" y="254"/>
                  </a:lnTo>
                  <a:lnTo>
                    <a:pt x="223" y="250"/>
                  </a:lnTo>
                  <a:lnTo>
                    <a:pt x="225" y="250"/>
                  </a:lnTo>
                  <a:lnTo>
                    <a:pt x="227" y="250"/>
                  </a:lnTo>
                  <a:lnTo>
                    <a:pt x="229" y="250"/>
                  </a:lnTo>
                  <a:lnTo>
                    <a:pt x="231" y="250"/>
                  </a:lnTo>
                  <a:lnTo>
                    <a:pt x="233" y="250"/>
                  </a:lnTo>
                  <a:lnTo>
                    <a:pt x="235" y="250"/>
                  </a:lnTo>
                  <a:lnTo>
                    <a:pt x="237" y="250"/>
                  </a:lnTo>
                  <a:lnTo>
                    <a:pt x="239" y="250"/>
                  </a:lnTo>
                  <a:lnTo>
                    <a:pt x="241" y="250"/>
                  </a:lnTo>
                  <a:lnTo>
                    <a:pt x="241" y="247"/>
                  </a:lnTo>
                  <a:lnTo>
                    <a:pt x="243" y="247"/>
                  </a:lnTo>
                  <a:lnTo>
                    <a:pt x="243" y="240"/>
                  </a:lnTo>
                  <a:lnTo>
                    <a:pt x="245" y="240"/>
                  </a:lnTo>
                  <a:lnTo>
                    <a:pt x="245" y="236"/>
                  </a:lnTo>
                  <a:lnTo>
                    <a:pt x="247" y="236"/>
                  </a:lnTo>
                  <a:lnTo>
                    <a:pt x="249" y="236"/>
                  </a:lnTo>
                  <a:lnTo>
                    <a:pt x="251" y="236"/>
                  </a:lnTo>
                  <a:lnTo>
                    <a:pt x="253" y="236"/>
                  </a:lnTo>
                  <a:lnTo>
                    <a:pt x="255" y="236"/>
                  </a:lnTo>
                  <a:lnTo>
                    <a:pt x="257" y="236"/>
                  </a:lnTo>
                  <a:lnTo>
                    <a:pt x="259" y="236"/>
                  </a:lnTo>
                  <a:lnTo>
                    <a:pt x="261" y="236"/>
                  </a:lnTo>
                  <a:lnTo>
                    <a:pt x="263" y="236"/>
                  </a:lnTo>
                  <a:lnTo>
                    <a:pt x="263" y="233"/>
                  </a:lnTo>
                  <a:lnTo>
                    <a:pt x="265" y="233"/>
                  </a:lnTo>
                  <a:lnTo>
                    <a:pt x="267" y="233"/>
                  </a:lnTo>
                  <a:lnTo>
                    <a:pt x="269" y="233"/>
                  </a:lnTo>
                  <a:lnTo>
                    <a:pt x="271" y="233"/>
                  </a:lnTo>
                  <a:lnTo>
                    <a:pt x="273" y="233"/>
                  </a:lnTo>
                  <a:lnTo>
                    <a:pt x="275" y="233"/>
                  </a:lnTo>
                  <a:lnTo>
                    <a:pt x="277" y="233"/>
                  </a:lnTo>
                  <a:lnTo>
                    <a:pt x="279" y="233"/>
                  </a:lnTo>
                  <a:lnTo>
                    <a:pt x="281" y="233"/>
                  </a:lnTo>
                  <a:lnTo>
                    <a:pt x="283" y="233"/>
                  </a:lnTo>
                  <a:lnTo>
                    <a:pt x="285" y="233"/>
                  </a:lnTo>
                  <a:lnTo>
                    <a:pt x="287" y="233"/>
                  </a:lnTo>
                  <a:lnTo>
                    <a:pt x="289" y="233"/>
                  </a:lnTo>
                  <a:lnTo>
                    <a:pt x="291" y="233"/>
                  </a:lnTo>
                  <a:lnTo>
                    <a:pt x="293" y="233"/>
                  </a:lnTo>
                  <a:lnTo>
                    <a:pt x="295" y="233"/>
                  </a:lnTo>
                  <a:lnTo>
                    <a:pt x="297" y="233"/>
                  </a:lnTo>
                  <a:lnTo>
                    <a:pt x="299" y="233"/>
                  </a:lnTo>
                  <a:lnTo>
                    <a:pt x="299" y="229"/>
                  </a:lnTo>
                  <a:lnTo>
                    <a:pt x="301" y="229"/>
                  </a:lnTo>
                  <a:lnTo>
                    <a:pt x="303" y="229"/>
                  </a:lnTo>
                  <a:lnTo>
                    <a:pt x="305" y="229"/>
                  </a:lnTo>
                  <a:lnTo>
                    <a:pt x="307" y="229"/>
                  </a:lnTo>
                  <a:lnTo>
                    <a:pt x="309" y="229"/>
                  </a:lnTo>
                  <a:lnTo>
                    <a:pt x="311" y="229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7" y="229"/>
                  </a:lnTo>
                  <a:lnTo>
                    <a:pt x="329" y="229"/>
                  </a:lnTo>
                  <a:lnTo>
                    <a:pt x="331" y="229"/>
                  </a:lnTo>
                  <a:lnTo>
                    <a:pt x="333" y="229"/>
                  </a:lnTo>
                  <a:lnTo>
                    <a:pt x="335" y="229"/>
                  </a:lnTo>
                  <a:lnTo>
                    <a:pt x="337" y="229"/>
                  </a:lnTo>
                  <a:lnTo>
                    <a:pt x="339" y="229"/>
                  </a:lnTo>
                  <a:lnTo>
                    <a:pt x="339" y="225"/>
                  </a:lnTo>
                  <a:lnTo>
                    <a:pt x="341" y="225"/>
                  </a:lnTo>
                  <a:lnTo>
                    <a:pt x="343" y="225"/>
                  </a:lnTo>
                  <a:lnTo>
                    <a:pt x="345" y="225"/>
                  </a:lnTo>
                  <a:lnTo>
                    <a:pt x="347" y="225"/>
                  </a:lnTo>
                  <a:lnTo>
                    <a:pt x="349" y="225"/>
                  </a:lnTo>
                  <a:lnTo>
                    <a:pt x="351" y="225"/>
                  </a:lnTo>
                  <a:lnTo>
                    <a:pt x="353" y="225"/>
                  </a:lnTo>
                  <a:lnTo>
                    <a:pt x="355" y="225"/>
                  </a:lnTo>
                  <a:lnTo>
                    <a:pt x="355" y="222"/>
                  </a:lnTo>
                  <a:lnTo>
                    <a:pt x="357" y="222"/>
                  </a:lnTo>
                  <a:lnTo>
                    <a:pt x="361" y="222"/>
                  </a:lnTo>
                  <a:lnTo>
                    <a:pt x="361" y="218"/>
                  </a:lnTo>
                  <a:lnTo>
                    <a:pt x="363" y="218"/>
                  </a:lnTo>
                  <a:lnTo>
                    <a:pt x="363" y="214"/>
                  </a:lnTo>
                  <a:lnTo>
                    <a:pt x="365" y="214"/>
                  </a:lnTo>
                  <a:lnTo>
                    <a:pt x="367" y="214"/>
                  </a:lnTo>
                  <a:lnTo>
                    <a:pt x="369" y="214"/>
                  </a:lnTo>
                  <a:lnTo>
                    <a:pt x="371" y="214"/>
                  </a:lnTo>
                  <a:lnTo>
                    <a:pt x="373" y="214"/>
                  </a:lnTo>
                  <a:lnTo>
                    <a:pt x="375" y="214"/>
                  </a:lnTo>
                  <a:lnTo>
                    <a:pt x="377" y="214"/>
                  </a:lnTo>
                  <a:lnTo>
                    <a:pt x="379" y="214"/>
                  </a:lnTo>
                  <a:lnTo>
                    <a:pt x="381" y="214"/>
                  </a:lnTo>
                  <a:lnTo>
                    <a:pt x="383" y="214"/>
                  </a:lnTo>
                  <a:lnTo>
                    <a:pt x="385" y="214"/>
                  </a:lnTo>
                  <a:lnTo>
                    <a:pt x="387" y="214"/>
                  </a:lnTo>
                  <a:lnTo>
                    <a:pt x="389" y="214"/>
                  </a:lnTo>
                  <a:lnTo>
                    <a:pt x="391" y="214"/>
                  </a:lnTo>
                  <a:lnTo>
                    <a:pt x="393" y="214"/>
                  </a:lnTo>
                  <a:lnTo>
                    <a:pt x="395" y="214"/>
                  </a:lnTo>
                  <a:lnTo>
                    <a:pt x="395" y="210"/>
                  </a:lnTo>
                  <a:lnTo>
                    <a:pt x="397" y="210"/>
                  </a:lnTo>
                  <a:lnTo>
                    <a:pt x="399" y="210"/>
                  </a:lnTo>
                  <a:lnTo>
                    <a:pt x="401" y="210"/>
                  </a:lnTo>
                  <a:lnTo>
                    <a:pt x="403" y="210"/>
                  </a:lnTo>
                  <a:lnTo>
                    <a:pt x="404" y="210"/>
                  </a:lnTo>
                  <a:lnTo>
                    <a:pt x="404" y="206"/>
                  </a:lnTo>
                  <a:lnTo>
                    <a:pt x="406" y="206"/>
                  </a:lnTo>
                  <a:lnTo>
                    <a:pt x="409" y="206"/>
                  </a:lnTo>
                  <a:lnTo>
                    <a:pt x="410" y="206"/>
                  </a:lnTo>
                  <a:lnTo>
                    <a:pt x="412" y="206"/>
                  </a:lnTo>
                  <a:lnTo>
                    <a:pt x="414" y="206"/>
                  </a:lnTo>
                  <a:lnTo>
                    <a:pt x="416" y="206"/>
                  </a:lnTo>
                  <a:lnTo>
                    <a:pt x="416" y="202"/>
                  </a:lnTo>
                  <a:lnTo>
                    <a:pt x="418" y="202"/>
                  </a:lnTo>
                  <a:lnTo>
                    <a:pt x="420" y="202"/>
                  </a:lnTo>
                  <a:lnTo>
                    <a:pt x="420" y="198"/>
                  </a:lnTo>
                  <a:lnTo>
                    <a:pt x="422" y="198"/>
                  </a:lnTo>
                  <a:lnTo>
                    <a:pt x="424" y="198"/>
                  </a:lnTo>
                  <a:lnTo>
                    <a:pt x="426" y="198"/>
                  </a:lnTo>
                  <a:lnTo>
                    <a:pt x="428" y="198"/>
                  </a:lnTo>
                  <a:lnTo>
                    <a:pt x="428" y="194"/>
                  </a:lnTo>
                  <a:lnTo>
                    <a:pt x="430" y="194"/>
                  </a:lnTo>
                  <a:lnTo>
                    <a:pt x="432" y="194"/>
                  </a:lnTo>
                  <a:lnTo>
                    <a:pt x="434" y="194"/>
                  </a:lnTo>
                  <a:lnTo>
                    <a:pt x="436" y="194"/>
                  </a:lnTo>
                  <a:lnTo>
                    <a:pt x="436" y="190"/>
                  </a:lnTo>
                  <a:lnTo>
                    <a:pt x="438" y="190"/>
                  </a:lnTo>
                  <a:lnTo>
                    <a:pt x="440" y="190"/>
                  </a:lnTo>
                  <a:lnTo>
                    <a:pt x="440" y="186"/>
                  </a:lnTo>
                  <a:lnTo>
                    <a:pt x="442" y="186"/>
                  </a:lnTo>
                  <a:lnTo>
                    <a:pt x="444" y="186"/>
                  </a:lnTo>
                  <a:lnTo>
                    <a:pt x="446" y="186"/>
                  </a:lnTo>
                  <a:lnTo>
                    <a:pt x="448" y="186"/>
                  </a:lnTo>
                  <a:lnTo>
                    <a:pt x="450" y="186"/>
                  </a:lnTo>
                  <a:lnTo>
                    <a:pt x="452" y="186"/>
                  </a:lnTo>
                  <a:lnTo>
                    <a:pt x="454" y="186"/>
                  </a:lnTo>
                  <a:lnTo>
                    <a:pt x="456" y="186"/>
                  </a:lnTo>
                  <a:lnTo>
                    <a:pt x="458" y="186"/>
                  </a:lnTo>
                  <a:lnTo>
                    <a:pt x="460" y="186"/>
                  </a:lnTo>
                  <a:lnTo>
                    <a:pt x="460" y="181"/>
                  </a:lnTo>
                  <a:lnTo>
                    <a:pt x="462" y="181"/>
                  </a:lnTo>
                  <a:lnTo>
                    <a:pt x="464" y="181"/>
                  </a:lnTo>
                  <a:lnTo>
                    <a:pt x="466" y="181"/>
                  </a:lnTo>
                  <a:lnTo>
                    <a:pt x="468" y="181"/>
                  </a:lnTo>
                  <a:lnTo>
                    <a:pt x="470" y="181"/>
                  </a:lnTo>
                  <a:lnTo>
                    <a:pt x="472" y="181"/>
                  </a:lnTo>
                  <a:lnTo>
                    <a:pt x="474" y="181"/>
                  </a:lnTo>
                  <a:lnTo>
                    <a:pt x="476" y="181"/>
                  </a:lnTo>
                  <a:lnTo>
                    <a:pt x="478" y="181"/>
                  </a:lnTo>
                  <a:lnTo>
                    <a:pt x="480" y="181"/>
                  </a:lnTo>
                  <a:lnTo>
                    <a:pt x="482" y="181"/>
                  </a:lnTo>
                  <a:lnTo>
                    <a:pt x="484" y="181"/>
                  </a:lnTo>
                  <a:lnTo>
                    <a:pt x="486" y="181"/>
                  </a:lnTo>
                  <a:lnTo>
                    <a:pt x="488" y="181"/>
                  </a:lnTo>
                  <a:lnTo>
                    <a:pt x="490" y="181"/>
                  </a:lnTo>
                  <a:lnTo>
                    <a:pt x="492" y="181"/>
                  </a:lnTo>
                  <a:lnTo>
                    <a:pt x="494" y="181"/>
                  </a:lnTo>
                  <a:lnTo>
                    <a:pt x="494" y="177"/>
                  </a:lnTo>
                  <a:lnTo>
                    <a:pt x="496" y="177"/>
                  </a:lnTo>
                  <a:lnTo>
                    <a:pt x="498" y="177"/>
                  </a:lnTo>
                  <a:lnTo>
                    <a:pt x="498" y="173"/>
                  </a:lnTo>
                  <a:lnTo>
                    <a:pt x="500" y="173"/>
                  </a:lnTo>
                  <a:lnTo>
                    <a:pt x="502" y="173"/>
                  </a:lnTo>
                  <a:lnTo>
                    <a:pt x="504" y="173"/>
                  </a:lnTo>
                  <a:lnTo>
                    <a:pt x="506" y="173"/>
                  </a:lnTo>
                  <a:lnTo>
                    <a:pt x="508" y="173"/>
                  </a:lnTo>
                  <a:lnTo>
                    <a:pt x="510" y="173"/>
                  </a:lnTo>
                  <a:lnTo>
                    <a:pt x="512" y="173"/>
                  </a:lnTo>
                  <a:lnTo>
                    <a:pt x="514" y="173"/>
                  </a:lnTo>
                  <a:lnTo>
                    <a:pt x="516" y="173"/>
                  </a:lnTo>
                  <a:lnTo>
                    <a:pt x="518" y="173"/>
                  </a:lnTo>
                  <a:lnTo>
                    <a:pt x="520" y="173"/>
                  </a:lnTo>
                  <a:lnTo>
                    <a:pt x="522" y="173"/>
                  </a:lnTo>
                  <a:lnTo>
                    <a:pt x="524" y="173"/>
                  </a:lnTo>
                  <a:lnTo>
                    <a:pt x="526" y="173"/>
                  </a:lnTo>
                  <a:lnTo>
                    <a:pt x="528" y="173"/>
                  </a:lnTo>
                  <a:lnTo>
                    <a:pt x="530" y="173"/>
                  </a:lnTo>
                  <a:lnTo>
                    <a:pt x="532" y="173"/>
                  </a:lnTo>
                  <a:lnTo>
                    <a:pt x="532" y="168"/>
                  </a:lnTo>
                  <a:lnTo>
                    <a:pt x="534" y="168"/>
                  </a:lnTo>
                  <a:lnTo>
                    <a:pt x="536" y="168"/>
                  </a:lnTo>
                  <a:lnTo>
                    <a:pt x="538" y="168"/>
                  </a:lnTo>
                  <a:lnTo>
                    <a:pt x="538" y="163"/>
                  </a:lnTo>
                  <a:lnTo>
                    <a:pt x="540" y="163"/>
                  </a:lnTo>
                  <a:lnTo>
                    <a:pt x="542" y="163"/>
                  </a:lnTo>
                  <a:lnTo>
                    <a:pt x="544" y="163"/>
                  </a:lnTo>
                  <a:lnTo>
                    <a:pt x="546" y="163"/>
                  </a:lnTo>
                  <a:lnTo>
                    <a:pt x="548" y="163"/>
                  </a:lnTo>
                  <a:lnTo>
                    <a:pt x="550" y="163"/>
                  </a:lnTo>
                  <a:lnTo>
                    <a:pt x="552" y="163"/>
                  </a:lnTo>
                  <a:lnTo>
                    <a:pt x="554" y="163"/>
                  </a:lnTo>
                  <a:lnTo>
                    <a:pt x="556" y="163"/>
                  </a:lnTo>
                  <a:lnTo>
                    <a:pt x="558" y="163"/>
                  </a:lnTo>
                  <a:lnTo>
                    <a:pt x="560" y="163"/>
                  </a:lnTo>
                  <a:lnTo>
                    <a:pt x="562" y="163"/>
                  </a:lnTo>
                  <a:lnTo>
                    <a:pt x="564" y="163"/>
                  </a:lnTo>
                  <a:lnTo>
                    <a:pt x="566" y="163"/>
                  </a:lnTo>
                  <a:lnTo>
                    <a:pt x="568" y="163"/>
                  </a:lnTo>
                  <a:lnTo>
                    <a:pt x="570" y="163"/>
                  </a:lnTo>
                  <a:lnTo>
                    <a:pt x="572" y="163"/>
                  </a:lnTo>
                  <a:lnTo>
                    <a:pt x="574" y="163"/>
                  </a:lnTo>
                  <a:lnTo>
                    <a:pt x="576" y="163"/>
                  </a:lnTo>
                  <a:lnTo>
                    <a:pt x="578" y="163"/>
                  </a:lnTo>
                  <a:lnTo>
                    <a:pt x="580" y="163"/>
                  </a:lnTo>
                  <a:lnTo>
                    <a:pt x="582" y="163"/>
                  </a:lnTo>
                  <a:lnTo>
                    <a:pt x="584" y="163"/>
                  </a:lnTo>
                  <a:lnTo>
                    <a:pt x="586" y="163"/>
                  </a:lnTo>
                  <a:lnTo>
                    <a:pt x="588" y="163"/>
                  </a:lnTo>
                  <a:lnTo>
                    <a:pt x="590" y="163"/>
                  </a:lnTo>
                  <a:lnTo>
                    <a:pt x="592" y="163"/>
                  </a:lnTo>
                  <a:lnTo>
                    <a:pt x="594" y="163"/>
                  </a:lnTo>
                  <a:lnTo>
                    <a:pt x="596" y="163"/>
                  </a:lnTo>
                  <a:lnTo>
                    <a:pt x="598" y="163"/>
                  </a:lnTo>
                  <a:lnTo>
                    <a:pt x="600" y="163"/>
                  </a:lnTo>
                  <a:lnTo>
                    <a:pt x="602" y="163"/>
                  </a:lnTo>
                  <a:lnTo>
                    <a:pt x="604" y="163"/>
                  </a:lnTo>
                  <a:lnTo>
                    <a:pt x="606" y="163"/>
                  </a:lnTo>
                  <a:lnTo>
                    <a:pt x="608" y="163"/>
                  </a:lnTo>
                  <a:lnTo>
                    <a:pt x="610" y="163"/>
                  </a:lnTo>
                  <a:lnTo>
                    <a:pt x="611" y="163"/>
                  </a:lnTo>
                  <a:lnTo>
                    <a:pt x="613" y="163"/>
                  </a:lnTo>
                  <a:lnTo>
                    <a:pt x="616" y="163"/>
                  </a:lnTo>
                  <a:lnTo>
                    <a:pt x="617" y="163"/>
                  </a:lnTo>
                  <a:lnTo>
                    <a:pt x="619" y="163"/>
                  </a:lnTo>
                  <a:lnTo>
                    <a:pt x="621" y="163"/>
                  </a:lnTo>
                  <a:lnTo>
                    <a:pt x="623" y="163"/>
                  </a:lnTo>
                  <a:lnTo>
                    <a:pt x="625" y="163"/>
                  </a:lnTo>
                  <a:lnTo>
                    <a:pt x="627" y="163"/>
                  </a:lnTo>
                  <a:lnTo>
                    <a:pt x="629" y="163"/>
                  </a:lnTo>
                  <a:lnTo>
                    <a:pt x="631" y="163"/>
                  </a:lnTo>
                  <a:lnTo>
                    <a:pt x="633" y="163"/>
                  </a:lnTo>
                  <a:lnTo>
                    <a:pt x="635" y="163"/>
                  </a:lnTo>
                  <a:lnTo>
                    <a:pt x="637" y="163"/>
                  </a:lnTo>
                  <a:lnTo>
                    <a:pt x="639" y="163"/>
                  </a:lnTo>
                  <a:lnTo>
                    <a:pt x="639" y="158"/>
                  </a:lnTo>
                  <a:lnTo>
                    <a:pt x="641" y="158"/>
                  </a:lnTo>
                  <a:lnTo>
                    <a:pt x="643" y="158"/>
                  </a:lnTo>
                  <a:lnTo>
                    <a:pt x="643" y="153"/>
                  </a:lnTo>
                  <a:lnTo>
                    <a:pt x="645" y="153"/>
                  </a:lnTo>
                  <a:lnTo>
                    <a:pt x="647" y="153"/>
                  </a:lnTo>
                  <a:lnTo>
                    <a:pt x="649" y="153"/>
                  </a:lnTo>
                  <a:lnTo>
                    <a:pt x="649" y="148"/>
                  </a:lnTo>
                  <a:lnTo>
                    <a:pt x="651" y="148"/>
                  </a:lnTo>
                  <a:lnTo>
                    <a:pt x="655" y="148"/>
                  </a:lnTo>
                  <a:lnTo>
                    <a:pt x="657" y="148"/>
                  </a:lnTo>
                  <a:lnTo>
                    <a:pt x="659" y="148"/>
                  </a:lnTo>
                  <a:lnTo>
                    <a:pt x="661" y="148"/>
                  </a:lnTo>
                  <a:lnTo>
                    <a:pt x="663" y="148"/>
                  </a:lnTo>
                  <a:lnTo>
                    <a:pt x="665" y="148"/>
                  </a:lnTo>
                  <a:lnTo>
                    <a:pt x="667" y="148"/>
                  </a:lnTo>
                  <a:lnTo>
                    <a:pt x="669" y="148"/>
                  </a:lnTo>
                  <a:lnTo>
                    <a:pt x="671" y="148"/>
                  </a:lnTo>
                  <a:lnTo>
                    <a:pt x="673" y="148"/>
                  </a:lnTo>
                  <a:lnTo>
                    <a:pt x="675" y="148"/>
                  </a:lnTo>
                  <a:lnTo>
                    <a:pt x="677" y="148"/>
                  </a:lnTo>
                  <a:lnTo>
                    <a:pt x="681" y="148"/>
                  </a:lnTo>
                  <a:lnTo>
                    <a:pt x="683" y="148"/>
                  </a:lnTo>
                  <a:lnTo>
                    <a:pt x="685" y="148"/>
                  </a:lnTo>
                  <a:lnTo>
                    <a:pt x="687" y="148"/>
                  </a:lnTo>
                  <a:lnTo>
                    <a:pt x="689" y="148"/>
                  </a:lnTo>
                  <a:lnTo>
                    <a:pt x="691" y="148"/>
                  </a:lnTo>
                  <a:lnTo>
                    <a:pt x="693" y="148"/>
                  </a:lnTo>
                  <a:lnTo>
                    <a:pt x="695" y="148"/>
                  </a:lnTo>
                  <a:lnTo>
                    <a:pt x="697" y="148"/>
                  </a:lnTo>
                  <a:lnTo>
                    <a:pt x="699" y="148"/>
                  </a:lnTo>
                  <a:lnTo>
                    <a:pt x="701" y="148"/>
                  </a:lnTo>
                  <a:lnTo>
                    <a:pt x="703" y="148"/>
                  </a:lnTo>
                  <a:lnTo>
                    <a:pt x="705" y="148"/>
                  </a:lnTo>
                  <a:lnTo>
                    <a:pt x="707" y="148"/>
                  </a:lnTo>
                  <a:lnTo>
                    <a:pt x="709" y="148"/>
                  </a:lnTo>
                  <a:lnTo>
                    <a:pt x="711" y="148"/>
                  </a:lnTo>
                  <a:lnTo>
                    <a:pt x="711" y="142"/>
                  </a:lnTo>
                  <a:lnTo>
                    <a:pt x="713" y="142"/>
                  </a:lnTo>
                  <a:lnTo>
                    <a:pt x="715" y="142"/>
                  </a:lnTo>
                  <a:lnTo>
                    <a:pt x="717" y="142"/>
                  </a:lnTo>
                  <a:lnTo>
                    <a:pt x="719" y="142"/>
                  </a:lnTo>
                  <a:lnTo>
                    <a:pt x="721" y="142"/>
                  </a:lnTo>
                  <a:lnTo>
                    <a:pt x="723" y="142"/>
                  </a:lnTo>
                  <a:lnTo>
                    <a:pt x="725" y="142"/>
                  </a:lnTo>
                  <a:lnTo>
                    <a:pt x="727" y="142"/>
                  </a:lnTo>
                  <a:lnTo>
                    <a:pt x="729" y="142"/>
                  </a:lnTo>
                  <a:lnTo>
                    <a:pt x="731" y="142"/>
                  </a:lnTo>
                  <a:lnTo>
                    <a:pt x="733" y="142"/>
                  </a:lnTo>
                  <a:lnTo>
                    <a:pt x="735" y="142"/>
                  </a:lnTo>
                  <a:lnTo>
                    <a:pt x="737" y="142"/>
                  </a:lnTo>
                  <a:lnTo>
                    <a:pt x="739" y="142"/>
                  </a:lnTo>
                  <a:lnTo>
                    <a:pt x="741" y="142"/>
                  </a:lnTo>
                  <a:lnTo>
                    <a:pt x="743" y="142"/>
                  </a:lnTo>
                  <a:lnTo>
                    <a:pt x="745" y="142"/>
                  </a:lnTo>
                  <a:lnTo>
                    <a:pt x="747" y="142"/>
                  </a:lnTo>
                  <a:lnTo>
                    <a:pt x="749" y="142"/>
                  </a:lnTo>
                  <a:lnTo>
                    <a:pt x="751" y="142"/>
                  </a:lnTo>
                  <a:lnTo>
                    <a:pt x="753" y="142"/>
                  </a:lnTo>
                  <a:lnTo>
                    <a:pt x="755" y="142"/>
                  </a:lnTo>
                  <a:lnTo>
                    <a:pt x="757" y="142"/>
                  </a:lnTo>
                  <a:lnTo>
                    <a:pt x="759" y="142"/>
                  </a:lnTo>
                  <a:lnTo>
                    <a:pt x="761" y="142"/>
                  </a:lnTo>
                  <a:lnTo>
                    <a:pt x="765" y="142"/>
                  </a:lnTo>
                  <a:lnTo>
                    <a:pt x="767" y="142"/>
                  </a:lnTo>
                  <a:lnTo>
                    <a:pt x="769" y="142"/>
                  </a:lnTo>
                  <a:lnTo>
                    <a:pt x="771" y="142"/>
                  </a:lnTo>
                  <a:lnTo>
                    <a:pt x="773" y="142"/>
                  </a:lnTo>
                  <a:lnTo>
                    <a:pt x="775" y="142"/>
                  </a:lnTo>
                  <a:lnTo>
                    <a:pt x="777" y="142"/>
                  </a:lnTo>
                  <a:lnTo>
                    <a:pt x="777" y="136"/>
                  </a:lnTo>
                  <a:lnTo>
                    <a:pt x="781" y="136"/>
                  </a:lnTo>
                  <a:lnTo>
                    <a:pt x="783" y="136"/>
                  </a:lnTo>
                  <a:lnTo>
                    <a:pt x="785" y="136"/>
                  </a:lnTo>
                  <a:lnTo>
                    <a:pt x="787" y="136"/>
                  </a:lnTo>
                  <a:lnTo>
                    <a:pt x="789" y="136"/>
                  </a:lnTo>
                  <a:lnTo>
                    <a:pt x="791" y="136"/>
                  </a:lnTo>
                  <a:lnTo>
                    <a:pt x="793" y="136"/>
                  </a:lnTo>
                  <a:lnTo>
                    <a:pt x="795" y="136"/>
                  </a:lnTo>
                  <a:lnTo>
                    <a:pt x="797" y="136"/>
                  </a:lnTo>
                  <a:lnTo>
                    <a:pt x="799" y="136"/>
                  </a:lnTo>
                  <a:lnTo>
                    <a:pt x="801" y="136"/>
                  </a:lnTo>
                  <a:lnTo>
                    <a:pt x="803" y="136"/>
                  </a:lnTo>
                  <a:lnTo>
                    <a:pt x="807" y="136"/>
                  </a:lnTo>
                  <a:lnTo>
                    <a:pt x="809" y="136"/>
                  </a:lnTo>
                  <a:lnTo>
                    <a:pt x="811" y="136"/>
                  </a:lnTo>
                  <a:lnTo>
                    <a:pt x="813" y="136"/>
                  </a:lnTo>
                  <a:lnTo>
                    <a:pt x="815" y="136"/>
                  </a:lnTo>
                  <a:lnTo>
                    <a:pt x="817" y="136"/>
                  </a:lnTo>
                  <a:lnTo>
                    <a:pt x="819" y="136"/>
                  </a:lnTo>
                  <a:lnTo>
                    <a:pt x="823" y="136"/>
                  </a:lnTo>
                  <a:lnTo>
                    <a:pt x="824" y="136"/>
                  </a:lnTo>
                  <a:lnTo>
                    <a:pt x="826" y="136"/>
                  </a:lnTo>
                  <a:lnTo>
                    <a:pt x="828" y="136"/>
                  </a:lnTo>
                  <a:lnTo>
                    <a:pt x="830" y="136"/>
                  </a:lnTo>
                  <a:lnTo>
                    <a:pt x="832" y="136"/>
                  </a:lnTo>
                  <a:lnTo>
                    <a:pt x="834" y="136"/>
                  </a:lnTo>
                  <a:lnTo>
                    <a:pt x="836" y="136"/>
                  </a:lnTo>
                  <a:lnTo>
                    <a:pt x="838" y="136"/>
                  </a:lnTo>
                  <a:lnTo>
                    <a:pt x="840" y="136"/>
                  </a:lnTo>
                  <a:lnTo>
                    <a:pt x="842" y="136"/>
                  </a:lnTo>
                  <a:lnTo>
                    <a:pt x="844" y="136"/>
                  </a:lnTo>
                  <a:lnTo>
                    <a:pt x="846" y="136"/>
                  </a:lnTo>
                  <a:lnTo>
                    <a:pt x="848" y="136"/>
                  </a:lnTo>
                  <a:lnTo>
                    <a:pt x="850" y="136"/>
                  </a:lnTo>
                  <a:lnTo>
                    <a:pt x="852" y="136"/>
                  </a:lnTo>
                  <a:lnTo>
                    <a:pt x="854" y="136"/>
                  </a:lnTo>
                  <a:lnTo>
                    <a:pt x="856" y="136"/>
                  </a:lnTo>
                  <a:lnTo>
                    <a:pt x="858" y="136"/>
                  </a:lnTo>
                  <a:lnTo>
                    <a:pt x="860" y="136"/>
                  </a:lnTo>
                  <a:lnTo>
                    <a:pt x="862" y="136"/>
                  </a:lnTo>
                  <a:lnTo>
                    <a:pt x="864" y="136"/>
                  </a:lnTo>
                  <a:lnTo>
                    <a:pt x="866" y="136"/>
                  </a:lnTo>
                  <a:lnTo>
                    <a:pt x="868" y="136"/>
                  </a:lnTo>
                  <a:lnTo>
                    <a:pt x="870" y="136"/>
                  </a:lnTo>
                  <a:lnTo>
                    <a:pt x="872" y="136"/>
                  </a:lnTo>
                  <a:lnTo>
                    <a:pt x="874" y="136"/>
                  </a:lnTo>
                  <a:lnTo>
                    <a:pt x="874" y="129"/>
                  </a:lnTo>
                  <a:lnTo>
                    <a:pt x="876" y="129"/>
                  </a:lnTo>
                  <a:lnTo>
                    <a:pt x="878" y="129"/>
                  </a:lnTo>
                  <a:lnTo>
                    <a:pt x="880" y="129"/>
                  </a:lnTo>
                  <a:lnTo>
                    <a:pt x="882" y="129"/>
                  </a:lnTo>
                  <a:lnTo>
                    <a:pt x="884" y="129"/>
                  </a:lnTo>
                  <a:lnTo>
                    <a:pt x="886" y="129"/>
                  </a:lnTo>
                  <a:lnTo>
                    <a:pt x="888" y="129"/>
                  </a:lnTo>
                  <a:lnTo>
                    <a:pt x="890" y="129"/>
                  </a:lnTo>
                  <a:lnTo>
                    <a:pt x="892" y="129"/>
                  </a:lnTo>
                  <a:lnTo>
                    <a:pt x="894" y="129"/>
                  </a:lnTo>
                  <a:lnTo>
                    <a:pt x="896" y="129"/>
                  </a:lnTo>
                  <a:lnTo>
                    <a:pt x="898" y="129"/>
                  </a:lnTo>
                  <a:lnTo>
                    <a:pt x="900" y="129"/>
                  </a:lnTo>
                  <a:lnTo>
                    <a:pt x="902" y="129"/>
                  </a:lnTo>
                  <a:lnTo>
                    <a:pt x="904" y="129"/>
                  </a:lnTo>
                  <a:lnTo>
                    <a:pt x="904" y="122"/>
                  </a:lnTo>
                  <a:lnTo>
                    <a:pt x="906" y="122"/>
                  </a:lnTo>
                  <a:lnTo>
                    <a:pt x="908" y="122"/>
                  </a:lnTo>
                  <a:lnTo>
                    <a:pt x="910" y="122"/>
                  </a:lnTo>
                  <a:lnTo>
                    <a:pt x="912" y="122"/>
                  </a:lnTo>
                  <a:lnTo>
                    <a:pt x="914" y="122"/>
                  </a:lnTo>
                  <a:lnTo>
                    <a:pt x="916" y="122"/>
                  </a:lnTo>
                  <a:lnTo>
                    <a:pt x="916" y="114"/>
                  </a:lnTo>
                  <a:lnTo>
                    <a:pt x="918" y="114"/>
                  </a:lnTo>
                  <a:lnTo>
                    <a:pt x="920" y="114"/>
                  </a:lnTo>
                  <a:lnTo>
                    <a:pt x="922" y="114"/>
                  </a:lnTo>
                  <a:lnTo>
                    <a:pt x="924" y="114"/>
                  </a:lnTo>
                  <a:lnTo>
                    <a:pt x="926" y="114"/>
                  </a:lnTo>
                  <a:lnTo>
                    <a:pt x="928" y="114"/>
                  </a:lnTo>
                  <a:lnTo>
                    <a:pt x="930" y="114"/>
                  </a:lnTo>
                  <a:lnTo>
                    <a:pt x="930" y="106"/>
                  </a:lnTo>
                  <a:lnTo>
                    <a:pt x="932" y="106"/>
                  </a:lnTo>
                  <a:lnTo>
                    <a:pt x="934" y="106"/>
                  </a:lnTo>
                  <a:lnTo>
                    <a:pt x="936" y="106"/>
                  </a:lnTo>
                  <a:lnTo>
                    <a:pt x="938" y="106"/>
                  </a:lnTo>
                  <a:lnTo>
                    <a:pt x="940" y="106"/>
                  </a:lnTo>
                  <a:lnTo>
                    <a:pt x="942" y="106"/>
                  </a:lnTo>
                  <a:lnTo>
                    <a:pt x="946" y="106"/>
                  </a:lnTo>
                  <a:lnTo>
                    <a:pt x="948" y="106"/>
                  </a:lnTo>
                  <a:lnTo>
                    <a:pt x="950" y="106"/>
                  </a:lnTo>
                  <a:lnTo>
                    <a:pt x="952" y="106"/>
                  </a:lnTo>
                  <a:lnTo>
                    <a:pt x="954" y="106"/>
                  </a:lnTo>
                  <a:lnTo>
                    <a:pt x="956" y="106"/>
                  </a:lnTo>
                  <a:lnTo>
                    <a:pt x="958" y="106"/>
                  </a:lnTo>
                  <a:lnTo>
                    <a:pt x="960" y="106"/>
                  </a:lnTo>
                  <a:lnTo>
                    <a:pt x="962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8" y="106"/>
                  </a:lnTo>
                  <a:lnTo>
                    <a:pt x="970" y="106"/>
                  </a:lnTo>
                  <a:lnTo>
                    <a:pt x="972" y="106"/>
                  </a:lnTo>
                  <a:lnTo>
                    <a:pt x="972" y="98"/>
                  </a:lnTo>
                  <a:lnTo>
                    <a:pt x="974" y="98"/>
                  </a:lnTo>
                  <a:lnTo>
                    <a:pt x="976" y="98"/>
                  </a:lnTo>
                  <a:lnTo>
                    <a:pt x="978" y="98"/>
                  </a:lnTo>
                  <a:lnTo>
                    <a:pt x="980" y="98"/>
                  </a:lnTo>
                  <a:lnTo>
                    <a:pt x="982" y="98"/>
                  </a:lnTo>
                  <a:lnTo>
                    <a:pt x="984" y="98"/>
                  </a:lnTo>
                  <a:lnTo>
                    <a:pt x="988" y="98"/>
                  </a:lnTo>
                  <a:lnTo>
                    <a:pt x="990" y="98"/>
                  </a:lnTo>
                  <a:lnTo>
                    <a:pt x="992" y="98"/>
                  </a:lnTo>
                  <a:lnTo>
                    <a:pt x="994" y="98"/>
                  </a:lnTo>
                  <a:lnTo>
                    <a:pt x="996" y="98"/>
                  </a:lnTo>
                  <a:lnTo>
                    <a:pt x="998" y="98"/>
                  </a:lnTo>
                  <a:lnTo>
                    <a:pt x="1000" y="98"/>
                  </a:lnTo>
                  <a:lnTo>
                    <a:pt x="1002" y="98"/>
                  </a:lnTo>
                  <a:lnTo>
                    <a:pt x="1004" y="98"/>
                  </a:lnTo>
                  <a:lnTo>
                    <a:pt x="1006" y="98"/>
                  </a:lnTo>
                  <a:lnTo>
                    <a:pt x="1008" y="98"/>
                  </a:lnTo>
                  <a:lnTo>
                    <a:pt x="1010" y="98"/>
                  </a:lnTo>
                  <a:lnTo>
                    <a:pt x="1012" y="98"/>
                  </a:lnTo>
                  <a:lnTo>
                    <a:pt x="1014" y="98"/>
                  </a:lnTo>
                  <a:lnTo>
                    <a:pt x="1016" y="98"/>
                  </a:lnTo>
                  <a:lnTo>
                    <a:pt x="1018" y="98"/>
                  </a:lnTo>
                  <a:lnTo>
                    <a:pt x="1020" y="98"/>
                  </a:lnTo>
                  <a:lnTo>
                    <a:pt x="1022" y="98"/>
                  </a:lnTo>
                  <a:lnTo>
                    <a:pt x="1024" y="98"/>
                  </a:lnTo>
                  <a:lnTo>
                    <a:pt x="1026" y="98"/>
                  </a:lnTo>
                  <a:lnTo>
                    <a:pt x="1028" y="98"/>
                  </a:lnTo>
                  <a:lnTo>
                    <a:pt x="1030" y="98"/>
                  </a:lnTo>
                  <a:lnTo>
                    <a:pt x="1032" y="98"/>
                  </a:lnTo>
                  <a:lnTo>
                    <a:pt x="1035" y="98"/>
                  </a:lnTo>
                  <a:lnTo>
                    <a:pt x="1037" y="98"/>
                  </a:lnTo>
                  <a:lnTo>
                    <a:pt x="1039" y="98"/>
                  </a:lnTo>
                  <a:lnTo>
                    <a:pt x="1043" y="98"/>
                  </a:lnTo>
                  <a:lnTo>
                    <a:pt x="1045" y="98"/>
                  </a:lnTo>
                  <a:lnTo>
                    <a:pt x="1047" y="98"/>
                  </a:lnTo>
                  <a:lnTo>
                    <a:pt x="1049" y="98"/>
                  </a:lnTo>
                  <a:lnTo>
                    <a:pt x="1051" y="98"/>
                  </a:lnTo>
                  <a:lnTo>
                    <a:pt x="1053" y="98"/>
                  </a:lnTo>
                  <a:lnTo>
                    <a:pt x="1057" y="98"/>
                  </a:lnTo>
                  <a:lnTo>
                    <a:pt x="1059" y="98"/>
                  </a:lnTo>
                  <a:lnTo>
                    <a:pt x="1059" y="88"/>
                  </a:lnTo>
                  <a:lnTo>
                    <a:pt x="1061" y="88"/>
                  </a:lnTo>
                  <a:lnTo>
                    <a:pt x="1063" y="88"/>
                  </a:lnTo>
                  <a:lnTo>
                    <a:pt x="1065" y="88"/>
                  </a:lnTo>
                  <a:lnTo>
                    <a:pt x="1067" y="88"/>
                  </a:lnTo>
                  <a:lnTo>
                    <a:pt x="1069" y="88"/>
                  </a:lnTo>
                  <a:lnTo>
                    <a:pt x="1071" y="88"/>
                  </a:lnTo>
                  <a:lnTo>
                    <a:pt x="1073" y="88"/>
                  </a:lnTo>
                  <a:lnTo>
                    <a:pt x="1075" y="88"/>
                  </a:lnTo>
                  <a:lnTo>
                    <a:pt x="1077" y="88"/>
                  </a:lnTo>
                  <a:lnTo>
                    <a:pt x="1079" y="88"/>
                  </a:lnTo>
                  <a:lnTo>
                    <a:pt x="1079" y="77"/>
                  </a:lnTo>
                  <a:lnTo>
                    <a:pt x="1081" y="77"/>
                  </a:lnTo>
                  <a:lnTo>
                    <a:pt x="1083" y="77"/>
                  </a:lnTo>
                  <a:lnTo>
                    <a:pt x="1087" y="77"/>
                  </a:lnTo>
                  <a:lnTo>
                    <a:pt x="1089" y="77"/>
                  </a:lnTo>
                  <a:lnTo>
                    <a:pt x="1091" y="77"/>
                  </a:lnTo>
                  <a:lnTo>
                    <a:pt x="1093" y="77"/>
                  </a:lnTo>
                  <a:lnTo>
                    <a:pt x="1095" y="77"/>
                  </a:lnTo>
                  <a:lnTo>
                    <a:pt x="1099" y="77"/>
                  </a:lnTo>
                  <a:lnTo>
                    <a:pt x="1101" y="77"/>
                  </a:lnTo>
                  <a:lnTo>
                    <a:pt x="1103" y="77"/>
                  </a:lnTo>
                  <a:lnTo>
                    <a:pt x="1105" y="77"/>
                  </a:lnTo>
                  <a:lnTo>
                    <a:pt x="1107" y="77"/>
                  </a:lnTo>
                  <a:lnTo>
                    <a:pt x="1109" y="77"/>
                  </a:lnTo>
                  <a:lnTo>
                    <a:pt x="1111" y="77"/>
                  </a:lnTo>
                  <a:lnTo>
                    <a:pt x="1113" y="77"/>
                  </a:lnTo>
                  <a:lnTo>
                    <a:pt x="1115" y="77"/>
                  </a:lnTo>
                  <a:lnTo>
                    <a:pt x="1117" y="77"/>
                  </a:lnTo>
                  <a:lnTo>
                    <a:pt x="1119" y="77"/>
                  </a:lnTo>
                  <a:lnTo>
                    <a:pt x="1121" y="77"/>
                  </a:lnTo>
                  <a:lnTo>
                    <a:pt x="1123" y="77"/>
                  </a:lnTo>
                  <a:lnTo>
                    <a:pt x="1125" y="77"/>
                  </a:lnTo>
                  <a:lnTo>
                    <a:pt x="1129" y="77"/>
                  </a:lnTo>
                  <a:lnTo>
                    <a:pt x="1131" y="77"/>
                  </a:lnTo>
                  <a:lnTo>
                    <a:pt x="1133" y="77"/>
                  </a:lnTo>
                  <a:lnTo>
                    <a:pt x="1135" y="77"/>
                  </a:lnTo>
                  <a:lnTo>
                    <a:pt x="1137" y="77"/>
                  </a:lnTo>
                  <a:lnTo>
                    <a:pt x="1141" y="77"/>
                  </a:lnTo>
                  <a:lnTo>
                    <a:pt x="1143" y="77"/>
                  </a:lnTo>
                  <a:lnTo>
                    <a:pt x="1145" y="77"/>
                  </a:lnTo>
                  <a:lnTo>
                    <a:pt x="1147" y="77"/>
                  </a:lnTo>
                  <a:lnTo>
                    <a:pt x="1149" y="77"/>
                  </a:lnTo>
                  <a:lnTo>
                    <a:pt x="1151" y="77"/>
                  </a:lnTo>
                  <a:lnTo>
                    <a:pt x="1155" y="77"/>
                  </a:lnTo>
                  <a:lnTo>
                    <a:pt x="1157" y="77"/>
                  </a:lnTo>
                  <a:lnTo>
                    <a:pt x="1159" y="77"/>
                  </a:lnTo>
                  <a:lnTo>
                    <a:pt x="1161" y="77"/>
                  </a:lnTo>
                  <a:lnTo>
                    <a:pt x="1163" y="77"/>
                  </a:lnTo>
                  <a:lnTo>
                    <a:pt x="1165" y="77"/>
                  </a:lnTo>
                  <a:lnTo>
                    <a:pt x="1167" y="77"/>
                  </a:lnTo>
                  <a:lnTo>
                    <a:pt x="1167" y="64"/>
                  </a:lnTo>
                  <a:lnTo>
                    <a:pt x="1171" y="64"/>
                  </a:lnTo>
                  <a:lnTo>
                    <a:pt x="1173" y="64"/>
                  </a:lnTo>
                  <a:lnTo>
                    <a:pt x="1175" y="64"/>
                  </a:lnTo>
                  <a:lnTo>
                    <a:pt x="1177" y="64"/>
                  </a:lnTo>
                  <a:lnTo>
                    <a:pt x="1177" y="51"/>
                  </a:lnTo>
                  <a:lnTo>
                    <a:pt x="1179" y="51"/>
                  </a:lnTo>
                  <a:lnTo>
                    <a:pt x="1181" y="51"/>
                  </a:lnTo>
                  <a:lnTo>
                    <a:pt x="1183" y="51"/>
                  </a:lnTo>
                  <a:lnTo>
                    <a:pt x="1185" y="51"/>
                  </a:lnTo>
                  <a:lnTo>
                    <a:pt x="1187" y="51"/>
                  </a:lnTo>
                  <a:lnTo>
                    <a:pt x="1189" y="51"/>
                  </a:lnTo>
                  <a:lnTo>
                    <a:pt x="1191" y="51"/>
                  </a:lnTo>
                  <a:lnTo>
                    <a:pt x="1193" y="51"/>
                  </a:lnTo>
                  <a:lnTo>
                    <a:pt x="1195" y="51"/>
                  </a:lnTo>
                  <a:lnTo>
                    <a:pt x="1197" y="51"/>
                  </a:lnTo>
                  <a:lnTo>
                    <a:pt x="1197" y="37"/>
                  </a:lnTo>
                  <a:lnTo>
                    <a:pt x="1199" y="37"/>
                  </a:lnTo>
                  <a:lnTo>
                    <a:pt x="1201" y="37"/>
                  </a:lnTo>
                  <a:lnTo>
                    <a:pt x="1203" y="37"/>
                  </a:lnTo>
                  <a:lnTo>
                    <a:pt x="1205" y="37"/>
                  </a:lnTo>
                  <a:lnTo>
                    <a:pt x="1207" y="37"/>
                  </a:lnTo>
                  <a:lnTo>
                    <a:pt x="1209" y="37"/>
                  </a:lnTo>
                  <a:lnTo>
                    <a:pt x="1211" y="37"/>
                  </a:lnTo>
                  <a:lnTo>
                    <a:pt x="1213" y="37"/>
                  </a:lnTo>
                  <a:lnTo>
                    <a:pt x="1215" y="37"/>
                  </a:lnTo>
                  <a:lnTo>
                    <a:pt x="1217" y="37"/>
                  </a:lnTo>
                  <a:lnTo>
                    <a:pt x="1219" y="37"/>
                  </a:lnTo>
                  <a:lnTo>
                    <a:pt x="1221" y="37"/>
                  </a:lnTo>
                  <a:lnTo>
                    <a:pt x="1223" y="37"/>
                  </a:lnTo>
                  <a:lnTo>
                    <a:pt x="1225" y="37"/>
                  </a:lnTo>
                  <a:lnTo>
                    <a:pt x="1227" y="37"/>
                  </a:lnTo>
                  <a:lnTo>
                    <a:pt x="1229" y="37"/>
                  </a:lnTo>
                  <a:lnTo>
                    <a:pt x="1231" y="37"/>
                  </a:lnTo>
                  <a:lnTo>
                    <a:pt x="1233" y="37"/>
                  </a:lnTo>
                  <a:lnTo>
                    <a:pt x="1235" y="37"/>
                  </a:lnTo>
                  <a:lnTo>
                    <a:pt x="1235" y="21"/>
                  </a:lnTo>
                  <a:lnTo>
                    <a:pt x="1239" y="21"/>
                  </a:lnTo>
                  <a:lnTo>
                    <a:pt x="1240" y="21"/>
                  </a:lnTo>
                  <a:lnTo>
                    <a:pt x="1242" y="21"/>
                  </a:lnTo>
                  <a:lnTo>
                    <a:pt x="1244" y="21"/>
                  </a:lnTo>
                  <a:lnTo>
                    <a:pt x="1246" y="21"/>
                  </a:lnTo>
                  <a:lnTo>
                    <a:pt x="1248" y="21"/>
                  </a:lnTo>
                  <a:lnTo>
                    <a:pt x="1250" y="21"/>
                  </a:lnTo>
                  <a:lnTo>
                    <a:pt x="1254" y="21"/>
                  </a:lnTo>
                  <a:lnTo>
                    <a:pt x="1256" y="21"/>
                  </a:lnTo>
                  <a:lnTo>
                    <a:pt x="1258" y="21"/>
                  </a:lnTo>
                  <a:lnTo>
                    <a:pt x="1260" y="21"/>
                  </a:lnTo>
                  <a:lnTo>
                    <a:pt x="1262" y="21"/>
                  </a:lnTo>
                  <a:lnTo>
                    <a:pt x="1264" y="21"/>
                  </a:lnTo>
                  <a:lnTo>
                    <a:pt x="1266" y="21"/>
                  </a:lnTo>
                  <a:lnTo>
                    <a:pt x="1268" y="21"/>
                  </a:lnTo>
                  <a:lnTo>
                    <a:pt x="1270" y="21"/>
                  </a:lnTo>
                  <a:lnTo>
                    <a:pt x="1272" y="21"/>
                  </a:lnTo>
                  <a:lnTo>
                    <a:pt x="1274" y="21"/>
                  </a:lnTo>
                  <a:lnTo>
                    <a:pt x="1276" y="21"/>
                  </a:lnTo>
                  <a:lnTo>
                    <a:pt x="1278" y="21"/>
                  </a:lnTo>
                  <a:lnTo>
                    <a:pt x="1280" y="21"/>
                  </a:lnTo>
                  <a:lnTo>
                    <a:pt x="1282" y="21"/>
                  </a:lnTo>
                  <a:lnTo>
                    <a:pt x="1284" y="21"/>
                  </a:lnTo>
                  <a:lnTo>
                    <a:pt x="1286" y="21"/>
                  </a:lnTo>
                  <a:lnTo>
                    <a:pt x="1288" y="21"/>
                  </a:lnTo>
                  <a:lnTo>
                    <a:pt x="1290" y="21"/>
                  </a:lnTo>
                  <a:lnTo>
                    <a:pt x="1292" y="21"/>
                  </a:lnTo>
                  <a:lnTo>
                    <a:pt x="1294" y="21"/>
                  </a:lnTo>
                  <a:lnTo>
                    <a:pt x="1296" y="21"/>
                  </a:lnTo>
                  <a:lnTo>
                    <a:pt x="1298" y="21"/>
                  </a:lnTo>
                  <a:lnTo>
                    <a:pt x="1300" y="21"/>
                  </a:lnTo>
                  <a:lnTo>
                    <a:pt x="1302" y="21"/>
                  </a:lnTo>
                  <a:lnTo>
                    <a:pt x="1304" y="21"/>
                  </a:lnTo>
                  <a:lnTo>
                    <a:pt x="1308" y="21"/>
                  </a:lnTo>
                  <a:lnTo>
                    <a:pt x="1310" y="21"/>
                  </a:lnTo>
                  <a:lnTo>
                    <a:pt x="1310" y="0"/>
                  </a:lnTo>
                  <a:lnTo>
                    <a:pt x="1312" y="0"/>
                  </a:lnTo>
                  <a:lnTo>
                    <a:pt x="1314" y="0"/>
                  </a:lnTo>
                  <a:lnTo>
                    <a:pt x="1316" y="0"/>
                  </a:lnTo>
                  <a:lnTo>
                    <a:pt x="1318" y="0"/>
                  </a:lnTo>
                  <a:lnTo>
                    <a:pt x="1320" y="0"/>
                  </a:lnTo>
                  <a:lnTo>
                    <a:pt x="1324" y="0"/>
                  </a:lnTo>
                  <a:lnTo>
                    <a:pt x="1326" y="0"/>
                  </a:lnTo>
                  <a:lnTo>
                    <a:pt x="1328" y="0"/>
                  </a:lnTo>
                  <a:lnTo>
                    <a:pt x="1330" y="0"/>
                  </a:lnTo>
                  <a:lnTo>
                    <a:pt x="1332" y="0"/>
                  </a:lnTo>
                  <a:lnTo>
                    <a:pt x="1334" y="0"/>
                  </a:lnTo>
                  <a:lnTo>
                    <a:pt x="1336" y="0"/>
                  </a:lnTo>
                  <a:lnTo>
                    <a:pt x="1338" y="0"/>
                  </a:lnTo>
                  <a:lnTo>
                    <a:pt x="1340" y="0"/>
                  </a:lnTo>
                  <a:lnTo>
                    <a:pt x="1342" y="0"/>
                  </a:lnTo>
                  <a:lnTo>
                    <a:pt x="1344" y="0"/>
                  </a:lnTo>
                  <a:lnTo>
                    <a:pt x="1346" y="0"/>
                  </a:lnTo>
                  <a:lnTo>
                    <a:pt x="1348" y="0"/>
                  </a:lnTo>
                  <a:lnTo>
                    <a:pt x="1350" y="0"/>
                  </a:lnTo>
                  <a:lnTo>
                    <a:pt x="1352" y="0"/>
                  </a:lnTo>
                  <a:lnTo>
                    <a:pt x="1354" y="0"/>
                  </a:lnTo>
                  <a:lnTo>
                    <a:pt x="1356" y="0"/>
                  </a:lnTo>
                  <a:lnTo>
                    <a:pt x="1358" y="0"/>
                  </a:lnTo>
                  <a:lnTo>
                    <a:pt x="1360" y="0"/>
                  </a:lnTo>
                  <a:lnTo>
                    <a:pt x="1362" y="0"/>
                  </a:lnTo>
                  <a:lnTo>
                    <a:pt x="1366" y="0"/>
                  </a:lnTo>
                  <a:lnTo>
                    <a:pt x="1368" y="0"/>
                  </a:lnTo>
                  <a:lnTo>
                    <a:pt x="1370" y="0"/>
                  </a:lnTo>
                  <a:lnTo>
                    <a:pt x="1372" y="0"/>
                  </a:lnTo>
                  <a:lnTo>
                    <a:pt x="1374" y="0"/>
                  </a:lnTo>
                  <a:lnTo>
                    <a:pt x="1378" y="0"/>
                  </a:lnTo>
                  <a:lnTo>
                    <a:pt x="1380" y="0"/>
                  </a:lnTo>
                  <a:lnTo>
                    <a:pt x="1382" y="0"/>
                  </a:lnTo>
                  <a:lnTo>
                    <a:pt x="1384" y="0"/>
                  </a:lnTo>
                  <a:lnTo>
                    <a:pt x="1386" y="0"/>
                  </a:lnTo>
                  <a:lnTo>
                    <a:pt x="1388" y="0"/>
                  </a:lnTo>
                  <a:lnTo>
                    <a:pt x="1392" y="0"/>
                  </a:lnTo>
                  <a:lnTo>
                    <a:pt x="1394" y="0"/>
                  </a:lnTo>
                  <a:lnTo>
                    <a:pt x="1396" y="0"/>
                  </a:lnTo>
                  <a:lnTo>
                    <a:pt x="1398" y="0"/>
                  </a:lnTo>
                  <a:lnTo>
                    <a:pt x="1400" y="0"/>
                  </a:lnTo>
                  <a:lnTo>
                    <a:pt x="1402" y="0"/>
                  </a:lnTo>
                  <a:lnTo>
                    <a:pt x="1404" y="0"/>
                  </a:lnTo>
                  <a:lnTo>
                    <a:pt x="1406" y="0"/>
                  </a:lnTo>
                  <a:lnTo>
                    <a:pt x="1408" y="0"/>
                  </a:lnTo>
                  <a:lnTo>
                    <a:pt x="1410" y="0"/>
                  </a:lnTo>
                  <a:lnTo>
                    <a:pt x="1412" y="0"/>
                  </a:lnTo>
                  <a:lnTo>
                    <a:pt x="1414" y="0"/>
                  </a:lnTo>
                  <a:lnTo>
                    <a:pt x="1416" y="0"/>
                  </a:lnTo>
                  <a:lnTo>
                    <a:pt x="1418" y="0"/>
                  </a:lnTo>
                  <a:lnTo>
                    <a:pt x="1420" y="0"/>
                  </a:lnTo>
                  <a:lnTo>
                    <a:pt x="1422" y="0"/>
                  </a:lnTo>
                  <a:lnTo>
                    <a:pt x="1424" y="0"/>
                  </a:lnTo>
                  <a:lnTo>
                    <a:pt x="1426" y="0"/>
                  </a:lnTo>
                  <a:lnTo>
                    <a:pt x="1428" y="0"/>
                  </a:lnTo>
                  <a:lnTo>
                    <a:pt x="1430" y="0"/>
                  </a:lnTo>
                  <a:lnTo>
                    <a:pt x="1432" y="0"/>
                  </a:lnTo>
                  <a:lnTo>
                    <a:pt x="1434" y="0"/>
                  </a:lnTo>
                </a:path>
              </a:pathLst>
            </a:custGeom>
            <a:grpFill/>
            <a:ln w="38100">
              <a:solidFill>
                <a:srgbClr val="66FF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sz="1400"/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328986" y="5623744"/>
            <a:ext cx="3830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Months After Randomization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2038" y="3648894"/>
            <a:ext cx="111440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Rivaroxaban</a:t>
            </a:r>
          </a:p>
          <a:p>
            <a:pPr algn="ctr" eaLnBrk="0" hangingPunct="0">
              <a:defRPr/>
            </a:pPr>
            <a:r>
              <a:rPr lang="en-US" sz="1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(both doses)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477248" y="3258369"/>
            <a:ext cx="17653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  0.69   (0.51- 0.93)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200" b="1" dirty="0" err="1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mITT</a:t>
            </a:r>
            <a:r>
              <a:rPr lang="en-US" sz="12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1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0.016</a:t>
            </a:r>
          </a:p>
          <a:p>
            <a:pPr algn="ctr" eaLnBrk="0" hangingPunct="0">
              <a:defRPr/>
            </a:pPr>
            <a:endParaRPr lang="en-US" sz="1200" b="1" dirty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12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ITT   </a:t>
            </a:r>
            <a:r>
              <a:rPr lang="en-US" sz="1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0.008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674098" y="894582"/>
            <a:ext cx="1365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2.9%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750298" y="1707382"/>
            <a:ext cx="1268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2.3%</a:t>
            </a:r>
          </a:p>
        </p:txBody>
      </p:sp>
      <p:sp>
        <p:nvSpPr>
          <p:cNvPr id="19" name="Rectangle 18"/>
          <p:cNvSpPr/>
          <p:nvPr/>
        </p:nvSpPr>
        <p:spPr>
          <a:xfrm rot="16200000" flipH="1">
            <a:off x="-1814389" y="2917155"/>
            <a:ext cx="43942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>
                <a:solidFill>
                  <a:srgbClr val="F5F2E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Estimated Cumulative Incidence (%)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8622" y="1132707"/>
            <a:ext cx="87075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Placebo</a:t>
            </a:r>
          </a:p>
        </p:txBody>
      </p:sp>
      <p:sp>
        <p:nvSpPr>
          <p:cNvPr id="3087" name="TextBox 61"/>
          <p:cNvSpPr txBox="1">
            <a:spLocks noChangeArrowheads="1"/>
          </p:cNvSpPr>
          <p:nvPr/>
        </p:nvSpPr>
        <p:spPr bwMode="auto">
          <a:xfrm>
            <a:off x="7245473" y="564382"/>
            <a:ext cx="2151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2 Yr KM Estimate</a:t>
            </a:r>
          </a:p>
        </p:txBody>
      </p:sp>
      <p:sp>
        <p:nvSpPr>
          <p:cNvPr id="3088" name="TextBox 20"/>
          <p:cNvSpPr txBox="1">
            <a:spLocks noChangeArrowheads="1"/>
          </p:cNvSpPr>
          <p:nvPr/>
        </p:nvSpPr>
        <p:spPr bwMode="auto">
          <a:xfrm>
            <a:off x="989136" y="4822057"/>
            <a:ext cx="4562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ARC Definite/probable: HR=0.65, mITT p=0.017, ITT p=0.012</a:t>
            </a:r>
          </a:p>
        </p:txBody>
      </p:sp>
      <p:sp>
        <p:nvSpPr>
          <p:cNvPr id="3090" name="Line 23"/>
          <p:cNvSpPr>
            <a:spLocks noChangeShapeType="1"/>
          </p:cNvSpPr>
          <p:nvPr/>
        </p:nvSpPr>
        <p:spPr bwMode="auto">
          <a:xfrm>
            <a:off x="955798" y="5288782"/>
            <a:ext cx="0" cy="136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400"/>
          </a:p>
        </p:txBody>
      </p:sp>
      <p:sp>
        <p:nvSpPr>
          <p:cNvPr id="3091" name="Line 24"/>
          <p:cNvSpPr>
            <a:spLocks noChangeShapeType="1"/>
          </p:cNvSpPr>
          <p:nvPr/>
        </p:nvSpPr>
        <p:spPr bwMode="auto">
          <a:xfrm>
            <a:off x="2028948" y="5288782"/>
            <a:ext cx="0" cy="136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400"/>
          </a:p>
        </p:txBody>
      </p:sp>
      <p:sp>
        <p:nvSpPr>
          <p:cNvPr id="3092" name="Line 25"/>
          <p:cNvSpPr>
            <a:spLocks noChangeShapeType="1"/>
          </p:cNvSpPr>
          <p:nvPr/>
        </p:nvSpPr>
        <p:spPr bwMode="auto">
          <a:xfrm>
            <a:off x="3117973" y="5288782"/>
            <a:ext cx="0" cy="136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400"/>
          </a:p>
        </p:txBody>
      </p:sp>
      <p:sp>
        <p:nvSpPr>
          <p:cNvPr id="3093" name="Line 26"/>
          <p:cNvSpPr>
            <a:spLocks noChangeShapeType="1"/>
          </p:cNvSpPr>
          <p:nvPr/>
        </p:nvSpPr>
        <p:spPr bwMode="auto">
          <a:xfrm>
            <a:off x="4199061" y="5288782"/>
            <a:ext cx="0" cy="136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400"/>
          </a:p>
        </p:txBody>
      </p:sp>
      <p:sp>
        <p:nvSpPr>
          <p:cNvPr id="3094" name="Line 27"/>
          <p:cNvSpPr>
            <a:spLocks noChangeShapeType="1"/>
          </p:cNvSpPr>
          <p:nvPr/>
        </p:nvSpPr>
        <p:spPr bwMode="auto">
          <a:xfrm>
            <a:off x="5288086" y="5288782"/>
            <a:ext cx="0" cy="136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400"/>
          </a:p>
        </p:txBody>
      </p:sp>
      <p:sp>
        <p:nvSpPr>
          <p:cNvPr id="3095" name="Line 28"/>
          <p:cNvSpPr>
            <a:spLocks noChangeShapeType="1"/>
          </p:cNvSpPr>
          <p:nvPr/>
        </p:nvSpPr>
        <p:spPr bwMode="auto">
          <a:xfrm>
            <a:off x="6385048" y="5288782"/>
            <a:ext cx="0" cy="136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400"/>
          </a:p>
        </p:txBody>
      </p:sp>
      <p:sp>
        <p:nvSpPr>
          <p:cNvPr id="3096" name="Line 29"/>
          <p:cNvSpPr>
            <a:spLocks noChangeShapeType="1"/>
          </p:cNvSpPr>
          <p:nvPr/>
        </p:nvSpPr>
        <p:spPr bwMode="auto">
          <a:xfrm>
            <a:off x="7456611" y="5288782"/>
            <a:ext cx="0" cy="136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400"/>
          </a:p>
        </p:txBody>
      </p:sp>
      <p:sp>
        <p:nvSpPr>
          <p:cNvPr id="3097" name="Line 30"/>
          <p:cNvSpPr>
            <a:spLocks noChangeShapeType="1"/>
          </p:cNvSpPr>
          <p:nvPr/>
        </p:nvSpPr>
        <p:spPr bwMode="auto">
          <a:xfrm flipH="1">
            <a:off x="846261" y="1127944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400"/>
          </a:p>
        </p:txBody>
      </p:sp>
      <p:sp>
        <p:nvSpPr>
          <p:cNvPr id="3098" name="Line 32"/>
          <p:cNvSpPr>
            <a:spLocks noChangeShapeType="1"/>
          </p:cNvSpPr>
          <p:nvPr/>
        </p:nvSpPr>
        <p:spPr bwMode="auto">
          <a:xfrm flipH="1">
            <a:off x="849436" y="2512244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400"/>
          </a:p>
        </p:txBody>
      </p:sp>
      <p:sp>
        <p:nvSpPr>
          <p:cNvPr id="3099" name="Line 34"/>
          <p:cNvSpPr>
            <a:spLocks noChangeShapeType="1"/>
          </p:cNvSpPr>
          <p:nvPr/>
        </p:nvSpPr>
        <p:spPr bwMode="auto">
          <a:xfrm flipH="1">
            <a:off x="844673" y="3896544"/>
            <a:ext cx="10953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 sz="1400"/>
          </a:p>
        </p:txBody>
      </p:sp>
      <p:sp>
        <p:nvSpPr>
          <p:cNvPr id="31" name="Rechthoek 30"/>
          <p:cNvSpPr/>
          <p:nvPr/>
        </p:nvSpPr>
        <p:spPr>
          <a:xfrm>
            <a:off x="323528" y="57398"/>
            <a:ext cx="6219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ATLAS ACS 2: </a:t>
            </a:r>
            <a:r>
              <a:rPr lang="en-GB" sz="3600" b="1" dirty="0" smtClean="0">
                <a:solidFill>
                  <a:srgbClr val="FFFF00"/>
                </a:solidFill>
              </a:rPr>
              <a:t>Stent Thrombosis </a:t>
            </a:r>
            <a:endParaRPr lang="nl-NL" sz="36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</a:rPr>
              <a:t>ARC Definite / Probable / </a:t>
            </a:r>
            <a:r>
              <a:rPr lang="en-GB" sz="2400" b="1" dirty="0" smtClean="0">
                <a:solidFill>
                  <a:srgbClr val="FFFF00"/>
                </a:solidFill>
              </a:rPr>
              <a:t>Possible</a:t>
            </a:r>
            <a:endParaRPr lang="nl-NL" sz="3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6300192" y="6381328"/>
            <a:ext cx="2587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Mega et al, N </a:t>
            </a:r>
            <a:r>
              <a:rPr lang="en-US" sz="1200" dirty="0" err="1" smtClean="0">
                <a:solidFill>
                  <a:schemeClr val="bg1"/>
                </a:solidFill>
              </a:rPr>
              <a:t>Engl</a:t>
            </a:r>
            <a:r>
              <a:rPr lang="en-US" sz="1200" dirty="0" smtClean="0">
                <a:solidFill>
                  <a:schemeClr val="bg1"/>
                </a:solidFill>
              </a:rPr>
              <a:t> J Med. 2011 Nov 13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Chart 227"/>
          <p:cNvGraphicFramePr>
            <a:graphicFrameLocks/>
          </p:cNvGraphicFramePr>
          <p:nvPr/>
        </p:nvGraphicFramePr>
        <p:xfrm>
          <a:off x="371475" y="1081137"/>
          <a:ext cx="8223250" cy="4564063"/>
        </p:xfrm>
        <a:graphic>
          <a:graphicData uri="http://schemas.openxmlformats.org/presentationml/2006/ole">
            <p:oleObj spid="_x0000_s20482" name="Worksheet" r:id="rId4" imgW="7791260" imgH="4562284" progId="Excel.Sheet.8">
              <p:embed/>
            </p:oleObj>
          </a:graphicData>
        </a:graphic>
      </p:graphicFrame>
      <p:grpSp>
        <p:nvGrpSpPr>
          <p:cNvPr id="2" name="Group 60"/>
          <p:cNvGrpSpPr/>
          <p:nvPr/>
        </p:nvGrpSpPr>
        <p:grpSpPr>
          <a:xfrm>
            <a:off x="968241" y="1309218"/>
            <a:ext cx="3169114" cy="3968952"/>
            <a:chOff x="1308100" y="1219201"/>
            <a:chExt cx="6286501" cy="36258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308100" y="1219201"/>
              <a:ext cx="6286501" cy="3625850"/>
            </a:xfrm>
            <a:prstGeom prst="rect">
              <a:avLst/>
            </a:prstGeom>
            <a:solidFill>
              <a:schemeClr val="tx1">
                <a:alpha val="9000"/>
              </a:schemeClr>
            </a:solidFill>
            <a:ln w="7938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1308101" y="1728788"/>
              <a:ext cx="6278563" cy="3116263"/>
            </a:xfrm>
            <a:custGeom>
              <a:avLst/>
              <a:gdLst/>
              <a:ahLst/>
              <a:cxnLst>
                <a:cxn ang="0">
                  <a:pos x="20" y="610"/>
                </a:cxn>
                <a:cxn ang="0">
                  <a:pos x="42" y="559"/>
                </a:cxn>
                <a:cxn ang="0">
                  <a:pos x="64" y="526"/>
                </a:cxn>
                <a:cxn ang="0">
                  <a:pos x="86" y="503"/>
                </a:cxn>
                <a:cxn ang="0">
                  <a:pos x="108" y="483"/>
                </a:cxn>
                <a:cxn ang="0">
                  <a:pos x="130" y="467"/>
                </a:cxn>
                <a:cxn ang="0">
                  <a:pos x="152" y="449"/>
                </a:cxn>
                <a:cxn ang="0">
                  <a:pos x="176" y="434"/>
                </a:cxn>
                <a:cxn ang="0">
                  <a:pos x="197" y="426"/>
                </a:cxn>
                <a:cxn ang="0">
                  <a:pos x="219" y="413"/>
                </a:cxn>
                <a:cxn ang="0">
                  <a:pos x="241" y="405"/>
                </a:cxn>
                <a:cxn ang="0">
                  <a:pos x="263" y="394"/>
                </a:cxn>
                <a:cxn ang="0">
                  <a:pos x="285" y="385"/>
                </a:cxn>
                <a:cxn ang="0">
                  <a:pos x="307" y="376"/>
                </a:cxn>
                <a:cxn ang="0">
                  <a:pos x="329" y="363"/>
                </a:cxn>
                <a:cxn ang="0">
                  <a:pos x="351" y="354"/>
                </a:cxn>
                <a:cxn ang="0">
                  <a:pos x="373" y="344"/>
                </a:cxn>
                <a:cxn ang="0">
                  <a:pos x="395" y="336"/>
                </a:cxn>
                <a:cxn ang="0">
                  <a:pos x="416" y="328"/>
                </a:cxn>
                <a:cxn ang="0">
                  <a:pos x="438" y="325"/>
                </a:cxn>
                <a:cxn ang="0">
                  <a:pos x="460" y="313"/>
                </a:cxn>
                <a:cxn ang="0">
                  <a:pos x="482" y="306"/>
                </a:cxn>
                <a:cxn ang="0">
                  <a:pos x="504" y="297"/>
                </a:cxn>
                <a:cxn ang="0">
                  <a:pos x="530" y="290"/>
                </a:cxn>
                <a:cxn ang="0">
                  <a:pos x="552" y="285"/>
                </a:cxn>
                <a:cxn ang="0">
                  <a:pos x="576" y="281"/>
                </a:cxn>
                <a:cxn ang="0">
                  <a:pos x="598" y="273"/>
                </a:cxn>
                <a:cxn ang="0">
                  <a:pos x="619" y="265"/>
                </a:cxn>
                <a:cxn ang="0">
                  <a:pos x="643" y="255"/>
                </a:cxn>
                <a:cxn ang="0">
                  <a:pos x="665" y="251"/>
                </a:cxn>
                <a:cxn ang="0">
                  <a:pos x="691" y="249"/>
                </a:cxn>
                <a:cxn ang="0">
                  <a:pos x="713" y="247"/>
                </a:cxn>
                <a:cxn ang="0">
                  <a:pos x="737" y="240"/>
                </a:cxn>
                <a:cxn ang="0">
                  <a:pos x="759" y="236"/>
                </a:cxn>
                <a:cxn ang="0">
                  <a:pos x="783" y="224"/>
                </a:cxn>
                <a:cxn ang="0">
                  <a:pos x="807" y="219"/>
                </a:cxn>
                <a:cxn ang="0">
                  <a:pos x="830" y="211"/>
                </a:cxn>
                <a:cxn ang="0">
                  <a:pos x="852" y="206"/>
                </a:cxn>
                <a:cxn ang="0">
                  <a:pos x="876" y="200"/>
                </a:cxn>
                <a:cxn ang="0">
                  <a:pos x="900" y="192"/>
                </a:cxn>
                <a:cxn ang="0">
                  <a:pos x="924" y="186"/>
                </a:cxn>
                <a:cxn ang="0">
                  <a:pos x="950" y="174"/>
                </a:cxn>
                <a:cxn ang="0">
                  <a:pos x="974" y="168"/>
                </a:cxn>
                <a:cxn ang="0">
                  <a:pos x="998" y="161"/>
                </a:cxn>
                <a:cxn ang="0">
                  <a:pos x="1020" y="136"/>
                </a:cxn>
                <a:cxn ang="0">
                  <a:pos x="1045" y="125"/>
                </a:cxn>
                <a:cxn ang="0">
                  <a:pos x="1067" y="118"/>
                </a:cxn>
                <a:cxn ang="0">
                  <a:pos x="1089" y="114"/>
                </a:cxn>
                <a:cxn ang="0">
                  <a:pos x="1113" y="105"/>
                </a:cxn>
                <a:cxn ang="0">
                  <a:pos x="1135" y="97"/>
                </a:cxn>
                <a:cxn ang="0">
                  <a:pos x="1159" y="92"/>
                </a:cxn>
                <a:cxn ang="0">
                  <a:pos x="1183" y="87"/>
                </a:cxn>
                <a:cxn ang="0">
                  <a:pos x="1205" y="76"/>
                </a:cxn>
                <a:cxn ang="0">
                  <a:pos x="1231" y="64"/>
                </a:cxn>
                <a:cxn ang="0">
                  <a:pos x="1256" y="58"/>
                </a:cxn>
                <a:cxn ang="0">
                  <a:pos x="1278" y="44"/>
                </a:cxn>
                <a:cxn ang="0">
                  <a:pos x="1304" y="44"/>
                </a:cxn>
                <a:cxn ang="0">
                  <a:pos x="1332" y="28"/>
                </a:cxn>
                <a:cxn ang="0">
                  <a:pos x="1356" y="19"/>
                </a:cxn>
                <a:cxn ang="0">
                  <a:pos x="1382" y="0"/>
                </a:cxn>
                <a:cxn ang="0">
                  <a:pos x="1406" y="0"/>
                </a:cxn>
                <a:cxn ang="0">
                  <a:pos x="1430" y="0"/>
                </a:cxn>
              </a:cxnLst>
              <a:rect l="0" t="0" r="r" b="b"/>
              <a:pathLst>
                <a:path w="1430" h="678">
                  <a:moveTo>
                    <a:pt x="0" y="678"/>
                  </a:moveTo>
                  <a:lnTo>
                    <a:pt x="0" y="678"/>
                  </a:lnTo>
                  <a:lnTo>
                    <a:pt x="0" y="678"/>
                  </a:lnTo>
                  <a:lnTo>
                    <a:pt x="2" y="678"/>
                  </a:lnTo>
                  <a:lnTo>
                    <a:pt x="2" y="676"/>
                  </a:lnTo>
                  <a:lnTo>
                    <a:pt x="4" y="676"/>
                  </a:lnTo>
                  <a:lnTo>
                    <a:pt x="4" y="659"/>
                  </a:lnTo>
                  <a:lnTo>
                    <a:pt x="6" y="659"/>
                  </a:lnTo>
                  <a:lnTo>
                    <a:pt x="6" y="650"/>
                  </a:lnTo>
                  <a:lnTo>
                    <a:pt x="8" y="650"/>
                  </a:lnTo>
                  <a:lnTo>
                    <a:pt x="8" y="641"/>
                  </a:lnTo>
                  <a:lnTo>
                    <a:pt x="10" y="641"/>
                  </a:lnTo>
                  <a:lnTo>
                    <a:pt x="10" y="635"/>
                  </a:lnTo>
                  <a:lnTo>
                    <a:pt x="12" y="635"/>
                  </a:lnTo>
                  <a:lnTo>
                    <a:pt x="12" y="630"/>
                  </a:lnTo>
                  <a:lnTo>
                    <a:pt x="14" y="630"/>
                  </a:lnTo>
                  <a:lnTo>
                    <a:pt x="14" y="623"/>
                  </a:lnTo>
                  <a:lnTo>
                    <a:pt x="16" y="623"/>
                  </a:lnTo>
                  <a:lnTo>
                    <a:pt x="16" y="618"/>
                  </a:lnTo>
                  <a:lnTo>
                    <a:pt x="18" y="618"/>
                  </a:lnTo>
                  <a:lnTo>
                    <a:pt x="18" y="610"/>
                  </a:lnTo>
                  <a:lnTo>
                    <a:pt x="20" y="610"/>
                  </a:lnTo>
                  <a:lnTo>
                    <a:pt x="20" y="605"/>
                  </a:lnTo>
                  <a:lnTo>
                    <a:pt x="22" y="605"/>
                  </a:lnTo>
                  <a:lnTo>
                    <a:pt x="22" y="596"/>
                  </a:lnTo>
                  <a:lnTo>
                    <a:pt x="24" y="596"/>
                  </a:lnTo>
                  <a:lnTo>
                    <a:pt x="24" y="593"/>
                  </a:lnTo>
                  <a:lnTo>
                    <a:pt x="26" y="593"/>
                  </a:lnTo>
                  <a:lnTo>
                    <a:pt x="26" y="586"/>
                  </a:lnTo>
                  <a:lnTo>
                    <a:pt x="28" y="586"/>
                  </a:lnTo>
                  <a:lnTo>
                    <a:pt x="28" y="586"/>
                  </a:lnTo>
                  <a:lnTo>
                    <a:pt x="30" y="586"/>
                  </a:lnTo>
                  <a:lnTo>
                    <a:pt x="30" y="581"/>
                  </a:lnTo>
                  <a:lnTo>
                    <a:pt x="32" y="581"/>
                  </a:lnTo>
                  <a:lnTo>
                    <a:pt x="32" y="576"/>
                  </a:lnTo>
                  <a:lnTo>
                    <a:pt x="34" y="576"/>
                  </a:lnTo>
                  <a:lnTo>
                    <a:pt x="34" y="575"/>
                  </a:lnTo>
                  <a:lnTo>
                    <a:pt x="36" y="575"/>
                  </a:lnTo>
                  <a:lnTo>
                    <a:pt x="36" y="572"/>
                  </a:lnTo>
                  <a:lnTo>
                    <a:pt x="38" y="572"/>
                  </a:lnTo>
                  <a:lnTo>
                    <a:pt x="38" y="566"/>
                  </a:lnTo>
                  <a:lnTo>
                    <a:pt x="40" y="566"/>
                  </a:lnTo>
                  <a:lnTo>
                    <a:pt x="40" y="559"/>
                  </a:lnTo>
                  <a:lnTo>
                    <a:pt x="42" y="559"/>
                  </a:lnTo>
                  <a:lnTo>
                    <a:pt x="42" y="555"/>
                  </a:lnTo>
                  <a:lnTo>
                    <a:pt x="44" y="555"/>
                  </a:lnTo>
                  <a:lnTo>
                    <a:pt x="44" y="552"/>
                  </a:lnTo>
                  <a:lnTo>
                    <a:pt x="46" y="552"/>
                  </a:lnTo>
                  <a:lnTo>
                    <a:pt x="46" y="545"/>
                  </a:lnTo>
                  <a:lnTo>
                    <a:pt x="48" y="545"/>
                  </a:lnTo>
                  <a:lnTo>
                    <a:pt x="48" y="542"/>
                  </a:lnTo>
                  <a:lnTo>
                    <a:pt x="50" y="542"/>
                  </a:lnTo>
                  <a:lnTo>
                    <a:pt x="50" y="539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54" y="536"/>
                  </a:lnTo>
                  <a:lnTo>
                    <a:pt x="54" y="534"/>
                  </a:lnTo>
                  <a:lnTo>
                    <a:pt x="56" y="534"/>
                  </a:lnTo>
                  <a:lnTo>
                    <a:pt x="56" y="532"/>
                  </a:lnTo>
                  <a:lnTo>
                    <a:pt x="58" y="532"/>
                  </a:lnTo>
                  <a:lnTo>
                    <a:pt x="58" y="531"/>
                  </a:lnTo>
                  <a:lnTo>
                    <a:pt x="60" y="531"/>
                  </a:lnTo>
                  <a:lnTo>
                    <a:pt x="60" y="527"/>
                  </a:lnTo>
                  <a:lnTo>
                    <a:pt x="62" y="527"/>
                  </a:lnTo>
                  <a:lnTo>
                    <a:pt x="62" y="526"/>
                  </a:lnTo>
                  <a:lnTo>
                    <a:pt x="64" y="526"/>
                  </a:lnTo>
                  <a:lnTo>
                    <a:pt x="64" y="522"/>
                  </a:lnTo>
                  <a:lnTo>
                    <a:pt x="66" y="522"/>
                  </a:lnTo>
                  <a:lnTo>
                    <a:pt x="66" y="521"/>
                  </a:lnTo>
                  <a:lnTo>
                    <a:pt x="68" y="521"/>
                  </a:lnTo>
                  <a:lnTo>
                    <a:pt x="68" y="520"/>
                  </a:lnTo>
                  <a:lnTo>
                    <a:pt x="70" y="520"/>
                  </a:lnTo>
                  <a:lnTo>
                    <a:pt x="70" y="520"/>
                  </a:lnTo>
                  <a:lnTo>
                    <a:pt x="72" y="520"/>
                  </a:lnTo>
                  <a:lnTo>
                    <a:pt x="72" y="516"/>
                  </a:lnTo>
                  <a:lnTo>
                    <a:pt x="74" y="516"/>
                  </a:lnTo>
                  <a:lnTo>
                    <a:pt x="74" y="514"/>
                  </a:lnTo>
                  <a:lnTo>
                    <a:pt x="76" y="514"/>
                  </a:lnTo>
                  <a:lnTo>
                    <a:pt x="76" y="513"/>
                  </a:lnTo>
                  <a:lnTo>
                    <a:pt x="78" y="513"/>
                  </a:lnTo>
                  <a:lnTo>
                    <a:pt x="78" y="508"/>
                  </a:lnTo>
                  <a:lnTo>
                    <a:pt x="80" y="508"/>
                  </a:lnTo>
                  <a:lnTo>
                    <a:pt x="80" y="507"/>
                  </a:lnTo>
                  <a:lnTo>
                    <a:pt x="82" y="507"/>
                  </a:lnTo>
                  <a:lnTo>
                    <a:pt x="82" y="504"/>
                  </a:lnTo>
                  <a:lnTo>
                    <a:pt x="84" y="504"/>
                  </a:lnTo>
                  <a:lnTo>
                    <a:pt x="84" y="503"/>
                  </a:lnTo>
                  <a:lnTo>
                    <a:pt x="86" y="503"/>
                  </a:lnTo>
                  <a:lnTo>
                    <a:pt x="86" y="501"/>
                  </a:lnTo>
                  <a:lnTo>
                    <a:pt x="88" y="501"/>
                  </a:lnTo>
                  <a:lnTo>
                    <a:pt x="88" y="501"/>
                  </a:lnTo>
                  <a:lnTo>
                    <a:pt x="90" y="501"/>
                  </a:lnTo>
                  <a:lnTo>
                    <a:pt x="90" y="500"/>
                  </a:lnTo>
                  <a:lnTo>
                    <a:pt x="92" y="500"/>
                  </a:lnTo>
                  <a:lnTo>
                    <a:pt x="92" y="496"/>
                  </a:lnTo>
                  <a:lnTo>
                    <a:pt x="94" y="496"/>
                  </a:lnTo>
                  <a:lnTo>
                    <a:pt x="94" y="496"/>
                  </a:lnTo>
                  <a:lnTo>
                    <a:pt x="96" y="496"/>
                  </a:lnTo>
                  <a:lnTo>
                    <a:pt x="96" y="495"/>
                  </a:lnTo>
                  <a:lnTo>
                    <a:pt x="98" y="495"/>
                  </a:lnTo>
                  <a:lnTo>
                    <a:pt x="98" y="494"/>
                  </a:lnTo>
                  <a:lnTo>
                    <a:pt x="100" y="494"/>
                  </a:lnTo>
                  <a:lnTo>
                    <a:pt x="100" y="490"/>
                  </a:lnTo>
                  <a:lnTo>
                    <a:pt x="102" y="490"/>
                  </a:lnTo>
                  <a:lnTo>
                    <a:pt x="102" y="488"/>
                  </a:lnTo>
                  <a:lnTo>
                    <a:pt x="104" y="488"/>
                  </a:lnTo>
                  <a:lnTo>
                    <a:pt x="104" y="487"/>
                  </a:lnTo>
                  <a:lnTo>
                    <a:pt x="106" y="487"/>
                  </a:lnTo>
                  <a:lnTo>
                    <a:pt x="106" y="483"/>
                  </a:lnTo>
                  <a:lnTo>
                    <a:pt x="108" y="483"/>
                  </a:lnTo>
                  <a:lnTo>
                    <a:pt x="108" y="483"/>
                  </a:lnTo>
                  <a:lnTo>
                    <a:pt x="110" y="483"/>
                  </a:lnTo>
                  <a:lnTo>
                    <a:pt x="110" y="482"/>
                  </a:lnTo>
                  <a:lnTo>
                    <a:pt x="112" y="482"/>
                  </a:lnTo>
                  <a:lnTo>
                    <a:pt x="112" y="480"/>
                  </a:lnTo>
                  <a:lnTo>
                    <a:pt x="114" y="480"/>
                  </a:lnTo>
                  <a:lnTo>
                    <a:pt x="114" y="479"/>
                  </a:lnTo>
                  <a:lnTo>
                    <a:pt x="116" y="479"/>
                  </a:lnTo>
                  <a:lnTo>
                    <a:pt x="116" y="478"/>
                  </a:lnTo>
                  <a:lnTo>
                    <a:pt x="118" y="478"/>
                  </a:lnTo>
                  <a:lnTo>
                    <a:pt x="118" y="478"/>
                  </a:lnTo>
                  <a:lnTo>
                    <a:pt x="120" y="478"/>
                  </a:lnTo>
                  <a:lnTo>
                    <a:pt x="120" y="478"/>
                  </a:lnTo>
                  <a:lnTo>
                    <a:pt x="122" y="478"/>
                  </a:lnTo>
                  <a:lnTo>
                    <a:pt x="122" y="474"/>
                  </a:lnTo>
                  <a:lnTo>
                    <a:pt x="124" y="474"/>
                  </a:lnTo>
                  <a:lnTo>
                    <a:pt x="124" y="472"/>
                  </a:lnTo>
                  <a:lnTo>
                    <a:pt x="126" y="472"/>
                  </a:lnTo>
                  <a:lnTo>
                    <a:pt x="126" y="470"/>
                  </a:lnTo>
                  <a:lnTo>
                    <a:pt x="128" y="470"/>
                  </a:lnTo>
                  <a:lnTo>
                    <a:pt x="128" y="467"/>
                  </a:lnTo>
                  <a:lnTo>
                    <a:pt x="130" y="467"/>
                  </a:lnTo>
                  <a:lnTo>
                    <a:pt x="130" y="467"/>
                  </a:lnTo>
                  <a:lnTo>
                    <a:pt x="132" y="467"/>
                  </a:lnTo>
                  <a:lnTo>
                    <a:pt x="132" y="464"/>
                  </a:lnTo>
                  <a:lnTo>
                    <a:pt x="134" y="464"/>
                  </a:lnTo>
                  <a:lnTo>
                    <a:pt x="134" y="464"/>
                  </a:lnTo>
                  <a:lnTo>
                    <a:pt x="136" y="464"/>
                  </a:lnTo>
                  <a:lnTo>
                    <a:pt x="136" y="463"/>
                  </a:lnTo>
                  <a:lnTo>
                    <a:pt x="138" y="463"/>
                  </a:lnTo>
                  <a:lnTo>
                    <a:pt x="138" y="461"/>
                  </a:lnTo>
                  <a:lnTo>
                    <a:pt x="140" y="461"/>
                  </a:lnTo>
                  <a:lnTo>
                    <a:pt x="140" y="460"/>
                  </a:lnTo>
                  <a:lnTo>
                    <a:pt x="142" y="460"/>
                  </a:lnTo>
                  <a:lnTo>
                    <a:pt x="142" y="459"/>
                  </a:lnTo>
                  <a:lnTo>
                    <a:pt x="144" y="459"/>
                  </a:lnTo>
                  <a:lnTo>
                    <a:pt x="144" y="456"/>
                  </a:lnTo>
                  <a:lnTo>
                    <a:pt x="146" y="456"/>
                  </a:lnTo>
                  <a:lnTo>
                    <a:pt x="146" y="455"/>
                  </a:lnTo>
                  <a:lnTo>
                    <a:pt x="148" y="455"/>
                  </a:lnTo>
                  <a:lnTo>
                    <a:pt x="148" y="451"/>
                  </a:lnTo>
                  <a:lnTo>
                    <a:pt x="150" y="451"/>
                  </a:lnTo>
                  <a:lnTo>
                    <a:pt x="150" y="449"/>
                  </a:lnTo>
                  <a:lnTo>
                    <a:pt x="152" y="449"/>
                  </a:lnTo>
                  <a:lnTo>
                    <a:pt x="152" y="449"/>
                  </a:lnTo>
                  <a:lnTo>
                    <a:pt x="156" y="449"/>
                  </a:lnTo>
                  <a:lnTo>
                    <a:pt x="156" y="449"/>
                  </a:lnTo>
                  <a:lnTo>
                    <a:pt x="158" y="449"/>
                  </a:lnTo>
                  <a:lnTo>
                    <a:pt x="158" y="447"/>
                  </a:lnTo>
                  <a:lnTo>
                    <a:pt x="160" y="447"/>
                  </a:lnTo>
                  <a:lnTo>
                    <a:pt x="160" y="444"/>
                  </a:lnTo>
                  <a:lnTo>
                    <a:pt x="162" y="444"/>
                  </a:lnTo>
                  <a:lnTo>
                    <a:pt x="162" y="444"/>
                  </a:lnTo>
                  <a:lnTo>
                    <a:pt x="164" y="444"/>
                  </a:lnTo>
                  <a:lnTo>
                    <a:pt x="164" y="442"/>
                  </a:lnTo>
                  <a:lnTo>
                    <a:pt x="166" y="442"/>
                  </a:lnTo>
                  <a:lnTo>
                    <a:pt x="166" y="441"/>
                  </a:lnTo>
                  <a:lnTo>
                    <a:pt x="168" y="441"/>
                  </a:lnTo>
                  <a:lnTo>
                    <a:pt x="168" y="440"/>
                  </a:lnTo>
                  <a:lnTo>
                    <a:pt x="170" y="440"/>
                  </a:lnTo>
                  <a:lnTo>
                    <a:pt x="170" y="434"/>
                  </a:lnTo>
                  <a:lnTo>
                    <a:pt x="172" y="434"/>
                  </a:lnTo>
                  <a:lnTo>
                    <a:pt x="172" y="434"/>
                  </a:lnTo>
                  <a:lnTo>
                    <a:pt x="174" y="434"/>
                  </a:lnTo>
                  <a:lnTo>
                    <a:pt x="174" y="434"/>
                  </a:lnTo>
                  <a:lnTo>
                    <a:pt x="176" y="434"/>
                  </a:lnTo>
                  <a:lnTo>
                    <a:pt x="176" y="433"/>
                  </a:lnTo>
                  <a:lnTo>
                    <a:pt x="178" y="433"/>
                  </a:lnTo>
                  <a:lnTo>
                    <a:pt x="178" y="432"/>
                  </a:lnTo>
                  <a:lnTo>
                    <a:pt x="180" y="432"/>
                  </a:lnTo>
                  <a:lnTo>
                    <a:pt x="180" y="430"/>
                  </a:lnTo>
                  <a:lnTo>
                    <a:pt x="182" y="430"/>
                  </a:lnTo>
                  <a:lnTo>
                    <a:pt x="182" y="430"/>
                  </a:lnTo>
                  <a:lnTo>
                    <a:pt x="184" y="430"/>
                  </a:lnTo>
                  <a:lnTo>
                    <a:pt x="184" y="430"/>
                  </a:lnTo>
                  <a:lnTo>
                    <a:pt x="186" y="430"/>
                  </a:lnTo>
                  <a:lnTo>
                    <a:pt x="186" y="430"/>
                  </a:lnTo>
                  <a:lnTo>
                    <a:pt x="188" y="430"/>
                  </a:lnTo>
                  <a:lnTo>
                    <a:pt x="188" y="430"/>
                  </a:lnTo>
                  <a:lnTo>
                    <a:pt x="190" y="430"/>
                  </a:lnTo>
                  <a:lnTo>
                    <a:pt x="190" y="429"/>
                  </a:lnTo>
                  <a:lnTo>
                    <a:pt x="192" y="429"/>
                  </a:lnTo>
                  <a:lnTo>
                    <a:pt x="192" y="429"/>
                  </a:lnTo>
                  <a:lnTo>
                    <a:pt x="194" y="429"/>
                  </a:lnTo>
                  <a:lnTo>
                    <a:pt x="194" y="426"/>
                  </a:lnTo>
                  <a:lnTo>
                    <a:pt x="196" y="426"/>
                  </a:lnTo>
                  <a:lnTo>
                    <a:pt x="196" y="426"/>
                  </a:lnTo>
                  <a:lnTo>
                    <a:pt x="197" y="426"/>
                  </a:lnTo>
                  <a:lnTo>
                    <a:pt x="197" y="426"/>
                  </a:lnTo>
                  <a:lnTo>
                    <a:pt x="199" y="426"/>
                  </a:lnTo>
                  <a:lnTo>
                    <a:pt x="199" y="425"/>
                  </a:lnTo>
                  <a:lnTo>
                    <a:pt x="201" y="425"/>
                  </a:lnTo>
                  <a:lnTo>
                    <a:pt x="201" y="423"/>
                  </a:lnTo>
                  <a:lnTo>
                    <a:pt x="203" y="423"/>
                  </a:lnTo>
                  <a:lnTo>
                    <a:pt x="203" y="422"/>
                  </a:lnTo>
                  <a:lnTo>
                    <a:pt x="205" y="422"/>
                  </a:lnTo>
                  <a:lnTo>
                    <a:pt x="205" y="420"/>
                  </a:lnTo>
                  <a:lnTo>
                    <a:pt x="207" y="420"/>
                  </a:lnTo>
                  <a:lnTo>
                    <a:pt x="207" y="419"/>
                  </a:lnTo>
                  <a:lnTo>
                    <a:pt x="209" y="419"/>
                  </a:lnTo>
                  <a:lnTo>
                    <a:pt x="209" y="418"/>
                  </a:lnTo>
                  <a:lnTo>
                    <a:pt x="211" y="418"/>
                  </a:lnTo>
                  <a:lnTo>
                    <a:pt x="211" y="418"/>
                  </a:lnTo>
                  <a:lnTo>
                    <a:pt x="213" y="418"/>
                  </a:lnTo>
                  <a:lnTo>
                    <a:pt x="213" y="415"/>
                  </a:lnTo>
                  <a:lnTo>
                    <a:pt x="215" y="415"/>
                  </a:lnTo>
                  <a:lnTo>
                    <a:pt x="215" y="415"/>
                  </a:lnTo>
                  <a:lnTo>
                    <a:pt x="217" y="415"/>
                  </a:lnTo>
                  <a:lnTo>
                    <a:pt x="217" y="413"/>
                  </a:lnTo>
                  <a:lnTo>
                    <a:pt x="219" y="413"/>
                  </a:lnTo>
                  <a:lnTo>
                    <a:pt x="219" y="413"/>
                  </a:lnTo>
                  <a:lnTo>
                    <a:pt x="221" y="413"/>
                  </a:lnTo>
                  <a:lnTo>
                    <a:pt x="221" y="412"/>
                  </a:lnTo>
                  <a:lnTo>
                    <a:pt x="223" y="412"/>
                  </a:lnTo>
                  <a:lnTo>
                    <a:pt x="223" y="409"/>
                  </a:lnTo>
                  <a:lnTo>
                    <a:pt x="225" y="409"/>
                  </a:lnTo>
                  <a:lnTo>
                    <a:pt x="225" y="409"/>
                  </a:lnTo>
                  <a:lnTo>
                    <a:pt x="227" y="409"/>
                  </a:lnTo>
                  <a:lnTo>
                    <a:pt x="227" y="409"/>
                  </a:lnTo>
                  <a:lnTo>
                    <a:pt x="229" y="409"/>
                  </a:lnTo>
                  <a:lnTo>
                    <a:pt x="229" y="408"/>
                  </a:lnTo>
                  <a:lnTo>
                    <a:pt x="231" y="408"/>
                  </a:lnTo>
                  <a:lnTo>
                    <a:pt x="231" y="408"/>
                  </a:lnTo>
                  <a:lnTo>
                    <a:pt x="233" y="408"/>
                  </a:lnTo>
                  <a:lnTo>
                    <a:pt x="233" y="406"/>
                  </a:lnTo>
                  <a:lnTo>
                    <a:pt x="235" y="406"/>
                  </a:lnTo>
                  <a:lnTo>
                    <a:pt x="235" y="406"/>
                  </a:lnTo>
                  <a:lnTo>
                    <a:pt x="237" y="406"/>
                  </a:lnTo>
                  <a:lnTo>
                    <a:pt x="237" y="405"/>
                  </a:lnTo>
                  <a:lnTo>
                    <a:pt x="239" y="405"/>
                  </a:lnTo>
                  <a:lnTo>
                    <a:pt x="239" y="405"/>
                  </a:lnTo>
                  <a:lnTo>
                    <a:pt x="241" y="405"/>
                  </a:lnTo>
                  <a:lnTo>
                    <a:pt x="241" y="405"/>
                  </a:lnTo>
                  <a:lnTo>
                    <a:pt x="243" y="405"/>
                  </a:lnTo>
                  <a:lnTo>
                    <a:pt x="243" y="405"/>
                  </a:lnTo>
                  <a:lnTo>
                    <a:pt x="245" y="405"/>
                  </a:lnTo>
                  <a:lnTo>
                    <a:pt x="245" y="405"/>
                  </a:lnTo>
                  <a:lnTo>
                    <a:pt x="247" y="405"/>
                  </a:lnTo>
                  <a:lnTo>
                    <a:pt x="247" y="402"/>
                  </a:lnTo>
                  <a:lnTo>
                    <a:pt x="249" y="402"/>
                  </a:lnTo>
                  <a:lnTo>
                    <a:pt x="249" y="401"/>
                  </a:lnTo>
                  <a:lnTo>
                    <a:pt x="251" y="401"/>
                  </a:lnTo>
                  <a:lnTo>
                    <a:pt x="251" y="401"/>
                  </a:lnTo>
                  <a:lnTo>
                    <a:pt x="253" y="401"/>
                  </a:lnTo>
                  <a:lnTo>
                    <a:pt x="253" y="399"/>
                  </a:lnTo>
                  <a:lnTo>
                    <a:pt x="255" y="399"/>
                  </a:lnTo>
                  <a:lnTo>
                    <a:pt x="255" y="397"/>
                  </a:lnTo>
                  <a:lnTo>
                    <a:pt x="257" y="397"/>
                  </a:lnTo>
                  <a:lnTo>
                    <a:pt x="257" y="394"/>
                  </a:lnTo>
                  <a:lnTo>
                    <a:pt x="259" y="394"/>
                  </a:lnTo>
                  <a:lnTo>
                    <a:pt x="259" y="394"/>
                  </a:lnTo>
                  <a:lnTo>
                    <a:pt x="261" y="394"/>
                  </a:lnTo>
                  <a:lnTo>
                    <a:pt x="261" y="394"/>
                  </a:lnTo>
                  <a:lnTo>
                    <a:pt x="263" y="394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7" y="392"/>
                  </a:lnTo>
                  <a:lnTo>
                    <a:pt x="269" y="392"/>
                  </a:lnTo>
                  <a:lnTo>
                    <a:pt x="269" y="392"/>
                  </a:lnTo>
                  <a:lnTo>
                    <a:pt x="271" y="392"/>
                  </a:lnTo>
                  <a:lnTo>
                    <a:pt x="271" y="388"/>
                  </a:lnTo>
                  <a:lnTo>
                    <a:pt x="273" y="388"/>
                  </a:lnTo>
                  <a:lnTo>
                    <a:pt x="273" y="388"/>
                  </a:lnTo>
                  <a:lnTo>
                    <a:pt x="275" y="388"/>
                  </a:lnTo>
                  <a:lnTo>
                    <a:pt x="275" y="388"/>
                  </a:lnTo>
                  <a:lnTo>
                    <a:pt x="277" y="388"/>
                  </a:lnTo>
                  <a:lnTo>
                    <a:pt x="277" y="388"/>
                  </a:lnTo>
                  <a:lnTo>
                    <a:pt x="279" y="388"/>
                  </a:lnTo>
                  <a:lnTo>
                    <a:pt x="279" y="387"/>
                  </a:lnTo>
                  <a:lnTo>
                    <a:pt x="281" y="387"/>
                  </a:lnTo>
                  <a:lnTo>
                    <a:pt x="281" y="385"/>
                  </a:lnTo>
                  <a:lnTo>
                    <a:pt x="283" y="385"/>
                  </a:lnTo>
                  <a:lnTo>
                    <a:pt x="283" y="385"/>
                  </a:lnTo>
                  <a:lnTo>
                    <a:pt x="285" y="385"/>
                  </a:lnTo>
                  <a:lnTo>
                    <a:pt x="285" y="385"/>
                  </a:lnTo>
                  <a:lnTo>
                    <a:pt x="287" y="385"/>
                  </a:lnTo>
                  <a:lnTo>
                    <a:pt x="287" y="385"/>
                  </a:lnTo>
                  <a:lnTo>
                    <a:pt x="289" y="385"/>
                  </a:lnTo>
                  <a:lnTo>
                    <a:pt x="289" y="385"/>
                  </a:lnTo>
                  <a:lnTo>
                    <a:pt x="291" y="385"/>
                  </a:lnTo>
                  <a:lnTo>
                    <a:pt x="291" y="384"/>
                  </a:lnTo>
                  <a:lnTo>
                    <a:pt x="293" y="384"/>
                  </a:lnTo>
                  <a:lnTo>
                    <a:pt x="293" y="384"/>
                  </a:lnTo>
                  <a:lnTo>
                    <a:pt x="295" y="384"/>
                  </a:lnTo>
                  <a:lnTo>
                    <a:pt x="295" y="384"/>
                  </a:lnTo>
                  <a:lnTo>
                    <a:pt x="297" y="384"/>
                  </a:lnTo>
                  <a:lnTo>
                    <a:pt x="297" y="384"/>
                  </a:lnTo>
                  <a:lnTo>
                    <a:pt x="299" y="384"/>
                  </a:lnTo>
                  <a:lnTo>
                    <a:pt x="299" y="379"/>
                  </a:lnTo>
                  <a:lnTo>
                    <a:pt x="301" y="379"/>
                  </a:lnTo>
                  <a:lnTo>
                    <a:pt x="301" y="378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5" y="378"/>
                  </a:lnTo>
                  <a:lnTo>
                    <a:pt x="305" y="376"/>
                  </a:lnTo>
                  <a:lnTo>
                    <a:pt x="307" y="376"/>
                  </a:lnTo>
                  <a:lnTo>
                    <a:pt x="307" y="375"/>
                  </a:lnTo>
                  <a:lnTo>
                    <a:pt x="309" y="375"/>
                  </a:lnTo>
                  <a:lnTo>
                    <a:pt x="309" y="373"/>
                  </a:lnTo>
                  <a:lnTo>
                    <a:pt x="311" y="373"/>
                  </a:lnTo>
                  <a:lnTo>
                    <a:pt x="311" y="372"/>
                  </a:lnTo>
                  <a:lnTo>
                    <a:pt x="313" y="372"/>
                  </a:lnTo>
                  <a:lnTo>
                    <a:pt x="313" y="371"/>
                  </a:lnTo>
                  <a:lnTo>
                    <a:pt x="315" y="371"/>
                  </a:lnTo>
                  <a:lnTo>
                    <a:pt x="315" y="369"/>
                  </a:lnTo>
                  <a:lnTo>
                    <a:pt x="317" y="369"/>
                  </a:lnTo>
                  <a:lnTo>
                    <a:pt x="317" y="369"/>
                  </a:lnTo>
                  <a:lnTo>
                    <a:pt x="319" y="369"/>
                  </a:lnTo>
                  <a:lnTo>
                    <a:pt x="319" y="368"/>
                  </a:lnTo>
                  <a:lnTo>
                    <a:pt x="321" y="368"/>
                  </a:lnTo>
                  <a:lnTo>
                    <a:pt x="321" y="365"/>
                  </a:lnTo>
                  <a:lnTo>
                    <a:pt x="323" y="365"/>
                  </a:lnTo>
                  <a:lnTo>
                    <a:pt x="323" y="365"/>
                  </a:lnTo>
                  <a:lnTo>
                    <a:pt x="325" y="365"/>
                  </a:lnTo>
                  <a:lnTo>
                    <a:pt x="325" y="363"/>
                  </a:lnTo>
                  <a:lnTo>
                    <a:pt x="327" y="363"/>
                  </a:lnTo>
                  <a:lnTo>
                    <a:pt x="327" y="363"/>
                  </a:lnTo>
                  <a:lnTo>
                    <a:pt x="329" y="363"/>
                  </a:lnTo>
                  <a:lnTo>
                    <a:pt x="329" y="362"/>
                  </a:lnTo>
                  <a:lnTo>
                    <a:pt x="331" y="362"/>
                  </a:lnTo>
                  <a:lnTo>
                    <a:pt x="331" y="362"/>
                  </a:lnTo>
                  <a:lnTo>
                    <a:pt x="333" y="362"/>
                  </a:lnTo>
                  <a:lnTo>
                    <a:pt x="333" y="359"/>
                  </a:lnTo>
                  <a:lnTo>
                    <a:pt x="335" y="359"/>
                  </a:lnTo>
                  <a:lnTo>
                    <a:pt x="335" y="357"/>
                  </a:lnTo>
                  <a:lnTo>
                    <a:pt x="337" y="357"/>
                  </a:lnTo>
                  <a:lnTo>
                    <a:pt x="337" y="357"/>
                  </a:lnTo>
                  <a:lnTo>
                    <a:pt x="339" y="357"/>
                  </a:lnTo>
                  <a:lnTo>
                    <a:pt x="339" y="357"/>
                  </a:lnTo>
                  <a:lnTo>
                    <a:pt x="341" y="357"/>
                  </a:lnTo>
                  <a:lnTo>
                    <a:pt x="341" y="356"/>
                  </a:lnTo>
                  <a:lnTo>
                    <a:pt x="343" y="356"/>
                  </a:lnTo>
                  <a:lnTo>
                    <a:pt x="343" y="356"/>
                  </a:lnTo>
                  <a:lnTo>
                    <a:pt x="345" y="356"/>
                  </a:lnTo>
                  <a:lnTo>
                    <a:pt x="345" y="356"/>
                  </a:lnTo>
                  <a:lnTo>
                    <a:pt x="347" y="356"/>
                  </a:lnTo>
                  <a:lnTo>
                    <a:pt x="347" y="354"/>
                  </a:lnTo>
                  <a:lnTo>
                    <a:pt x="349" y="354"/>
                  </a:lnTo>
                  <a:lnTo>
                    <a:pt x="349" y="354"/>
                  </a:lnTo>
                  <a:lnTo>
                    <a:pt x="351" y="354"/>
                  </a:lnTo>
                  <a:lnTo>
                    <a:pt x="351" y="354"/>
                  </a:lnTo>
                  <a:lnTo>
                    <a:pt x="353" y="354"/>
                  </a:lnTo>
                  <a:lnTo>
                    <a:pt x="353" y="354"/>
                  </a:lnTo>
                  <a:lnTo>
                    <a:pt x="355" y="354"/>
                  </a:lnTo>
                  <a:lnTo>
                    <a:pt x="355" y="353"/>
                  </a:lnTo>
                  <a:lnTo>
                    <a:pt x="357" y="353"/>
                  </a:lnTo>
                  <a:lnTo>
                    <a:pt x="357" y="353"/>
                  </a:lnTo>
                  <a:lnTo>
                    <a:pt x="359" y="353"/>
                  </a:lnTo>
                  <a:lnTo>
                    <a:pt x="359" y="353"/>
                  </a:lnTo>
                  <a:lnTo>
                    <a:pt x="361" y="353"/>
                  </a:lnTo>
                  <a:lnTo>
                    <a:pt x="361" y="351"/>
                  </a:lnTo>
                  <a:lnTo>
                    <a:pt x="363" y="351"/>
                  </a:lnTo>
                  <a:lnTo>
                    <a:pt x="363" y="351"/>
                  </a:lnTo>
                  <a:lnTo>
                    <a:pt x="365" y="351"/>
                  </a:lnTo>
                  <a:lnTo>
                    <a:pt x="365" y="351"/>
                  </a:lnTo>
                  <a:lnTo>
                    <a:pt x="367" y="351"/>
                  </a:lnTo>
                  <a:lnTo>
                    <a:pt x="367" y="347"/>
                  </a:lnTo>
                  <a:lnTo>
                    <a:pt x="369" y="347"/>
                  </a:lnTo>
                  <a:lnTo>
                    <a:pt x="369" y="347"/>
                  </a:lnTo>
                  <a:lnTo>
                    <a:pt x="371" y="347"/>
                  </a:lnTo>
                  <a:lnTo>
                    <a:pt x="371" y="344"/>
                  </a:lnTo>
                  <a:lnTo>
                    <a:pt x="373" y="344"/>
                  </a:lnTo>
                  <a:lnTo>
                    <a:pt x="373" y="341"/>
                  </a:lnTo>
                  <a:lnTo>
                    <a:pt x="375" y="341"/>
                  </a:lnTo>
                  <a:lnTo>
                    <a:pt x="375" y="341"/>
                  </a:lnTo>
                  <a:lnTo>
                    <a:pt x="377" y="341"/>
                  </a:lnTo>
                  <a:lnTo>
                    <a:pt x="377" y="339"/>
                  </a:lnTo>
                  <a:lnTo>
                    <a:pt x="379" y="339"/>
                  </a:lnTo>
                  <a:lnTo>
                    <a:pt x="379" y="337"/>
                  </a:lnTo>
                  <a:lnTo>
                    <a:pt x="381" y="337"/>
                  </a:lnTo>
                  <a:lnTo>
                    <a:pt x="381" y="337"/>
                  </a:lnTo>
                  <a:lnTo>
                    <a:pt x="383" y="337"/>
                  </a:lnTo>
                  <a:lnTo>
                    <a:pt x="383" y="336"/>
                  </a:lnTo>
                  <a:lnTo>
                    <a:pt x="385" y="336"/>
                  </a:lnTo>
                  <a:lnTo>
                    <a:pt x="385" y="336"/>
                  </a:lnTo>
                  <a:lnTo>
                    <a:pt x="387" y="336"/>
                  </a:lnTo>
                  <a:lnTo>
                    <a:pt x="387" y="336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6"/>
                  </a:lnTo>
                  <a:lnTo>
                    <a:pt x="391" y="336"/>
                  </a:lnTo>
                  <a:lnTo>
                    <a:pt x="393" y="336"/>
                  </a:lnTo>
                  <a:lnTo>
                    <a:pt x="393" y="336"/>
                  </a:lnTo>
                  <a:lnTo>
                    <a:pt x="395" y="336"/>
                  </a:lnTo>
                  <a:lnTo>
                    <a:pt x="395" y="336"/>
                  </a:lnTo>
                  <a:lnTo>
                    <a:pt x="397" y="336"/>
                  </a:lnTo>
                  <a:lnTo>
                    <a:pt x="397" y="333"/>
                  </a:lnTo>
                  <a:lnTo>
                    <a:pt x="399" y="333"/>
                  </a:lnTo>
                  <a:lnTo>
                    <a:pt x="399" y="333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3" y="333"/>
                  </a:lnTo>
                  <a:lnTo>
                    <a:pt x="403" y="331"/>
                  </a:lnTo>
                  <a:lnTo>
                    <a:pt x="404" y="331"/>
                  </a:lnTo>
                  <a:lnTo>
                    <a:pt x="404" y="330"/>
                  </a:lnTo>
                  <a:lnTo>
                    <a:pt x="406" y="330"/>
                  </a:lnTo>
                  <a:lnTo>
                    <a:pt x="406" y="328"/>
                  </a:lnTo>
                  <a:lnTo>
                    <a:pt x="409" y="328"/>
                  </a:lnTo>
                  <a:lnTo>
                    <a:pt x="409" y="328"/>
                  </a:lnTo>
                  <a:lnTo>
                    <a:pt x="410" y="328"/>
                  </a:lnTo>
                  <a:lnTo>
                    <a:pt x="410" y="328"/>
                  </a:lnTo>
                  <a:lnTo>
                    <a:pt x="412" y="328"/>
                  </a:lnTo>
                  <a:lnTo>
                    <a:pt x="412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6" y="328"/>
                  </a:lnTo>
                  <a:lnTo>
                    <a:pt x="416" y="328"/>
                  </a:lnTo>
                  <a:lnTo>
                    <a:pt x="418" y="328"/>
                  </a:lnTo>
                  <a:lnTo>
                    <a:pt x="418" y="328"/>
                  </a:lnTo>
                  <a:lnTo>
                    <a:pt x="420" y="328"/>
                  </a:lnTo>
                  <a:lnTo>
                    <a:pt x="420" y="328"/>
                  </a:lnTo>
                  <a:lnTo>
                    <a:pt x="422" y="328"/>
                  </a:lnTo>
                  <a:lnTo>
                    <a:pt x="422" y="328"/>
                  </a:lnTo>
                  <a:lnTo>
                    <a:pt x="424" y="328"/>
                  </a:lnTo>
                  <a:lnTo>
                    <a:pt x="424" y="326"/>
                  </a:lnTo>
                  <a:lnTo>
                    <a:pt x="426" y="326"/>
                  </a:lnTo>
                  <a:lnTo>
                    <a:pt x="426" y="326"/>
                  </a:lnTo>
                  <a:lnTo>
                    <a:pt x="428" y="326"/>
                  </a:lnTo>
                  <a:lnTo>
                    <a:pt x="428" y="326"/>
                  </a:lnTo>
                  <a:lnTo>
                    <a:pt x="430" y="326"/>
                  </a:lnTo>
                  <a:lnTo>
                    <a:pt x="430" y="326"/>
                  </a:lnTo>
                  <a:lnTo>
                    <a:pt x="432" y="326"/>
                  </a:lnTo>
                  <a:lnTo>
                    <a:pt x="432" y="326"/>
                  </a:lnTo>
                  <a:lnTo>
                    <a:pt x="434" y="326"/>
                  </a:lnTo>
                  <a:lnTo>
                    <a:pt x="434" y="325"/>
                  </a:lnTo>
                  <a:lnTo>
                    <a:pt x="436" y="325"/>
                  </a:lnTo>
                  <a:lnTo>
                    <a:pt x="436" y="325"/>
                  </a:lnTo>
                  <a:lnTo>
                    <a:pt x="438" y="325"/>
                  </a:lnTo>
                  <a:lnTo>
                    <a:pt x="438" y="323"/>
                  </a:lnTo>
                  <a:lnTo>
                    <a:pt x="440" y="323"/>
                  </a:lnTo>
                  <a:lnTo>
                    <a:pt x="440" y="323"/>
                  </a:lnTo>
                  <a:lnTo>
                    <a:pt x="442" y="323"/>
                  </a:lnTo>
                  <a:lnTo>
                    <a:pt x="442" y="321"/>
                  </a:lnTo>
                  <a:lnTo>
                    <a:pt x="444" y="321"/>
                  </a:lnTo>
                  <a:lnTo>
                    <a:pt x="444" y="321"/>
                  </a:lnTo>
                  <a:lnTo>
                    <a:pt x="446" y="321"/>
                  </a:lnTo>
                  <a:lnTo>
                    <a:pt x="446" y="321"/>
                  </a:lnTo>
                  <a:lnTo>
                    <a:pt x="448" y="321"/>
                  </a:lnTo>
                  <a:lnTo>
                    <a:pt x="448" y="318"/>
                  </a:lnTo>
                  <a:lnTo>
                    <a:pt x="450" y="318"/>
                  </a:lnTo>
                  <a:lnTo>
                    <a:pt x="450" y="315"/>
                  </a:lnTo>
                  <a:lnTo>
                    <a:pt x="452" y="315"/>
                  </a:lnTo>
                  <a:lnTo>
                    <a:pt x="452" y="315"/>
                  </a:lnTo>
                  <a:lnTo>
                    <a:pt x="454" y="315"/>
                  </a:lnTo>
                  <a:lnTo>
                    <a:pt x="454" y="315"/>
                  </a:lnTo>
                  <a:lnTo>
                    <a:pt x="456" y="315"/>
                  </a:lnTo>
                  <a:lnTo>
                    <a:pt x="456" y="315"/>
                  </a:lnTo>
                  <a:lnTo>
                    <a:pt x="458" y="315"/>
                  </a:lnTo>
                  <a:lnTo>
                    <a:pt x="458" y="313"/>
                  </a:lnTo>
                  <a:lnTo>
                    <a:pt x="460" y="313"/>
                  </a:lnTo>
                  <a:lnTo>
                    <a:pt x="460" y="313"/>
                  </a:lnTo>
                  <a:lnTo>
                    <a:pt x="462" y="313"/>
                  </a:lnTo>
                  <a:lnTo>
                    <a:pt x="462" y="313"/>
                  </a:lnTo>
                  <a:lnTo>
                    <a:pt x="464" y="313"/>
                  </a:lnTo>
                  <a:lnTo>
                    <a:pt x="464" y="313"/>
                  </a:lnTo>
                  <a:lnTo>
                    <a:pt x="466" y="313"/>
                  </a:lnTo>
                  <a:lnTo>
                    <a:pt x="466" y="311"/>
                  </a:lnTo>
                  <a:lnTo>
                    <a:pt x="468" y="311"/>
                  </a:lnTo>
                  <a:lnTo>
                    <a:pt x="468" y="311"/>
                  </a:lnTo>
                  <a:lnTo>
                    <a:pt x="470" y="311"/>
                  </a:lnTo>
                  <a:lnTo>
                    <a:pt x="470" y="310"/>
                  </a:lnTo>
                  <a:lnTo>
                    <a:pt x="472" y="310"/>
                  </a:lnTo>
                  <a:lnTo>
                    <a:pt x="472" y="310"/>
                  </a:lnTo>
                  <a:lnTo>
                    <a:pt x="474" y="310"/>
                  </a:lnTo>
                  <a:lnTo>
                    <a:pt x="474" y="308"/>
                  </a:lnTo>
                  <a:lnTo>
                    <a:pt x="476" y="308"/>
                  </a:lnTo>
                  <a:lnTo>
                    <a:pt x="476" y="308"/>
                  </a:lnTo>
                  <a:lnTo>
                    <a:pt x="478" y="308"/>
                  </a:lnTo>
                  <a:lnTo>
                    <a:pt x="478" y="306"/>
                  </a:lnTo>
                  <a:lnTo>
                    <a:pt x="480" y="306"/>
                  </a:lnTo>
                  <a:lnTo>
                    <a:pt x="480" y="306"/>
                  </a:lnTo>
                  <a:lnTo>
                    <a:pt x="482" y="306"/>
                  </a:lnTo>
                  <a:lnTo>
                    <a:pt x="482" y="303"/>
                  </a:lnTo>
                  <a:lnTo>
                    <a:pt x="484" y="303"/>
                  </a:lnTo>
                  <a:lnTo>
                    <a:pt x="484" y="303"/>
                  </a:lnTo>
                  <a:lnTo>
                    <a:pt x="486" y="303"/>
                  </a:lnTo>
                  <a:lnTo>
                    <a:pt x="486" y="303"/>
                  </a:lnTo>
                  <a:lnTo>
                    <a:pt x="488" y="303"/>
                  </a:lnTo>
                  <a:lnTo>
                    <a:pt x="488" y="301"/>
                  </a:lnTo>
                  <a:lnTo>
                    <a:pt x="490" y="301"/>
                  </a:lnTo>
                  <a:lnTo>
                    <a:pt x="490" y="301"/>
                  </a:lnTo>
                  <a:lnTo>
                    <a:pt x="492" y="301"/>
                  </a:lnTo>
                  <a:lnTo>
                    <a:pt x="492" y="299"/>
                  </a:lnTo>
                  <a:lnTo>
                    <a:pt x="494" y="299"/>
                  </a:lnTo>
                  <a:lnTo>
                    <a:pt x="494" y="297"/>
                  </a:lnTo>
                  <a:lnTo>
                    <a:pt x="496" y="297"/>
                  </a:lnTo>
                  <a:lnTo>
                    <a:pt x="496" y="297"/>
                  </a:lnTo>
                  <a:lnTo>
                    <a:pt x="498" y="297"/>
                  </a:lnTo>
                  <a:lnTo>
                    <a:pt x="498" y="297"/>
                  </a:lnTo>
                  <a:lnTo>
                    <a:pt x="500" y="297"/>
                  </a:lnTo>
                  <a:lnTo>
                    <a:pt x="500" y="297"/>
                  </a:lnTo>
                  <a:lnTo>
                    <a:pt x="502" y="297"/>
                  </a:lnTo>
                  <a:lnTo>
                    <a:pt x="502" y="297"/>
                  </a:lnTo>
                  <a:lnTo>
                    <a:pt x="504" y="297"/>
                  </a:lnTo>
                  <a:lnTo>
                    <a:pt x="504" y="296"/>
                  </a:lnTo>
                  <a:lnTo>
                    <a:pt x="506" y="296"/>
                  </a:lnTo>
                  <a:lnTo>
                    <a:pt x="506" y="296"/>
                  </a:lnTo>
                  <a:lnTo>
                    <a:pt x="508" y="296"/>
                  </a:lnTo>
                  <a:lnTo>
                    <a:pt x="508" y="294"/>
                  </a:lnTo>
                  <a:lnTo>
                    <a:pt x="510" y="294"/>
                  </a:lnTo>
                  <a:lnTo>
                    <a:pt x="510" y="294"/>
                  </a:lnTo>
                  <a:lnTo>
                    <a:pt x="512" y="294"/>
                  </a:lnTo>
                  <a:lnTo>
                    <a:pt x="512" y="294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6" y="294"/>
                  </a:lnTo>
                  <a:lnTo>
                    <a:pt x="516" y="292"/>
                  </a:lnTo>
                  <a:lnTo>
                    <a:pt x="518" y="292"/>
                  </a:lnTo>
                  <a:lnTo>
                    <a:pt x="518" y="292"/>
                  </a:lnTo>
                  <a:lnTo>
                    <a:pt x="520" y="292"/>
                  </a:lnTo>
                  <a:lnTo>
                    <a:pt x="520" y="290"/>
                  </a:lnTo>
                  <a:lnTo>
                    <a:pt x="522" y="290"/>
                  </a:lnTo>
                  <a:lnTo>
                    <a:pt x="522" y="290"/>
                  </a:lnTo>
                  <a:lnTo>
                    <a:pt x="524" y="290"/>
                  </a:lnTo>
                  <a:lnTo>
                    <a:pt x="524" y="290"/>
                  </a:lnTo>
                  <a:lnTo>
                    <a:pt x="530" y="290"/>
                  </a:lnTo>
                  <a:lnTo>
                    <a:pt x="530" y="290"/>
                  </a:lnTo>
                  <a:lnTo>
                    <a:pt x="532" y="290"/>
                  </a:lnTo>
                  <a:lnTo>
                    <a:pt x="532" y="290"/>
                  </a:lnTo>
                  <a:lnTo>
                    <a:pt x="534" y="290"/>
                  </a:lnTo>
                  <a:lnTo>
                    <a:pt x="534" y="288"/>
                  </a:lnTo>
                  <a:lnTo>
                    <a:pt x="536" y="288"/>
                  </a:lnTo>
                  <a:lnTo>
                    <a:pt x="536" y="288"/>
                  </a:lnTo>
                  <a:lnTo>
                    <a:pt x="538" y="288"/>
                  </a:lnTo>
                  <a:lnTo>
                    <a:pt x="538" y="287"/>
                  </a:lnTo>
                  <a:lnTo>
                    <a:pt x="540" y="287"/>
                  </a:lnTo>
                  <a:lnTo>
                    <a:pt x="540" y="287"/>
                  </a:lnTo>
                  <a:lnTo>
                    <a:pt x="542" y="287"/>
                  </a:lnTo>
                  <a:lnTo>
                    <a:pt x="542" y="287"/>
                  </a:lnTo>
                  <a:lnTo>
                    <a:pt x="544" y="287"/>
                  </a:lnTo>
                  <a:lnTo>
                    <a:pt x="544" y="287"/>
                  </a:lnTo>
                  <a:lnTo>
                    <a:pt x="546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50" y="285"/>
                  </a:lnTo>
                  <a:lnTo>
                    <a:pt x="550" y="285"/>
                  </a:lnTo>
                  <a:lnTo>
                    <a:pt x="552" y="285"/>
                  </a:lnTo>
                  <a:lnTo>
                    <a:pt x="552" y="283"/>
                  </a:lnTo>
                  <a:lnTo>
                    <a:pt x="556" y="283"/>
                  </a:lnTo>
                  <a:lnTo>
                    <a:pt x="556" y="283"/>
                  </a:lnTo>
                  <a:lnTo>
                    <a:pt x="558" y="283"/>
                  </a:lnTo>
                  <a:lnTo>
                    <a:pt x="558" y="281"/>
                  </a:lnTo>
                  <a:lnTo>
                    <a:pt x="560" y="281"/>
                  </a:lnTo>
                  <a:lnTo>
                    <a:pt x="560" y="281"/>
                  </a:lnTo>
                  <a:lnTo>
                    <a:pt x="562" y="281"/>
                  </a:lnTo>
                  <a:lnTo>
                    <a:pt x="562" y="281"/>
                  </a:lnTo>
                  <a:lnTo>
                    <a:pt x="564" y="281"/>
                  </a:lnTo>
                  <a:lnTo>
                    <a:pt x="564" y="281"/>
                  </a:lnTo>
                  <a:lnTo>
                    <a:pt x="566" y="281"/>
                  </a:lnTo>
                  <a:lnTo>
                    <a:pt x="566" y="281"/>
                  </a:lnTo>
                  <a:lnTo>
                    <a:pt x="568" y="281"/>
                  </a:lnTo>
                  <a:lnTo>
                    <a:pt x="568" y="281"/>
                  </a:lnTo>
                  <a:lnTo>
                    <a:pt x="570" y="281"/>
                  </a:lnTo>
                  <a:lnTo>
                    <a:pt x="570" y="281"/>
                  </a:lnTo>
                  <a:lnTo>
                    <a:pt x="572" y="281"/>
                  </a:lnTo>
                  <a:lnTo>
                    <a:pt x="572" y="281"/>
                  </a:lnTo>
                  <a:lnTo>
                    <a:pt x="574" y="281"/>
                  </a:lnTo>
                  <a:lnTo>
                    <a:pt x="574" y="281"/>
                  </a:lnTo>
                  <a:lnTo>
                    <a:pt x="576" y="281"/>
                  </a:lnTo>
                  <a:lnTo>
                    <a:pt x="576" y="281"/>
                  </a:lnTo>
                  <a:lnTo>
                    <a:pt x="578" y="281"/>
                  </a:lnTo>
                  <a:lnTo>
                    <a:pt x="578" y="281"/>
                  </a:lnTo>
                  <a:lnTo>
                    <a:pt x="580" y="281"/>
                  </a:lnTo>
                  <a:lnTo>
                    <a:pt x="580" y="281"/>
                  </a:lnTo>
                  <a:lnTo>
                    <a:pt x="582" y="281"/>
                  </a:lnTo>
                  <a:lnTo>
                    <a:pt x="582" y="279"/>
                  </a:lnTo>
                  <a:lnTo>
                    <a:pt x="584" y="279"/>
                  </a:lnTo>
                  <a:lnTo>
                    <a:pt x="584" y="277"/>
                  </a:lnTo>
                  <a:lnTo>
                    <a:pt x="586" y="277"/>
                  </a:lnTo>
                  <a:lnTo>
                    <a:pt x="586" y="273"/>
                  </a:lnTo>
                  <a:lnTo>
                    <a:pt x="588" y="273"/>
                  </a:lnTo>
                  <a:lnTo>
                    <a:pt x="588" y="273"/>
                  </a:lnTo>
                  <a:lnTo>
                    <a:pt x="590" y="273"/>
                  </a:lnTo>
                  <a:lnTo>
                    <a:pt x="590" y="273"/>
                  </a:lnTo>
                  <a:lnTo>
                    <a:pt x="592" y="273"/>
                  </a:lnTo>
                  <a:lnTo>
                    <a:pt x="592" y="273"/>
                  </a:lnTo>
                  <a:lnTo>
                    <a:pt x="594" y="273"/>
                  </a:lnTo>
                  <a:lnTo>
                    <a:pt x="594" y="273"/>
                  </a:lnTo>
                  <a:lnTo>
                    <a:pt x="596" y="273"/>
                  </a:lnTo>
                  <a:lnTo>
                    <a:pt x="596" y="273"/>
                  </a:lnTo>
                  <a:lnTo>
                    <a:pt x="598" y="273"/>
                  </a:lnTo>
                  <a:lnTo>
                    <a:pt x="598" y="273"/>
                  </a:lnTo>
                  <a:lnTo>
                    <a:pt x="600" y="273"/>
                  </a:lnTo>
                  <a:lnTo>
                    <a:pt x="600" y="271"/>
                  </a:lnTo>
                  <a:lnTo>
                    <a:pt x="602" y="271"/>
                  </a:lnTo>
                  <a:lnTo>
                    <a:pt x="602" y="271"/>
                  </a:lnTo>
                  <a:lnTo>
                    <a:pt x="604" y="271"/>
                  </a:lnTo>
                  <a:lnTo>
                    <a:pt x="604" y="267"/>
                  </a:lnTo>
                  <a:lnTo>
                    <a:pt x="606" y="267"/>
                  </a:lnTo>
                  <a:lnTo>
                    <a:pt x="606" y="267"/>
                  </a:lnTo>
                  <a:lnTo>
                    <a:pt x="608" y="267"/>
                  </a:lnTo>
                  <a:lnTo>
                    <a:pt x="608" y="267"/>
                  </a:lnTo>
                  <a:lnTo>
                    <a:pt x="610" y="267"/>
                  </a:lnTo>
                  <a:lnTo>
                    <a:pt x="610" y="267"/>
                  </a:lnTo>
                  <a:lnTo>
                    <a:pt x="611" y="267"/>
                  </a:lnTo>
                  <a:lnTo>
                    <a:pt x="611" y="267"/>
                  </a:lnTo>
                  <a:lnTo>
                    <a:pt x="613" y="267"/>
                  </a:lnTo>
                  <a:lnTo>
                    <a:pt x="613" y="265"/>
                  </a:lnTo>
                  <a:lnTo>
                    <a:pt x="616" y="265"/>
                  </a:lnTo>
                  <a:lnTo>
                    <a:pt x="616" y="265"/>
                  </a:lnTo>
                  <a:lnTo>
                    <a:pt x="617" y="265"/>
                  </a:lnTo>
                  <a:lnTo>
                    <a:pt x="617" y="265"/>
                  </a:lnTo>
                  <a:lnTo>
                    <a:pt x="619" y="265"/>
                  </a:lnTo>
                  <a:lnTo>
                    <a:pt x="619" y="265"/>
                  </a:lnTo>
                  <a:lnTo>
                    <a:pt x="621" y="265"/>
                  </a:lnTo>
                  <a:lnTo>
                    <a:pt x="621" y="265"/>
                  </a:lnTo>
                  <a:lnTo>
                    <a:pt x="623" y="265"/>
                  </a:lnTo>
                  <a:lnTo>
                    <a:pt x="623" y="263"/>
                  </a:lnTo>
                  <a:lnTo>
                    <a:pt x="625" y="263"/>
                  </a:lnTo>
                  <a:lnTo>
                    <a:pt x="625" y="263"/>
                  </a:lnTo>
                  <a:lnTo>
                    <a:pt x="627" y="263"/>
                  </a:lnTo>
                  <a:lnTo>
                    <a:pt x="627" y="259"/>
                  </a:lnTo>
                  <a:lnTo>
                    <a:pt x="629" y="259"/>
                  </a:lnTo>
                  <a:lnTo>
                    <a:pt x="629" y="257"/>
                  </a:lnTo>
                  <a:lnTo>
                    <a:pt x="631" y="257"/>
                  </a:lnTo>
                  <a:lnTo>
                    <a:pt x="631" y="257"/>
                  </a:lnTo>
                  <a:lnTo>
                    <a:pt x="633" y="257"/>
                  </a:lnTo>
                  <a:lnTo>
                    <a:pt x="633" y="255"/>
                  </a:lnTo>
                  <a:lnTo>
                    <a:pt x="635" y="255"/>
                  </a:lnTo>
                  <a:lnTo>
                    <a:pt x="635" y="255"/>
                  </a:lnTo>
                  <a:lnTo>
                    <a:pt x="639" y="255"/>
                  </a:lnTo>
                  <a:lnTo>
                    <a:pt x="639" y="255"/>
                  </a:lnTo>
                  <a:lnTo>
                    <a:pt x="641" y="255"/>
                  </a:lnTo>
                  <a:lnTo>
                    <a:pt x="641" y="255"/>
                  </a:lnTo>
                  <a:lnTo>
                    <a:pt x="643" y="255"/>
                  </a:lnTo>
                  <a:lnTo>
                    <a:pt x="643" y="255"/>
                  </a:lnTo>
                  <a:lnTo>
                    <a:pt x="645" y="255"/>
                  </a:lnTo>
                  <a:lnTo>
                    <a:pt x="645" y="255"/>
                  </a:lnTo>
                  <a:lnTo>
                    <a:pt x="647" y="255"/>
                  </a:lnTo>
                  <a:lnTo>
                    <a:pt x="647" y="255"/>
                  </a:lnTo>
                  <a:lnTo>
                    <a:pt x="649" y="255"/>
                  </a:lnTo>
                  <a:lnTo>
                    <a:pt x="649" y="255"/>
                  </a:lnTo>
                  <a:lnTo>
                    <a:pt x="651" y="255"/>
                  </a:lnTo>
                  <a:lnTo>
                    <a:pt x="651" y="255"/>
                  </a:lnTo>
                  <a:lnTo>
                    <a:pt x="653" y="255"/>
                  </a:lnTo>
                  <a:lnTo>
                    <a:pt x="653" y="255"/>
                  </a:lnTo>
                  <a:lnTo>
                    <a:pt x="655" y="255"/>
                  </a:lnTo>
                  <a:lnTo>
                    <a:pt x="655" y="251"/>
                  </a:lnTo>
                  <a:lnTo>
                    <a:pt x="657" y="251"/>
                  </a:lnTo>
                  <a:lnTo>
                    <a:pt x="657" y="251"/>
                  </a:lnTo>
                  <a:lnTo>
                    <a:pt x="659" y="251"/>
                  </a:lnTo>
                  <a:lnTo>
                    <a:pt x="659" y="251"/>
                  </a:lnTo>
                  <a:lnTo>
                    <a:pt x="661" y="251"/>
                  </a:lnTo>
                  <a:lnTo>
                    <a:pt x="661" y="251"/>
                  </a:lnTo>
                  <a:lnTo>
                    <a:pt x="663" y="251"/>
                  </a:lnTo>
                  <a:lnTo>
                    <a:pt x="663" y="251"/>
                  </a:lnTo>
                  <a:lnTo>
                    <a:pt x="665" y="251"/>
                  </a:lnTo>
                  <a:lnTo>
                    <a:pt x="665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71" y="251"/>
                  </a:lnTo>
                  <a:lnTo>
                    <a:pt x="671" y="249"/>
                  </a:lnTo>
                  <a:lnTo>
                    <a:pt x="673" y="249"/>
                  </a:lnTo>
                  <a:lnTo>
                    <a:pt x="673" y="249"/>
                  </a:lnTo>
                  <a:lnTo>
                    <a:pt x="675" y="249"/>
                  </a:lnTo>
                  <a:lnTo>
                    <a:pt x="675" y="249"/>
                  </a:lnTo>
                  <a:lnTo>
                    <a:pt x="677" y="249"/>
                  </a:lnTo>
                  <a:lnTo>
                    <a:pt x="677" y="249"/>
                  </a:lnTo>
                  <a:lnTo>
                    <a:pt x="681" y="249"/>
                  </a:lnTo>
                  <a:lnTo>
                    <a:pt x="681" y="249"/>
                  </a:lnTo>
                  <a:lnTo>
                    <a:pt x="683" y="249"/>
                  </a:lnTo>
                  <a:lnTo>
                    <a:pt x="683" y="249"/>
                  </a:lnTo>
                  <a:lnTo>
                    <a:pt x="685" y="249"/>
                  </a:lnTo>
                  <a:lnTo>
                    <a:pt x="685" y="249"/>
                  </a:lnTo>
                  <a:lnTo>
                    <a:pt x="687" y="249"/>
                  </a:lnTo>
                  <a:lnTo>
                    <a:pt x="687" y="249"/>
                  </a:lnTo>
                  <a:lnTo>
                    <a:pt x="689" y="249"/>
                  </a:lnTo>
                  <a:lnTo>
                    <a:pt x="689" y="249"/>
                  </a:lnTo>
                  <a:lnTo>
                    <a:pt x="691" y="249"/>
                  </a:lnTo>
                  <a:lnTo>
                    <a:pt x="691" y="249"/>
                  </a:lnTo>
                  <a:lnTo>
                    <a:pt x="693" y="249"/>
                  </a:lnTo>
                  <a:lnTo>
                    <a:pt x="693" y="249"/>
                  </a:lnTo>
                  <a:lnTo>
                    <a:pt x="695" y="249"/>
                  </a:lnTo>
                  <a:lnTo>
                    <a:pt x="695" y="249"/>
                  </a:lnTo>
                  <a:lnTo>
                    <a:pt x="697" y="249"/>
                  </a:lnTo>
                  <a:lnTo>
                    <a:pt x="697" y="249"/>
                  </a:lnTo>
                  <a:lnTo>
                    <a:pt x="699" y="249"/>
                  </a:lnTo>
                  <a:lnTo>
                    <a:pt x="699" y="249"/>
                  </a:lnTo>
                  <a:lnTo>
                    <a:pt x="701" y="249"/>
                  </a:lnTo>
                  <a:lnTo>
                    <a:pt x="701" y="249"/>
                  </a:lnTo>
                  <a:lnTo>
                    <a:pt x="703" y="249"/>
                  </a:lnTo>
                  <a:lnTo>
                    <a:pt x="703" y="249"/>
                  </a:lnTo>
                  <a:lnTo>
                    <a:pt x="705" y="249"/>
                  </a:lnTo>
                  <a:lnTo>
                    <a:pt x="705" y="247"/>
                  </a:lnTo>
                  <a:lnTo>
                    <a:pt x="707" y="247"/>
                  </a:lnTo>
                  <a:lnTo>
                    <a:pt x="707" y="247"/>
                  </a:lnTo>
                  <a:lnTo>
                    <a:pt x="709" y="247"/>
                  </a:lnTo>
                  <a:lnTo>
                    <a:pt x="709" y="247"/>
                  </a:lnTo>
                  <a:lnTo>
                    <a:pt x="711" y="247"/>
                  </a:lnTo>
                  <a:lnTo>
                    <a:pt x="711" y="247"/>
                  </a:lnTo>
                  <a:lnTo>
                    <a:pt x="713" y="247"/>
                  </a:lnTo>
                  <a:lnTo>
                    <a:pt x="713" y="247"/>
                  </a:lnTo>
                  <a:lnTo>
                    <a:pt x="715" y="247"/>
                  </a:lnTo>
                  <a:lnTo>
                    <a:pt x="715" y="247"/>
                  </a:lnTo>
                  <a:lnTo>
                    <a:pt x="717" y="247"/>
                  </a:lnTo>
                  <a:lnTo>
                    <a:pt x="717" y="247"/>
                  </a:lnTo>
                  <a:lnTo>
                    <a:pt x="719" y="247"/>
                  </a:lnTo>
                  <a:lnTo>
                    <a:pt x="719" y="242"/>
                  </a:lnTo>
                  <a:lnTo>
                    <a:pt x="723" y="242"/>
                  </a:lnTo>
                  <a:lnTo>
                    <a:pt x="723" y="242"/>
                  </a:lnTo>
                  <a:lnTo>
                    <a:pt x="725" y="242"/>
                  </a:lnTo>
                  <a:lnTo>
                    <a:pt x="725" y="242"/>
                  </a:lnTo>
                  <a:lnTo>
                    <a:pt x="727" y="242"/>
                  </a:lnTo>
                  <a:lnTo>
                    <a:pt x="727" y="242"/>
                  </a:lnTo>
                  <a:lnTo>
                    <a:pt x="729" y="242"/>
                  </a:lnTo>
                  <a:lnTo>
                    <a:pt x="729" y="240"/>
                  </a:lnTo>
                  <a:lnTo>
                    <a:pt x="731" y="240"/>
                  </a:lnTo>
                  <a:lnTo>
                    <a:pt x="731" y="240"/>
                  </a:lnTo>
                  <a:lnTo>
                    <a:pt x="733" y="240"/>
                  </a:lnTo>
                  <a:lnTo>
                    <a:pt x="733" y="240"/>
                  </a:lnTo>
                  <a:lnTo>
                    <a:pt x="735" y="240"/>
                  </a:lnTo>
                  <a:lnTo>
                    <a:pt x="735" y="240"/>
                  </a:lnTo>
                  <a:lnTo>
                    <a:pt x="737" y="240"/>
                  </a:lnTo>
                  <a:lnTo>
                    <a:pt x="737" y="240"/>
                  </a:lnTo>
                  <a:lnTo>
                    <a:pt x="739" y="240"/>
                  </a:lnTo>
                  <a:lnTo>
                    <a:pt x="739" y="240"/>
                  </a:lnTo>
                  <a:lnTo>
                    <a:pt x="741" y="240"/>
                  </a:lnTo>
                  <a:lnTo>
                    <a:pt x="741" y="238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5" y="238"/>
                  </a:lnTo>
                  <a:lnTo>
                    <a:pt x="745" y="238"/>
                  </a:lnTo>
                  <a:lnTo>
                    <a:pt x="747" y="238"/>
                  </a:lnTo>
                  <a:lnTo>
                    <a:pt x="747" y="238"/>
                  </a:lnTo>
                  <a:lnTo>
                    <a:pt x="749" y="238"/>
                  </a:lnTo>
                  <a:lnTo>
                    <a:pt x="749" y="238"/>
                  </a:lnTo>
                  <a:lnTo>
                    <a:pt x="751" y="238"/>
                  </a:lnTo>
                  <a:lnTo>
                    <a:pt x="751" y="238"/>
                  </a:lnTo>
                  <a:lnTo>
                    <a:pt x="753" y="238"/>
                  </a:lnTo>
                  <a:lnTo>
                    <a:pt x="753" y="236"/>
                  </a:lnTo>
                  <a:lnTo>
                    <a:pt x="755" y="236"/>
                  </a:lnTo>
                  <a:lnTo>
                    <a:pt x="755" y="236"/>
                  </a:lnTo>
                  <a:lnTo>
                    <a:pt x="757" y="236"/>
                  </a:lnTo>
                  <a:lnTo>
                    <a:pt x="757" y="236"/>
                  </a:lnTo>
                  <a:lnTo>
                    <a:pt x="759" y="236"/>
                  </a:lnTo>
                  <a:lnTo>
                    <a:pt x="759" y="236"/>
                  </a:lnTo>
                  <a:lnTo>
                    <a:pt x="761" y="236"/>
                  </a:lnTo>
                  <a:lnTo>
                    <a:pt x="761" y="236"/>
                  </a:lnTo>
                  <a:lnTo>
                    <a:pt x="763" y="236"/>
                  </a:lnTo>
                  <a:lnTo>
                    <a:pt x="763" y="233"/>
                  </a:lnTo>
                  <a:lnTo>
                    <a:pt x="765" y="233"/>
                  </a:lnTo>
                  <a:lnTo>
                    <a:pt x="765" y="233"/>
                  </a:lnTo>
                  <a:lnTo>
                    <a:pt x="767" y="233"/>
                  </a:lnTo>
                  <a:lnTo>
                    <a:pt x="767" y="233"/>
                  </a:lnTo>
                  <a:lnTo>
                    <a:pt x="769" y="233"/>
                  </a:lnTo>
                  <a:lnTo>
                    <a:pt x="769" y="231"/>
                  </a:lnTo>
                  <a:lnTo>
                    <a:pt x="771" y="231"/>
                  </a:lnTo>
                  <a:lnTo>
                    <a:pt x="771" y="231"/>
                  </a:lnTo>
                  <a:lnTo>
                    <a:pt x="773" y="231"/>
                  </a:lnTo>
                  <a:lnTo>
                    <a:pt x="773" y="226"/>
                  </a:lnTo>
                  <a:lnTo>
                    <a:pt x="775" y="226"/>
                  </a:lnTo>
                  <a:lnTo>
                    <a:pt x="775" y="226"/>
                  </a:lnTo>
                  <a:lnTo>
                    <a:pt x="779" y="226"/>
                  </a:lnTo>
                  <a:lnTo>
                    <a:pt x="779" y="224"/>
                  </a:lnTo>
                  <a:lnTo>
                    <a:pt x="781" y="224"/>
                  </a:lnTo>
                  <a:lnTo>
                    <a:pt x="781" y="224"/>
                  </a:lnTo>
                  <a:lnTo>
                    <a:pt x="783" y="224"/>
                  </a:lnTo>
                  <a:lnTo>
                    <a:pt x="783" y="224"/>
                  </a:lnTo>
                  <a:lnTo>
                    <a:pt x="785" y="224"/>
                  </a:lnTo>
                  <a:lnTo>
                    <a:pt x="785" y="224"/>
                  </a:lnTo>
                  <a:lnTo>
                    <a:pt x="787" y="224"/>
                  </a:lnTo>
                  <a:lnTo>
                    <a:pt x="787" y="224"/>
                  </a:lnTo>
                  <a:lnTo>
                    <a:pt x="789" y="224"/>
                  </a:lnTo>
                  <a:lnTo>
                    <a:pt x="789" y="224"/>
                  </a:lnTo>
                  <a:lnTo>
                    <a:pt x="793" y="224"/>
                  </a:lnTo>
                  <a:lnTo>
                    <a:pt x="793" y="224"/>
                  </a:lnTo>
                  <a:lnTo>
                    <a:pt x="795" y="224"/>
                  </a:lnTo>
                  <a:lnTo>
                    <a:pt x="795" y="221"/>
                  </a:lnTo>
                  <a:lnTo>
                    <a:pt x="797" y="221"/>
                  </a:lnTo>
                  <a:lnTo>
                    <a:pt x="797" y="221"/>
                  </a:lnTo>
                  <a:lnTo>
                    <a:pt x="799" y="221"/>
                  </a:lnTo>
                  <a:lnTo>
                    <a:pt x="799" y="221"/>
                  </a:lnTo>
                  <a:lnTo>
                    <a:pt x="801" y="221"/>
                  </a:lnTo>
                  <a:lnTo>
                    <a:pt x="801" y="219"/>
                  </a:lnTo>
                  <a:lnTo>
                    <a:pt x="803" y="219"/>
                  </a:lnTo>
                  <a:lnTo>
                    <a:pt x="803" y="219"/>
                  </a:lnTo>
                  <a:lnTo>
                    <a:pt x="805" y="219"/>
                  </a:lnTo>
                  <a:lnTo>
                    <a:pt x="805" y="219"/>
                  </a:lnTo>
                  <a:lnTo>
                    <a:pt x="807" y="219"/>
                  </a:lnTo>
                  <a:lnTo>
                    <a:pt x="807" y="219"/>
                  </a:lnTo>
                  <a:lnTo>
                    <a:pt x="809" y="219"/>
                  </a:lnTo>
                  <a:lnTo>
                    <a:pt x="809" y="214"/>
                  </a:lnTo>
                  <a:lnTo>
                    <a:pt x="811" y="214"/>
                  </a:lnTo>
                  <a:lnTo>
                    <a:pt x="811" y="214"/>
                  </a:lnTo>
                  <a:lnTo>
                    <a:pt x="813" y="214"/>
                  </a:lnTo>
                  <a:lnTo>
                    <a:pt x="813" y="214"/>
                  </a:lnTo>
                  <a:lnTo>
                    <a:pt x="815" y="214"/>
                  </a:lnTo>
                  <a:lnTo>
                    <a:pt x="815" y="214"/>
                  </a:lnTo>
                  <a:lnTo>
                    <a:pt x="817" y="214"/>
                  </a:lnTo>
                  <a:lnTo>
                    <a:pt x="817" y="214"/>
                  </a:lnTo>
                  <a:lnTo>
                    <a:pt x="820" y="214"/>
                  </a:lnTo>
                  <a:lnTo>
                    <a:pt x="820" y="214"/>
                  </a:lnTo>
                  <a:lnTo>
                    <a:pt x="823" y="214"/>
                  </a:lnTo>
                  <a:lnTo>
                    <a:pt x="823" y="211"/>
                  </a:lnTo>
                  <a:lnTo>
                    <a:pt x="824" y="211"/>
                  </a:lnTo>
                  <a:lnTo>
                    <a:pt x="824" y="211"/>
                  </a:lnTo>
                  <a:lnTo>
                    <a:pt x="826" y="211"/>
                  </a:lnTo>
                  <a:lnTo>
                    <a:pt x="826" y="211"/>
                  </a:lnTo>
                  <a:lnTo>
                    <a:pt x="828" y="211"/>
                  </a:lnTo>
                  <a:lnTo>
                    <a:pt x="828" y="211"/>
                  </a:lnTo>
                  <a:lnTo>
                    <a:pt x="830" y="211"/>
                  </a:lnTo>
                  <a:lnTo>
                    <a:pt x="830" y="211"/>
                  </a:lnTo>
                  <a:lnTo>
                    <a:pt x="832" y="211"/>
                  </a:lnTo>
                  <a:lnTo>
                    <a:pt x="832" y="208"/>
                  </a:lnTo>
                  <a:lnTo>
                    <a:pt x="834" y="208"/>
                  </a:lnTo>
                  <a:lnTo>
                    <a:pt x="834" y="208"/>
                  </a:lnTo>
                  <a:lnTo>
                    <a:pt x="836" y="208"/>
                  </a:lnTo>
                  <a:lnTo>
                    <a:pt x="836" y="208"/>
                  </a:lnTo>
                  <a:lnTo>
                    <a:pt x="838" y="208"/>
                  </a:lnTo>
                  <a:lnTo>
                    <a:pt x="838" y="208"/>
                  </a:lnTo>
                  <a:lnTo>
                    <a:pt x="840" y="208"/>
                  </a:lnTo>
                  <a:lnTo>
                    <a:pt x="840" y="208"/>
                  </a:lnTo>
                  <a:lnTo>
                    <a:pt x="842" y="208"/>
                  </a:lnTo>
                  <a:lnTo>
                    <a:pt x="842" y="208"/>
                  </a:lnTo>
                  <a:lnTo>
                    <a:pt x="844" y="208"/>
                  </a:lnTo>
                  <a:lnTo>
                    <a:pt x="844" y="208"/>
                  </a:lnTo>
                  <a:lnTo>
                    <a:pt x="846" y="208"/>
                  </a:lnTo>
                  <a:lnTo>
                    <a:pt x="846" y="208"/>
                  </a:lnTo>
                  <a:lnTo>
                    <a:pt x="848" y="208"/>
                  </a:lnTo>
                  <a:lnTo>
                    <a:pt x="848" y="206"/>
                  </a:lnTo>
                  <a:lnTo>
                    <a:pt x="850" y="206"/>
                  </a:lnTo>
                  <a:lnTo>
                    <a:pt x="850" y="206"/>
                  </a:lnTo>
                  <a:lnTo>
                    <a:pt x="852" y="206"/>
                  </a:lnTo>
                  <a:lnTo>
                    <a:pt x="852" y="206"/>
                  </a:lnTo>
                  <a:lnTo>
                    <a:pt x="854" y="206"/>
                  </a:lnTo>
                  <a:lnTo>
                    <a:pt x="854" y="206"/>
                  </a:lnTo>
                  <a:lnTo>
                    <a:pt x="856" y="206"/>
                  </a:lnTo>
                  <a:lnTo>
                    <a:pt x="856" y="206"/>
                  </a:lnTo>
                  <a:lnTo>
                    <a:pt x="858" y="206"/>
                  </a:lnTo>
                  <a:lnTo>
                    <a:pt x="858" y="206"/>
                  </a:lnTo>
                  <a:lnTo>
                    <a:pt x="860" y="206"/>
                  </a:lnTo>
                  <a:lnTo>
                    <a:pt x="860" y="206"/>
                  </a:lnTo>
                  <a:lnTo>
                    <a:pt x="864" y="206"/>
                  </a:lnTo>
                  <a:lnTo>
                    <a:pt x="864" y="206"/>
                  </a:lnTo>
                  <a:lnTo>
                    <a:pt x="866" y="206"/>
                  </a:lnTo>
                  <a:lnTo>
                    <a:pt x="866" y="206"/>
                  </a:lnTo>
                  <a:lnTo>
                    <a:pt x="868" y="206"/>
                  </a:lnTo>
                  <a:lnTo>
                    <a:pt x="868" y="203"/>
                  </a:lnTo>
                  <a:lnTo>
                    <a:pt x="870" y="203"/>
                  </a:lnTo>
                  <a:lnTo>
                    <a:pt x="870" y="200"/>
                  </a:lnTo>
                  <a:lnTo>
                    <a:pt x="872" y="200"/>
                  </a:lnTo>
                  <a:lnTo>
                    <a:pt x="872" y="200"/>
                  </a:lnTo>
                  <a:lnTo>
                    <a:pt x="874" y="200"/>
                  </a:lnTo>
                  <a:lnTo>
                    <a:pt x="874" y="200"/>
                  </a:lnTo>
                  <a:lnTo>
                    <a:pt x="876" y="200"/>
                  </a:lnTo>
                  <a:lnTo>
                    <a:pt x="876" y="200"/>
                  </a:lnTo>
                  <a:lnTo>
                    <a:pt x="878" y="200"/>
                  </a:lnTo>
                  <a:lnTo>
                    <a:pt x="878" y="198"/>
                  </a:lnTo>
                  <a:lnTo>
                    <a:pt x="880" y="198"/>
                  </a:lnTo>
                  <a:lnTo>
                    <a:pt x="880" y="195"/>
                  </a:lnTo>
                  <a:lnTo>
                    <a:pt x="882" y="195"/>
                  </a:lnTo>
                  <a:lnTo>
                    <a:pt x="882" y="195"/>
                  </a:lnTo>
                  <a:lnTo>
                    <a:pt x="884" y="195"/>
                  </a:lnTo>
                  <a:lnTo>
                    <a:pt x="884" y="195"/>
                  </a:lnTo>
                  <a:lnTo>
                    <a:pt x="886" y="195"/>
                  </a:lnTo>
                  <a:lnTo>
                    <a:pt x="886" y="192"/>
                  </a:lnTo>
                  <a:lnTo>
                    <a:pt x="890" y="192"/>
                  </a:lnTo>
                  <a:lnTo>
                    <a:pt x="890" y="192"/>
                  </a:lnTo>
                  <a:lnTo>
                    <a:pt x="892" y="192"/>
                  </a:lnTo>
                  <a:lnTo>
                    <a:pt x="892" y="192"/>
                  </a:lnTo>
                  <a:lnTo>
                    <a:pt x="894" y="192"/>
                  </a:lnTo>
                  <a:lnTo>
                    <a:pt x="894" y="192"/>
                  </a:lnTo>
                  <a:lnTo>
                    <a:pt x="896" y="192"/>
                  </a:lnTo>
                  <a:lnTo>
                    <a:pt x="896" y="192"/>
                  </a:lnTo>
                  <a:lnTo>
                    <a:pt x="898" y="192"/>
                  </a:lnTo>
                  <a:lnTo>
                    <a:pt x="898" y="192"/>
                  </a:lnTo>
                  <a:lnTo>
                    <a:pt x="900" y="192"/>
                  </a:lnTo>
                  <a:lnTo>
                    <a:pt x="900" y="192"/>
                  </a:lnTo>
                  <a:lnTo>
                    <a:pt x="902" y="192"/>
                  </a:lnTo>
                  <a:lnTo>
                    <a:pt x="902" y="192"/>
                  </a:lnTo>
                  <a:lnTo>
                    <a:pt x="904" y="192"/>
                  </a:lnTo>
                  <a:lnTo>
                    <a:pt x="904" y="192"/>
                  </a:lnTo>
                  <a:lnTo>
                    <a:pt x="906" y="192"/>
                  </a:lnTo>
                  <a:lnTo>
                    <a:pt x="906" y="192"/>
                  </a:lnTo>
                  <a:lnTo>
                    <a:pt x="908" y="192"/>
                  </a:lnTo>
                  <a:lnTo>
                    <a:pt x="908" y="189"/>
                  </a:lnTo>
                  <a:lnTo>
                    <a:pt x="910" y="189"/>
                  </a:lnTo>
                  <a:lnTo>
                    <a:pt x="910" y="189"/>
                  </a:lnTo>
                  <a:lnTo>
                    <a:pt x="912" y="189"/>
                  </a:lnTo>
                  <a:lnTo>
                    <a:pt x="912" y="189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6" y="189"/>
                  </a:lnTo>
                  <a:lnTo>
                    <a:pt x="916" y="189"/>
                  </a:lnTo>
                  <a:lnTo>
                    <a:pt x="920" y="189"/>
                  </a:lnTo>
                  <a:lnTo>
                    <a:pt x="920" y="186"/>
                  </a:lnTo>
                  <a:lnTo>
                    <a:pt x="922" y="186"/>
                  </a:lnTo>
                  <a:lnTo>
                    <a:pt x="922" y="186"/>
                  </a:lnTo>
                  <a:lnTo>
                    <a:pt x="924" y="186"/>
                  </a:lnTo>
                  <a:lnTo>
                    <a:pt x="924" y="186"/>
                  </a:lnTo>
                  <a:lnTo>
                    <a:pt x="926" y="186"/>
                  </a:lnTo>
                  <a:lnTo>
                    <a:pt x="926" y="183"/>
                  </a:lnTo>
                  <a:lnTo>
                    <a:pt x="928" y="183"/>
                  </a:lnTo>
                  <a:lnTo>
                    <a:pt x="928" y="183"/>
                  </a:lnTo>
                  <a:lnTo>
                    <a:pt x="930" y="183"/>
                  </a:lnTo>
                  <a:lnTo>
                    <a:pt x="930" y="180"/>
                  </a:lnTo>
                  <a:lnTo>
                    <a:pt x="934" y="180"/>
                  </a:lnTo>
                  <a:lnTo>
                    <a:pt x="934" y="180"/>
                  </a:lnTo>
                  <a:lnTo>
                    <a:pt x="936" y="180"/>
                  </a:lnTo>
                  <a:lnTo>
                    <a:pt x="936" y="177"/>
                  </a:lnTo>
                  <a:lnTo>
                    <a:pt x="938" y="177"/>
                  </a:lnTo>
                  <a:lnTo>
                    <a:pt x="938" y="177"/>
                  </a:lnTo>
                  <a:lnTo>
                    <a:pt x="940" y="177"/>
                  </a:lnTo>
                  <a:lnTo>
                    <a:pt x="940" y="174"/>
                  </a:lnTo>
                  <a:lnTo>
                    <a:pt x="942" y="174"/>
                  </a:lnTo>
                  <a:lnTo>
                    <a:pt x="942" y="174"/>
                  </a:lnTo>
                  <a:lnTo>
                    <a:pt x="944" y="174"/>
                  </a:lnTo>
                  <a:lnTo>
                    <a:pt x="944" y="174"/>
                  </a:lnTo>
                  <a:lnTo>
                    <a:pt x="948" y="174"/>
                  </a:lnTo>
                  <a:lnTo>
                    <a:pt x="948" y="174"/>
                  </a:lnTo>
                  <a:lnTo>
                    <a:pt x="950" y="174"/>
                  </a:lnTo>
                  <a:lnTo>
                    <a:pt x="950" y="171"/>
                  </a:lnTo>
                  <a:lnTo>
                    <a:pt x="952" y="171"/>
                  </a:lnTo>
                  <a:lnTo>
                    <a:pt x="952" y="171"/>
                  </a:lnTo>
                  <a:lnTo>
                    <a:pt x="954" y="171"/>
                  </a:lnTo>
                  <a:lnTo>
                    <a:pt x="954" y="168"/>
                  </a:lnTo>
                  <a:lnTo>
                    <a:pt x="956" y="168"/>
                  </a:lnTo>
                  <a:lnTo>
                    <a:pt x="956" y="168"/>
                  </a:lnTo>
                  <a:lnTo>
                    <a:pt x="960" y="168"/>
                  </a:lnTo>
                  <a:lnTo>
                    <a:pt x="960" y="168"/>
                  </a:lnTo>
                  <a:lnTo>
                    <a:pt x="962" y="168"/>
                  </a:lnTo>
                  <a:lnTo>
                    <a:pt x="962" y="168"/>
                  </a:lnTo>
                  <a:lnTo>
                    <a:pt x="964" y="168"/>
                  </a:lnTo>
                  <a:lnTo>
                    <a:pt x="964" y="168"/>
                  </a:lnTo>
                  <a:lnTo>
                    <a:pt x="966" y="168"/>
                  </a:lnTo>
                  <a:lnTo>
                    <a:pt x="966" y="168"/>
                  </a:lnTo>
                  <a:lnTo>
                    <a:pt x="968" y="168"/>
                  </a:lnTo>
                  <a:lnTo>
                    <a:pt x="968" y="168"/>
                  </a:lnTo>
                  <a:lnTo>
                    <a:pt x="970" y="168"/>
                  </a:lnTo>
                  <a:lnTo>
                    <a:pt x="970" y="168"/>
                  </a:lnTo>
                  <a:lnTo>
                    <a:pt x="972" y="168"/>
                  </a:lnTo>
                  <a:lnTo>
                    <a:pt x="972" y="168"/>
                  </a:lnTo>
                  <a:lnTo>
                    <a:pt x="974" y="168"/>
                  </a:lnTo>
                  <a:lnTo>
                    <a:pt x="974" y="168"/>
                  </a:lnTo>
                  <a:lnTo>
                    <a:pt x="976" y="168"/>
                  </a:lnTo>
                  <a:lnTo>
                    <a:pt x="976" y="168"/>
                  </a:lnTo>
                  <a:lnTo>
                    <a:pt x="978" y="168"/>
                  </a:lnTo>
                  <a:lnTo>
                    <a:pt x="978" y="168"/>
                  </a:lnTo>
                  <a:lnTo>
                    <a:pt x="980" y="168"/>
                  </a:lnTo>
                  <a:lnTo>
                    <a:pt x="980" y="168"/>
                  </a:lnTo>
                  <a:lnTo>
                    <a:pt x="982" y="168"/>
                  </a:lnTo>
                  <a:lnTo>
                    <a:pt x="982" y="168"/>
                  </a:lnTo>
                  <a:lnTo>
                    <a:pt x="984" y="168"/>
                  </a:lnTo>
                  <a:lnTo>
                    <a:pt x="984" y="164"/>
                  </a:lnTo>
                  <a:lnTo>
                    <a:pt x="988" y="164"/>
                  </a:lnTo>
                  <a:lnTo>
                    <a:pt x="988" y="164"/>
                  </a:lnTo>
                  <a:lnTo>
                    <a:pt x="990" y="164"/>
                  </a:lnTo>
                  <a:lnTo>
                    <a:pt x="990" y="164"/>
                  </a:lnTo>
                  <a:lnTo>
                    <a:pt x="992" y="164"/>
                  </a:lnTo>
                  <a:lnTo>
                    <a:pt x="992" y="164"/>
                  </a:lnTo>
                  <a:lnTo>
                    <a:pt x="994" y="164"/>
                  </a:lnTo>
                  <a:lnTo>
                    <a:pt x="994" y="161"/>
                  </a:lnTo>
                  <a:lnTo>
                    <a:pt x="996" y="161"/>
                  </a:lnTo>
                  <a:lnTo>
                    <a:pt x="996" y="161"/>
                  </a:lnTo>
                  <a:lnTo>
                    <a:pt x="998" y="161"/>
                  </a:lnTo>
                  <a:lnTo>
                    <a:pt x="998" y="157"/>
                  </a:lnTo>
                  <a:lnTo>
                    <a:pt x="1000" y="157"/>
                  </a:lnTo>
                  <a:lnTo>
                    <a:pt x="1000" y="154"/>
                  </a:lnTo>
                  <a:lnTo>
                    <a:pt x="1002" y="154"/>
                  </a:lnTo>
                  <a:lnTo>
                    <a:pt x="1002" y="154"/>
                  </a:lnTo>
                  <a:lnTo>
                    <a:pt x="1004" y="154"/>
                  </a:lnTo>
                  <a:lnTo>
                    <a:pt x="1004" y="154"/>
                  </a:lnTo>
                  <a:lnTo>
                    <a:pt x="1006" y="154"/>
                  </a:lnTo>
                  <a:lnTo>
                    <a:pt x="1006" y="154"/>
                  </a:lnTo>
                  <a:lnTo>
                    <a:pt x="1008" y="154"/>
                  </a:lnTo>
                  <a:lnTo>
                    <a:pt x="1008" y="154"/>
                  </a:lnTo>
                  <a:lnTo>
                    <a:pt x="1010" y="154"/>
                  </a:lnTo>
                  <a:lnTo>
                    <a:pt x="1010" y="154"/>
                  </a:lnTo>
                  <a:lnTo>
                    <a:pt x="1012" y="154"/>
                  </a:lnTo>
                  <a:lnTo>
                    <a:pt x="1012" y="151"/>
                  </a:lnTo>
                  <a:lnTo>
                    <a:pt x="1014" y="151"/>
                  </a:lnTo>
                  <a:lnTo>
                    <a:pt x="1014" y="143"/>
                  </a:lnTo>
                  <a:lnTo>
                    <a:pt x="1016" y="143"/>
                  </a:lnTo>
                  <a:lnTo>
                    <a:pt x="1016" y="140"/>
                  </a:lnTo>
                  <a:lnTo>
                    <a:pt x="1018" y="140"/>
                  </a:lnTo>
                  <a:lnTo>
                    <a:pt x="1018" y="136"/>
                  </a:lnTo>
                  <a:lnTo>
                    <a:pt x="1020" y="136"/>
                  </a:lnTo>
                  <a:lnTo>
                    <a:pt x="1020" y="136"/>
                  </a:lnTo>
                  <a:lnTo>
                    <a:pt x="1022" y="136"/>
                  </a:lnTo>
                  <a:lnTo>
                    <a:pt x="1022" y="136"/>
                  </a:lnTo>
                  <a:lnTo>
                    <a:pt x="1024" y="136"/>
                  </a:lnTo>
                  <a:lnTo>
                    <a:pt x="1024" y="133"/>
                  </a:lnTo>
                  <a:lnTo>
                    <a:pt x="1026" y="133"/>
                  </a:lnTo>
                  <a:lnTo>
                    <a:pt x="1026" y="133"/>
                  </a:lnTo>
                  <a:lnTo>
                    <a:pt x="1028" y="133"/>
                  </a:lnTo>
                  <a:lnTo>
                    <a:pt x="1028" y="133"/>
                  </a:lnTo>
                  <a:lnTo>
                    <a:pt x="1033" y="133"/>
                  </a:lnTo>
                  <a:lnTo>
                    <a:pt x="1033" y="129"/>
                  </a:lnTo>
                  <a:lnTo>
                    <a:pt x="1035" y="129"/>
                  </a:lnTo>
                  <a:lnTo>
                    <a:pt x="1035" y="129"/>
                  </a:lnTo>
                  <a:lnTo>
                    <a:pt x="1037" y="129"/>
                  </a:lnTo>
                  <a:lnTo>
                    <a:pt x="1037" y="125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41" y="125"/>
                  </a:lnTo>
                  <a:lnTo>
                    <a:pt x="1041" y="125"/>
                  </a:lnTo>
                  <a:lnTo>
                    <a:pt x="1043" y="125"/>
                  </a:lnTo>
                  <a:lnTo>
                    <a:pt x="1043" y="125"/>
                  </a:lnTo>
                  <a:lnTo>
                    <a:pt x="1045" y="125"/>
                  </a:lnTo>
                  <a:lnTo>
                    <a:pt x="1045" y="125"/>
                  </a:lnTo>
                  <a:lnTo>
                    <a:pt x="1047" y="125"/>
                  </a:lnTo>
                  <a:lnTo>
                    <a:pt x="1047" y="125"/>
                  </a:lnTo>
                  <a:lnTo>
                    <a:pt x="1049" y="125"/>
                  </a:lnTo>
                  <a:lnTo>
                    <a:pt x="1049" y="125"/>
                  </a:lnTo>
                  <a:lnTo>
                    <a:pt x="1051" y="125"/>
                  </a:lnTo>
                  <a:lnTo>
                    <a:pt x="1051" y="122"/>
                  </a:lnTo>
                  <a:lnTo>
                    <a:pt x="1053" y="122"/>
                  </a:lnTo>
                  <a:lnTo>
                    <a:pt x="1053" y="122"/>
                  </a:lnTo>
                  <a:lnTo>
                    <a:pt x="1055" y="122"/>
                  </a:lnTo>
                  <a:lnTo>
                    <a:pt x="1055" y="118"/>
                  </a:lnTo>
                  <a:lnTo>
                    <a:pt x="1057" y="118"/>
                  </a:lnTo>
                  <a:lnTo>
                    <a:pt x="1057" y="118"/>
                  </a:lnTo>
                  <a:lnTo>
                    <a:pt x="1059" y="118"/>
                  </a:lnTo>
                  <a:lnTo>
                    <a:pt x="1059" y="118"/>
                  </a:lnTo>
                  <a:lnTo>
                    <a:pt x="1061" y="118"/>
                  </a:lnTo>
                  <a:lnTo>
                    <a:pt x="1061" y="118"/>
                  </a:lnTo>
                  <a:lnTo>
                    <a:pt x="1063" y="118"/>
                  </a:lnTo>
                  <a:lnTo>
                    <a:pt x="1063" y="118"/>
                  </a:lnTo>
                  <a:lnTo>
                    <a:pt x="1065" y="118"/>
                  </a:lnTo>
                  <a:lnTo>
                    <a:pt x="1065" y="118"/>
                  </a:lnTo>
                  <a:lnTo>
                    <a:pt x="1067" y="118"/>
                  </a:lnTo>
                  <a:lnTo>
                    <a:pt x="1067" y="118"/>
                  </a:lnTo>
                  <a:lnTo>
                    <a:pt x="1069" y="118"/>
                  </a:lnTo>
                  <a:lnTo>
                    <a:pt x="1069" y="118"/>
                  </a:lnTo>
                  <a:lnTo>
                    <a:pt x="1071" y="118"/>
                  </a:lnTo>
                  <a:lnTo>
                    <a:pt x="1071" y="114"/>
                  </a:lnTo>
                  <a:lnTo>
                    <a:pt x="1073" y="114"/>
                  </a:lnTo>
                  <a:lnTo>
                    <a:pt x="1073" y="114"/>
                  </a:lnTo>
                  <a:lnTo>
                    <a:pt x="1075" y="114"/>
                  </a:lnTo>
                  <a:lnTo>
                    <a:pt x="1075" y="114"/>
                  </a:lnTo>
                  <a:lnTo>
                    <a:pt x="1077" y="114"/>
                  </a:lnTo>
                  <a:lnTo>
                    <a:pt x="1077" y="114"/>
                  </a:lnTo>
                  <a:lnTo>
                    <a:pt x="1079" y="114"/>
                  </a:lnTo>
                  <a:lnTo>
                    <a:pt x="1079" y="114"/>
                  </a:lnTo>
                  <a:lnTo>
                    <a:pt x="1081" y="114"/>
                  </a:lnTo>
                  <a:lnTo>
                    <a:pt x="1081" y="114"/>
                  </a:lnTo>
                  <a:lnTo>
                    <a:pt x="1083" y="114"/>
                  </a:lnTo>
                  <a:lnTo>
                    <a:pt x="1083" y="114"/>
                  </a:lnTo>
                  <a:lnTo>
                    <a:pt x="1085" y="114"/>
                  </a:lnTo>
                  <a:lnTo>
                    <a:pt x="1085" y="114"/>
                  </a:lnTo>
                  <a:lnTo>
                    <a:pt x="1087" y="114"/>
                  </a:lnTo>
                  <a:lnTo>
                    <a:pt x="1087" y="114"/>
                  </a:lnTo>
                  <a:lnTo>
                    <a:pt x="1089" y="114"/>
                  </a:lnTo>
                  <a:lnTo>
                    <a:pt x="1089" y="114"/>
                  </a:lnTo>
                  <a:lnTo>
                    <a:pt x="1091" y="114"/>
                  </a:lnTo>
                  <a:lnTo>
                    <a:pt x="1091" y="114"/>
                  </a:lnTo>
                  <a:lnTo>
                    <a:pt x="1093" y="114"/>
                  </a:lnTo>
                  <a:lnTo>
                    <a:pt x="1093" y="114"/>
                  </a:lnTo>
                  <a:lnTo>
                    <a:pt x="1095" y="114"/>
                  </a:lnTo>
                  <a:lnTo>
                    <a:pt x="1095" y="114"/>
                  </a:lnTo>
                  <a:lnTo>
                    <a:pt x="1099" y="114"/>
                  </a:lnTo>
                  <a:lnTo>
                    <a:pt x="1099" y="114"/>
                  </a:lnTo>
                  <a:lnTo>
                    <a:pt x="1101" y="114"/>
                  </a:lnTo>
                  <a:lnTo>
                    <a:pt x="1101" y="114"/>
                  </a:lnTo>
                  <a:lnTo>
                    <a:pt x="1103" y="114"/>
                  </a:lnTo>
                  <a:lnTo>
                    <a:pt x="1103" y="114"/>
                  </a:lnTo>
                  <a:lnTo>
                    <a:pt x="1105" y="114"/>
                  </a:lnTo>
                  <a:lnTo>
                    <a:pt x="1105" y="114"/>
                  </a:lnTo>
                  <a:lnTo>
                    <a:pt x="1107" y="114"/>
                  </a:lnTo>
                  <a:lnTo>
                    <a:pt x="1107" y="110"/>
                  </a:lnTo>
                  <a:lnTo>
                    <a:pt x="1109" y="110"/>
                  </a:lnTo>
                  <a:lnTo>
                    <a:pt x="1109" y="105"/>
                  </a:lnTo>
                  <a:lnTo>
                    <a:pt x="1111" y="105"/>
                  </a:lnTo>
                  <a:lnTo>
                    <a:pt x="1111" y="105"/>
                  </a:lnTo>
                  <a:lnTo>
                    <a:pt x="1113" y="105"/>
                  </a:lnTo>
                  <a:lnTo>
                    <a:pt x="1113" y="105"/>
                  </a:lnTo>
                  <a:lnTo>
                    <a:pt x="1115" y="105"/>
                  </a:lnTo>
                  <a:lnTo>
                    <a:pt x="1115" y="105"/>
                  </a:lnTo>
                  <a:lnTo>
                    <a:pt x="1117" y="105"/>
                  </a:lnTo>
                  <a:lnTo>
                    <a:pt x="1117" y="105"/>
                  </a:lnTo>
                  <a:lnTo>
                    <a:pt x="1119" y="105"/>
                  </a:lnTo>
                  <a:lnTo>
                    <a:pt x="1119" y="105"/>
                  </a:lnTo>
                  <a:lnTo>
                    <a:pt x="1121" y="105"/>
                  </a:lnTo>
                  <a:lnTo>
                    <a:pt x="1121" y="105"/>
                  </a:lnTo>
                  <a:lnTo>
                    <a:pt x="1123" y="105"/>
                  </a:lnTo>
                  <a:lnTo>
                    <a:pt x="1123" y="105"/>
                  </a:lnTo>
                  <a:lnTo>
                    <a:pt x="1125" y="105"/>
                  </a:lnTo>
                  <a:lnTo>
                    <a:pt x="1125" y="101"/>
                  </a:lnTo>
                  <a:lnTo>
                    <a:pt x="1127" y="101"/>
                  </a:lnTo>
                  <a:lnTo>
                    <a:pt x="1127" y="97"/>
                  </a:lnTo>
                  <a:lnTo>
                    <a:pt x="1129" y="97"/>
                  </a:lnTo>
                  <a:lnTo>
                    <a:pt x="1129" y="97"/>
                  </a:lnTo>
                  <a:lnTo>
                    <a:pt x="1131" y="97"/>
                  </a:lnTo>
                  <a:lnTo>
                    <a:pt x="1131" y="97"/>
                  </a:lnTo>
                  <a:lnTo>
                    <a:pt x="1133" y="97"/>
                  </a:lnTo>
                  <a:lnTo>
                    <a:pt x="1133" y="97"/>
                  </a:lnTo>
                  <a:lnTo>
                    <a:pt x="1135" y="97"/>
                  </a:lnTo>
                  <a:lnTo>
                    <a:pt x="1135" y="92"/>
                  </a:lnTo>
                  <a:lnTo>
                    <a:pt x="1137" y="92"/>
                  </a:lnTo>
                  <a:lnTo>
                    <a:pt x="1137" y="92"/>
                  </a:lnTo>
                  <a:lnTo>
                    <a:pt x="1139" y="92"/>
                  </a:lnTo>
                  <a:lnTo>
                    <a:pt x="1139" y="92"/>
                  </a:lnTo>
                  <a:lnTo>
                    <a:pt x="1141" y="92"/>
                  </a:lnTo>
                  <a:lnTo>
                    <a:pt x="1141" y="92"/>
                  </a:lnTo>
                  <a:lnTo>
                    <a:pt x="1143" y="92"/>
                  </a:lnTo>
                  <a:lnTo>
                    <a:pt x="1143" y="92"/>
                  </a:lnTo>
                  <a:lnTo>
                    <a:pt x="1145" y="92"/>
                  </a:lnTo>
                  <a:lnTo>
                    <a:pt x="1145" y="92"/>
                  </a:lnTo>
                  <a:lnTo>
                    <a:pt x="1147" y="92"/>
                  </a:lnTo>
                  <a:lnTo>
                    <a:pt x="1147" y="92"/>
                  </a:lnTo>
                  <a:lnTo>
                    <a:pt x="1149" y="92"/>
                  </a:lnTo>
                  <a:lnTo>
                    <a:pt x="1149" y="92"/>
                  </a:lnTo>
                  <a:lnTo>
                    <a:pt x="1151" y="92"/>
                  </a:lnTo>
                  <a:lnTo>
                    <a:pt x="1151" y="92"/>
                  </a:lnTo>
                  <a:lnTo>
                    <a:pt x="1153" y="92"/>
                  </a:lnTo>
                  <a:lnTo>
                    <a:pt x="1153" y="92"/>
                  </a:lnTo>
                  <a:lnTo>
                    <a:pt x="1157" y="92"/>
                  </a:lnTo>
                  <a:lnTo>
                    <a:pt x="1157" y="92"/>
                  </a:lnTo>
                  <a:lnTo>
                    <a:pt x="1159" y="92"/>
                  </a:lnTo>
                  <a:lnTo>
                    <a:pt x="1159" y="92"/>
                  </a:lnTo>
                  <a:lnTo>
                    <a:pt x="1161" y="92"/>
                  </a:lnTo>
                  <a:lnTo>
                    <a:pt x="1161" y="92"/>
                  </a:lnTo>
                  <a:lnTo>
                    <a:pt x="1163" y="92"/>
                  </a:lnTo>
                  <a:lnTo>
                    <a:pt x="1163" y="92"/>
                  </a:lnTo>
                  <a:lnTo>
                    <a:pt x="1165" y="92"/>
                  </a:lnTo>
                  <a:lnTo>
                    <a:pt x="1165" y="92"/>
                  </a:lnTo>
                  <a:lnTo>
                    <a:pt x="1167" y="92"/>
                  </a:lnTo>
                  <a:lnTo>
                    <a:pt x="1167" y="92"/>
                  </a:lnTo>
                  <a:lnTo>
                    <a:pt x="1171" y="92"/>
                  </a:lnTo>
                  <a:lnTo>
                    <a:pt x="1171" y="92"/>
                  </a:lnTo>
                  <a:lnTo>
                    <a:pt x="1173" y="92"/>
                  </a:lnTo>
                  <a:lnTo>
                    <a:pt x="1173" y="92"/>
                  </a:lnTo>
                  <a:lnTo>
                    <a:pt x="1175" y="92"/>
                  </a:lnTo>
                  <a:lnTo>
                    <a:pt x="1175" y="92"/>
                  </a:lnTo>
                  <a:lnTo>
                    <a:pt x="1177" y="92"/>
                  </a:lnTo>
                  <a:lnTo>
                    <a:pt x="1177" y="92"/>
                  </a:lnTo>
                  <a:lnTo>
                    <a:pt x="1179" y="92"/>
                  </a:lnTo>
                  <a:lnTo>
                    <a:pt x="1179" y="92"/>
                  </a:lnTo>
                  <a:lnTo>
                    <a:pt x="1181" y="92"/>
                  </a:lnTo>
                  <a:lnTo>
                    <a:pt x="1181" y="87"/>
                  </a:lnTo>
                  <a:lnTo>
                    <a:pt x="1183" y="87"/>
                  </a:lnTo>
                  <a:lnTo>
                    <a:pt x="1183" y="87"/>
                  </a:lnTo>
                  <a:lnTo>
                    <a:pt x="1185" y="87"/>
                  </a:lnTo>
                  <a:lnTo>
                    <a:pt x="1185" y="87"/>
                  </a:lnTo>
                  <a:lnTo>
                    <a:pt x="1187" y="87"/>
                  </a:lnTo>
                  <a:lnTo>
                    <a:pt x="1187" y="87"/>
                  </a:lnTo>
                  <a:lnTo>
                    <a:pt x="1189" y="87"/>
                  </a:lnTo>
                  <a:lnTo>
                    <a:pt x="1189" y="87"/>
                  </a:lnTo>
                  <a:lnTo>
                    <a:pt x="1191" y="87"/>
                  </a:lnTo>
                  <a:lnTo>
                    <a:pt x="1191" y="87"/>
                  </a:lnTo>
                  <a:lnTo>
                    <a:pt x="1193" y="87"/>
                  </a:lnTo>
                  <a:lnTo>
                    <a:pt x="1193" y="87"/>
                  </a:lnTo>
                  <a:lnTo>
                    <a:pt x="1195" y="87"/>
                  </a:lnTo>
                  <a:lnTo>
                    <a:pt x="1195" y="82"/>
                  </a:lnTo>
                  <a:lnTo>
                    <a:pt x="1197" y="82"/>
                  </a:lnTo>
                  <a:lnTo>
                    <a:pt x="1197" y="76"/>
                  </a:lnTo>
                  <a:lnTo>
                    <a:pt x="1199" y="76"/>
                  </a:lnTo>
                  <a:lnTo>
                    <a:pt x="1199" y="76"/>
                  </a:lnTo>
                  <a:lnTo>
                    <a:pt x="1201" y="76"/>
                  </a:lnTo>
                  <a:lnTo>
                    <a:pt x="1201" y="76"/>
                  </a:lnTo>
                  <a:lnTo>
                    <a:pt x="1203" y="76"/>
                  </a:lnTo>
                  <a:lnTo>
                    <a:pt x="1203" y="76"/>
                  </a:lnTo>
                  <a:lnTo>
                    <a:pt x="1205" y="76"/>
                  </a:lnTo>
                  <a:lnTo>
                    <a:pt x="1205" y="76"/>
                  </a:lnTo>
                  <a:lnTo>
                    <a:pt x="1207" y="76"/>
                  </a:lnTo>
                  <a:lnTo>
                    <a:pt x="1207" y="76"/>
                  </a:lnTo>
                  <a:lnTo>
                    <a:pt x="1211" y="76"/>
                  </a:lnTo>
                  <a:lnTo>
                    <a:pt x="1211" y="76"/>
                  </a:lnTo>
                  <a:lnTo>
                    <a:pt x="1213" y="76"/>
                  </a:lnTo>
                  <a:lnTo>
                    <a:pt x="1213" y="76"/>
                  </a:lnTo>
                  <a:lnTo>
                    <a:pt x="1215" y="76"/>
                  </a:lnTo>
                  <a:lnTo>
                    <a:pt x="1215" y="76"/>
                  </a:lnTo>
                  <a:lnTo>
                    <a:pt x="1217" y="76"/>
                  </a:lnTo>
                  <a:lnTo>
                    <a:pt x="1217" y="76"/>
                  </a:lnTo>
                  <a:lnTo>
                    <a:pt x="1219" y="76"/>
                  </a:lnTo>
                  <a:lnTo>
                    <a:pt x="1219" y="76"/>
                  </a:lnTo>
                  <a:lnTo>
                    <a:pt x="1221" y="76"/>
                  </a:lnTo>
                  <a:lnTo>
                    <a:pt x="1221" y="70"/>
                  </a:lnTo>
                  <a:lnTo>
                    <a:pt x="1223" y="70"/>
                  </a:lnTo>
                  <a:lnTo>
                    <a:pt x="1223" y="64"/>
                  </a:lnTo>
                  <a:lnTo>
                    <a:pt x="1227" y="64"/>
                  </a:lnTo>
                  <a:lnTo>
                    <a:pt x="1227" y="64"/>
                  </a:lnTo>
                  <a:lnTo>
                    <a:pt x="1229" y="64"/>
                  </a:lnTo>
                  <a:lnTo>
                    <a:pt x="1229" y="64"/>
                  </a:lnTo>
                  <a:lnTo>
                    <a:pt x="1231" y="64"/>
                  </a:lnTo>
                  <a:lnTo>
                    <a:pt x="1231" y="64"/>
                  </a:lnTo>
                  <a:lnTo>
                    <a:pt x="1233" y="64"/>
                  </a:lnTo>
                  <a:lnTo>
                    <a:pt x="1233" y="64"/>
                  </a:lnTo>
                  <a:lnTo>
                    <a:pt x="1235" y="64"/>
                  </a:lnTo>
                  <a:lnTo>
                    <a:pt x="1235" y="64"/>
                  </a:lnTo>
                  <a:lnTo>
                    <a:pt x="1237" y="64"/>
                  </a:lnTo>
                  <a:lnTo>
                    <a:pt x="1237" y="58"/>
                  </a:lnTo>
                  <a:lnTo>
                    <a:pt x="1240" y="58"/>
                  </a:lnTo>
                  <a:lnTo>
                    <a:pt x="1240" y="58"/>
                  </a:lnTo>
                  <a:lnTo>
                    <a:pt x="1242" y="58"/>
                  </a:lnTo>
                  <a:lnTo>
                    <a:pt x="1242" y="58"/>
                  </a:lnTo>
                  <a:lnTo>
                    <a:pt x="1244" y="58"/>
                  </a:lnTo>
                  <a:lnTo>
                    <a:pt x="1244" y="58"/>
                  </a:lnTo>
                  <a:lnTo>
                    <a:pt x="1246" y="58"/>
                  </a:lnTo>
                  <a:lnTo>
                    <a:pt x="1246" y="58"/>
                  </a:lnTo>
                  <a:lnTo>
                    <a:pt x="1248" y="58"/>
                  </a:lnTo>
                  <a:lnTo>
                    <a:pt x="1248" y="58"/>
                  </a:lnTo>
                  <a:lnTo>
                    <a:pt x="1252" y="58"/>
                  </a:lnTo>
                  <a:lnTo>
                    <a:pt x="1252" y="58"/>
                  </a:lnTo>
                  <a:lnTo>
                    <a:pt x="1254" y="58"/>
                  </a:lnTo>
                  <a:lnTo>
                    <a:pt x="1254" y="58"/>
                  </a:lnTo>
                  <a:lnTo>
                    <a:pt x="1256" y="58"/>
                  </a:lnTo>
                  <a:lnTo>
                    <a:pt x="1256" y="58"/>
                  </a:lnTo>
                  <a:lnTo>
                    <a:pt x="1258" y="58"/>
                  </a:lnTo>
                  <a:lnTo>
                    <a:pt x="1258" y="58"/>
                  </a:lnTo>
                  <a:lnTo>
                    <a:pt x="1260" y="58"/>
                  </a:lnTo>
                  <a:lnTo>
                    <a:pt x="1260" y="58"/>
                  </a:lnTo>
                  <a:lnTo>
                    <a:pt x="1262" y="58"/>
                  </a:lnTo>
                  <a:lnTo>
                    <a:pt x="1262" y="58"/>
                  </a:lnTo>
                  <a:lnTo>
                    <a:pt x="1264" y="58"/>
                  </a:lnTo>
                  <a:lnTo>
                    <a:pt x="1264" y="58"/>
                  </a:lnTo>
                  <a:lnTo>
                    <a:pt x="1266" y="58"/>
                  </a:lnTo>
                  <a:lnTo>
                    <a:pt x="1266" y="58"/>
                  </a:lnTo>
                  <a:lnTo>
                    <a:pt x="1268" y="58"/>
                  </a:lnTo>
                  <a:lnTo>
                    <a:pt x="1268" y="51"/>
                  </a:lnTo>
                  <a:lnTo>
                    <a:pt x="1270" y="51"/>
                  </a:lnTo>
                  <a:lnTo>
                    <a:pt x="1270" y="44"/>
                  </a:lnTo>
                  <a:lnTo>
                    <a:pt x="1272" y="44"/>
                  </a:lnTo>
                  <a:lnTo>
                    <a:pt x="1272" y="44"/>
                  </a:lnTo>
                  <a:lnTo>
                    <a:pt x="1274" y="44"/>
                  </a:lnTo>
                  <a:lnTo>
                    <a:pt x="1274" y="44"/>
                  </a:lnTo>
                  <a:lnTo>
                    <a:pt x="1276" y="44"/>
                  </a:lnTo>
                  <a:lnTo>
                    <a:pt x="1276" y="44"/>
                  </a:lnTo>
                  <a:lnTo>
                    <a:pt x="1278" y="44"/>
                  </a:lnTo>
                  <a:lnTo>
                    <a:pt x="1278" y="44"/>
                  </a:lnTo>
                  <a:lnTo>
                    <a:pt x="1282" y="44"/>
                  </a:lnTo>
                  <a:lnTo>
                    <a:pt x="1282" y="44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6" y="44"/>
                  </a:lnTo>
                  <a:lnTo>
                    <a:pt x="1286" y="44"/>
                  </a:lnTo>
                  <a:lnTo>
                    <a:pt x="1288" y="44"/>
                  </a:lnTo>
                  <a:lnTo>
                    <a:pt x="1288" y="44"/>
                  </a:lnTo>
                  <a:lnTo>
                    <a:pt x="1290" y="44"/>
                  </a:lnTo>
                  <a:lnTo>
                    <a:pt x="1290" y="44"/>
                  </a:lnTo>
                  <a:lnTo>
                    <a:pt x="1294" y="44"/>
                  </a:lnTo>
                  <a:lnTo>
                    <a:pt x="1294" y="44"/>
                  </a:lnTo>
                  <a:lnTo>
                    <a:pt x="1296" y="44"/>
                  </a:lnTo>
                  <a:lnTo>
                    <a:pt x="1296" y="44"/>
                  </a:lnTo>
                  <a:lnTo>
                    <a:pt x="1298" y="44"/>
                  </a:lnTo>
                  <a:lnTo>
                    <a:pt x="1298" y="44"/>
                  </a:lnTo>
                  <a:lnTo>
                    <a:pt x="1300" y="44"/>
                  </a:lnTo>
                  <a:lnTo>
                    <a:pt x="1300" y="44"/>
                  </a:lnTo>
                  <a:lnTo>
                    <a:pt x="1302" y="44"/>
                  </a:lnTo>
                  <a:lnTo>
                    <a:pt x="1302" y="44"/>
                  </a:lnTo>
                  <a:lnTo>
                    <a:pt x="1304" y="44"/>
                  </a:lnTo>
                  <a:lnTo>
                    <a:pt x="1304" y="44"/>
                  </a:lnTo>
                  <a:lnTo>
                    <a:pt x="1310" y="44"/>
                  </a:lnTo>
                  <a:lnTo>
                    <a:pt x="1310" y="37"/>
                  </a:lnTo>
                  <a:lnTo>
                    <a:pt x="1312" y="37"/>
                  </a:lnTo>
                  <a:lnTo>
                    <a:pt x="1312" y="37"/>
                  </a:lnTo>
                  <a:lnTo>
                    <a:pt x="1314" y="37"/>
                  </a:lnTo>
                  <a:lnTo>
                    <a:pt x="1314" y="37"/>
                  </a:lnTo>
                  <a:lnTo>
                    <a:pt x="1316" y="37"/>
                  </a:lnTo>
                  <a:lnTo>
                    <a:pt x="1316" y="28"/>
                  </a:lnTo>
                  <a:lnTo>
                    <a:pt x="1318" y="28"/>
                  </a:lnTo>
                  <a:lnTo>
                    <a:pt x="1318" y="28"/>
                  </a:lnTo>
                  <a:lnTo>
                    <a:pt x="1320" y="28"/>
                  </a:lnTo>
                  <a:lnTo>
                    <a:pt x="1320" y="28"/>
                  </a:lnTo>
                  <a:lnTo>
                    <a:pt x="1324" y="28"/>
                  </a:lnTo>
                  <a:lnTo>
                    <a:pt x="1324" y="28"/>
                  </a:lnTo>
                  <a:lnTo>
                    <a:pt x="1326" y="28"/>
                  </a:lnTo>
                  <a:lnTo>
                    <a:pt x="1326" y="28"/>
                  </a:lnTo>
                  <a:lnTo>
                    <a:pt x="1328" y="28"/>
                  </a:lnTo>
                  <a:lnTo>
                    <a:pt x="1328" y="28"/>
                  </a:lnTo>
                  <a:lnTo>
                    <a:pt x="1330" y="28"/>
                  </a:lnTo>
                  <a:lnTo>
                    <a:pt x="1330" y="28"/>
                  </a:lnTo>
                  <a:lnTo>
                    <a:pt x="1332" y="28"/>
                  </a:lnTo>
                  <a:lnTo>
                    <a:pt x="1332" y="28"/>
                  </a:lnTo>
                  <a:lnTo>
                    <a:pt x="1334" y="28"/>
                  </a:lnTo>
                  <a:lnTo>
                    <a:pt x="1334" y="28"/>
                  </a:lnTo>
                  <a:lnTo>
                    <a:pt x="1336" y="28"/>
                  </a:lnTo>
                  <a:lnTo>
                    <a:pt x="1336" y="28"/>
                  </a:lnTo>
                  <a:lnTo>
                    <a:pt x="1338" y="28"/>
                  </a:lnTo>
                  <a:lnTo>
                    <a:pt x="1338" y="28"/>
                  </a:lnTo>
                  <a:lnTo>
                    <a:pt x="1340" y="28"/>
                  </a:lnTo>
                  <a:lnTo>
                    <a:pt x="1340" y="28"/>
                  </a:lnTo>
                  <a:lnTo>
                    <a:pt x="1342" y="28"/>
                  </a:lnTo>
                  <a:lnTo>
                    <a:pt x="1342" y="28"/>
                  </a:lnTo>
                  <a:lnTo>
                    <a:pt x="1344" y="28"/>
                  </a:lnTo>
                  <a:lnTo>
                    <a:pt x="1344" y="19"/>
                  </a:lnTo>
                  <a:lnTo>
                    <a:pt x="1346" y="19"/>
                  </a:lnTo>
                  <a:lnTo>
                    <a:pt x="1346" y="19"/>
                  </a:lnTo>
                  <a:lnTo>
                    <a:pt x="1350" y="19"/>
                  </a:lnTo>
                  <a:lnTo>
                    <a:pt x="1350" y="19"/>
                  </a:lnTo>
                  <a:lnTo>
                    <a:pt x="1352" y="19"/>
                  </a:lnTo>
                  <a:lnTo>
                    <a:pt x="1352" y="19"/>
                  </a:lnTo>
                  <a:lnTo>
                    <a:pt x="1354" y="19"/>
                  </a:lnTo>
                  <a:lnTo>
                    <a:pt x="1354" y="19"/>
                  </a:lnTo>
                  <a:lnTo>
                    <a:pt x="1356" y="19"/>
                  </a:lnTo>
                  <a:lnTo>
                    <a:pt x="1356" y="10"/>
                  </a:lnTo>
                  <a:lnTo>
                    <a:pt x="1358" y="10"/>
                  </a:lnTo>
                  <a:lnTo>
                    <a:pt x="1358" y="10"/>
                  </a:lnTo>
                  <a:lnTo>
                    <a:pt x="1360" y="10"/>
                  </a:lnTo>
                  <a:lnTo>
                    <a:pt x="1360" y="10"/>
                  </a:lnTo>
                  <a:lnTo>
                    <a:pt x="1362" y="10"/>
                  </a:lnTo>
                  <a:lnTo>
                    <a:pt x="1362" y="10"/>
                  </a:lnTo>
                  <a:lnTo>
                    <a:pt x="1366" y="10"/>
                  </a:lnTo>
                  <a:lnTo>
                    <a:pt x="1366" y="10"/>
                  </a:lnTo>
                  <a:lnTo>
                    <a:pt x="1368" y="10"/>
                  </a:lnTo>
                  <a:lnTo>
                    <a:pt x="1368" y="10"/>
                  </a:lnTo>
                  <a:lnTo>
                    <a:pt x="1370" y="10"/>
                  </a:lnTo>
                  <a:lnTo>
                    <a:pt x="1370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76" y="0"/>
                  </a:lnTo>
                  <a:lnTo>
                    <a:pt x="1376" y="0"/>
                  </a:lnTo>
                  <a:lnTo>
                    <a:pt x="1380" y="0"/>
                  </a:lnTo>
                  <a:lnTo>
                    <a:pt x="1380" y="0"/>
                  </a:lnTo>
                  <a:lnTo>
                    <a:pt x="1382" y="0"/>
                  </a:lnTo>
                  <a:lnTo>
                    <a:pt x="1382" y="0"/>
                  </a:lnTo>
                  <a:lnTo>
                    <a:pt x="1384" y="0"/>
                  </a:lnTo>
                  <a:lnTo>
                    <a:pt x="1384" y="0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388" y="0"/>
                  </a:lnTo>
                  <a:lnTo>
                    <a:pt x="1388" y="0"/>
                  </a:lnTo>
                  <a:lnTo>
                    <a:pt x="1392" y="0"/>
                  </a:lnTo>
                  <a:lnTo>
                    <a:pt x="1392" y="0"/>
                  </a:lnTo>
                  <a:lnTo>
                    <a:pt x="1394" y="0"/>
                  </a:lnTo>
                  <a:lnTo>
                    <a:pt x="1394" y="0"/>
                  </a:lnTo>
                  <a:lnTo>
                    <a:pt x="1396" y="0"/>
                  </a:lnTo>
                  <a:lnTo>
                    <a:pt x="1396" y="0"/>
                  </a:lnTo>
                  <a:lnTo>
                    <a:pt x="1398" y="0"/>
                  </a:lnTo>
                  <a:lnTo>
                    <a:pt x="1398" y="0"/>
                  </a:lnTo>
                  <a:lnTo>
                    <a:pt x="1400" y="0"/>
                  </a:lnTo>
                  <a:lnTo>
                    <a:pt x="1400" y="0"/>
                  </a:lnTo>
                  <a:lnTo>
                    <a:pt x="1402" y="0"/>
                  </a:lnTo>
                  <a:lnTo>
                    <a:pt x="1402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6" y="0"/>
                  </a:lnTo>
                  <a:lnTo>
                    <a:pt x="1406" y="0"/>
                  </a:lnTo>
                  <a:lnTo>
                    <a:pt x="1408" y="0"/>
                  </a:lnTo>
                  <a:lnTo>
                    <a:pt x="1408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412" y="0"/>
                  </a:lnTo>
                  <a:lnTo>
                    <a:pt x="1412" y="0"/>
                  </a:lnTo>
                  <a:lnTo>
                    <a:pt x="1414" y="0"/>
                  </a:lnTo>
                  <a:lnTo>
                    <a:pt x="1414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8" y="0"/>
                  </a:lnTo>
                  <a:lnTo>
                    <a:pt x="1418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4" y="0"/>
                  </a:lnTo>
                  <a:lnTo>
                    <a:pt x="1424" y="0"/>
                  </a:lnTo>
                  <a:lnTo>
                    <a:pt x="1426" y="0"/>
                  </a:lnTo>
                  <a:lnTo>
                    <a:pt x="1426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30" y="0"/>
                  </a:lnTo>
                  <a:lnTo>
                    <a:pt x="1430" y="0"/>
                  </a:lnTo>
                </a:path>
              </a:pathLst>
            </a:custGeom>
            <a:solidFill>
              <a:schemeClr val="tx1">
                <a:alpha val="12000"/>
              </a:schemeClr>
            </a:solidFill>
            <a:ln w="3810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1308101" y="2276476"/>
              <a:ext cx="6286500" cy="2568575"/>
            </a:xfrm>
            <a:custGeom>
              <a:avLst/>
              <a:gdLst/>
              <a:ahLst/>
              <a:cxnLst>
                <a:cxn ang="0">
                  <a:pos x="20" y="507"/>
                </a:cxn>
                <a:cxn ang="0">
                  <a:pos x="42" y="473"/>
                </a:cxn>
                <a:cxn ang="0">
                  <a:pos x="64" y="456"/>
                </a:cxn>
                <a:cxn ang="0">
                  <a:pos x="86" y="434"/>
                </a:cxn>
                <a:cxn ang="0">
                  <a:pos x="108" y="418"/>
                </a:cxn>
                <a:cxn ang="0">
                  <a:pos x="130" y="401"/>
                </a:cxn>
                <a:cxn ang="0">
                  <a:pos x="152" y="383"/>
                </a:cxn>
                <a:cxn ang="0">
                  <a:pos x="174" y="362"/>
                </a:cxn>
                <a:cxn ang="0">
                  <a:pos x="196" y="350"/>
                </a:cxn>
                <a:cxn ang="0">
                  <a:pos x="219" y="333"/>
                </a:cxn>
                <a:cxn ang="0">
                  <a:pos x="241" y="325"/>
                </a:cxn>
                <a:cxn ang="0">
                  <a:pos x="263" y="317"/>
                </a:cxn>
                <a:cxn ang="0">
                  <a:pos x="285" y="313"/>
                </a:cxn>
                <a:cxn ang="0">
                  <a:pos x="307" y="305"/>
                </a:cxn>
                <a:cxn ang="0">
                  <a:pos x="331" y="296"/>
                </a:cxn>
                <a:cxn ang="0">
                  <a:pos x="353" y="287"/>
                </a:cxn>
                <a:cxn ang="0">
                  <a:pos x="375" y="279"/>
                </a:cxn>
                <a:cxn ang="0">
                  <a:pos x="397" y="268"/>
                </a:cxn>
                <a:cxn ang="0">
                  <a:pos x="418" y="263"/>
                </a:cxn>
                <a:cxn ang="0">
                  <a:pos x="440" y="247"/>
                </a:cxn>
                <a:cxn ang="0">
                  <a:pos x="462" y="242"/>
                </a:cxn>
                <a:cxn ang="0">
                  <a:pos x="484" y="226"/>
                </a:cxn>
                <a:cxn ang="0">
                  <a:pos x="506" y="213"/>
                </a:cxn>
                <a:cxn ang="0">
                  <a:pos x="528" y="211"/>
                </a:cxn>
                <a:cxn ang="0">
                  <a:pos x="550" y="204"/>
                </a:cxn>
                <a:cxn ang="0">
                  <a:pos x="574" y="198"/>
                </a:cxn>
                <a:cxn ang="0">
                  <a:pos x="596" y="190"/>
                </a:cxn>
                <a:cxn ang="0">
                  <a:pos x="619" y="179"/>
                </a:cxn>
                <a:cxn ang="0">
                  <a:pos x="641" y="169"/>
                </a:cxn>
                <a:cxn ang="0">
                  <a:pos x="665" y="164"/>
                </a:cxn>
                <a:cxn ang="0">
                  <a:pos x="687" y="162"/>
                </a:cxn>
                <a:cxn ang="0">
                  <a:pos x="709" y="151"/>
                </a:cxn>
                <a:cxn ang="0">
                  <a:pos x="731" y="144"/>
                </a:cxn>
                <a:cxn ang="0">
                  <a:pos x="755" y="144"/>
                </a:cxn>
                <a:cxn ang="0">
                  <a:pos x="777" y="141"/>
                </a:cxn>
                <a:cxn ang="0">
                  <a:pos x="799" y="136"/>
                </a:cxn>
                <a:cxn ang="0">
                  <a:pos x="823" y="131"/>
                </a:cxn>
                <a:cxn ang="0">
                  <a:pos x="844" y="128"/>
                </a:cxn>
                <a:cxn ang="0">
                  <a:pos x="868" y="119"/>
                </a:cxn>
                <a:cxn ang="0">
                  <a:pos x="890" y="114"/>
                </a:cxn>
                <a:cxn ang="0">
                  <a:pos x="912" y="108"/>
                </a:cxn>
                <a:cxn ang="0">
                  <a:pos x="936" y="101"/>
                </a:cxn>
                <a:cxn ang="0">
                  <a:pos x="960" y="98"/>
                </a:cxn>
                <a:cxn ang="0">
                  <a:pos x="982" y="91"/>
                </a:cxn>
                <a:cxn ang="0">
                  <a:pos x="1004" y="91"/>
                </a:cxn>
                <a:cxn ang="0">
                  <a:pos x="1028" y="87"/>
                </a:cxn>
                <a:cxn ang="0">
                  <a:pos x="1053" y="87"/>
                </a:cxn>
                <a:cxn ang="0">
                  <a:pos x="1075" y="83"/>
                </a:cxn>
                <a:cxn ang="0">
                  <a:pos x="1099" y="74"/>
                </a:cxn>
                <a:cxn ang="0">
                  <a:pos x="1121" y="74"/>
                </a:cxn>
                <a:cxn ang="0">
                  <a:pos x="1147" y="65"/>
                </a:cxn>
                <a:cxn ang="0">
                  <a:pos x="1173" y="55"/>
                </a:cxn>
                <a:cxn ang="0">
                  <a:pos x="1199" y="49"/>
                </a:cxn>
                <a:cxn ang="0">
                  <a:pos x="1221" y="49"/>
                </a:cxn>
                <a:cxn ang="0">
                  <a:pos x="1246" y="49"/>
                </a:cxn>
                <a:cxn ang="0">
                  <a:pos x="1270" y="42"/>
                </a:cxn>
                <a:cxn ang="0">
                  <a:pos x="1296" y="42"/>
                </a:cxn>
                <a:cxn ang="0">
                  <a:pos x="1320" y="42"/>
                </a:cxn>
                <a:cxn ang="0">
                  <a:pos x="1344" y="34"/>
                </a:cxn>
                <a:cxn ang="0">
                  <a:pos x="1370" y="24"/>
                </a:cxn>
                <a:cxn ang="0">
                  <a:pos x="1398" y="24"/>
                </a:cxn>
                <a:cxn ang="0">
                  <a:pos x="1420" y="0"/>
                </a:cxn>
              </a:cxnLst>
              <a:rect l="0" t="0" r="r" b="b"/>
              <a:pathLst>
                <a:path w="1432" h="559">
                  <a:moveTo>
                    <a:pt x="0" y="559"/>
                  </a:moveTo>
                  <a:lnTo>
                    <a:pt x="0" y="559"/>
                  </a:lnTo>
                  <a:lnTo>
                    <a:pt x="0" y="559"/>
                  </a:lnTo>
                  <a:lnTo>
                    <a:pt x="2" y="559"/>
                  </a:lnTo>
                  <a:lnTo>
                    <a:pt x="2" y="557"/>
                  </a:lnTo>
                  <a:lnTo>
                    <a:pt x="4" y="557"/>
                  </a:lnTo>
                  <a:lnTo>
                    <a:pt x="4" y="547"/>
                  </a:lnTo>
                  <a:lnTo>
                    <a:pt x="6" y="547"/>
                  </a:lnTo>
                  <a:lnTo>
                    <a:pt x="6" y="541"/>
                  </a:lnTo>
                  <a:lnTo>
                    <a:pt x="8" y="541"/>
                  </a:lnTo>
                  <a:lnTo>
                    <a:pt x="8" y="534"/>
                  </a:lnTo>
                  <a:lnTo>
                    <a:pt x="10" y="534"/>
                  </a:lnTo>
                  <a:lnTo>
                    <a:pt x="10" y="527"/>
                  </a:lnTo>
                  <a:lnTo>
                    <a:pt x="12" y="527"/>
                  </a:lnTo>
                  <a:lnTo>
                    <a:pt x="12" y="522"/>
                  </a:lnTo>
                  <a:lnTo>
                    <a:pt x="14" y="522"/>
                  </a:lnTo>
                  <a:lnTo>
                    <a:pt x="14" y="517"/>
                  </a:lnTo>
                  <a:lnTo>
                    <a:pt x="16" y="517"/>
                  </a:lnTo>
                  <a:lnTo>
                    <a:pt x="16" y="514"/>
                  </a:lnTo>
                  <a:lnTo>
                    <a:pt x="18" y="514"/>
                  </a:lnTo>
                  <a:lnTo>
                    <a:pt x="18" y="507"/>
                  </a:lnTo>
                  <a:lnTo>
                    <a:pt x="20" y="507"/>
                  </a:lnTo>
                  <a:lnTo>
                    <a:pt x="20" y="505"/>
                  </a:lnTo>
                  <a:lnTo>
                    <a:pt x="22" y="505"/>
                  </a:lnTo>
                  <a:lnTo>
                    <a:pt x="22" y="501"/>
                  </a:lnTo>
                  <a:lnTo>
                    <a:pt x="24" y="501"/>
                  </a:lnTo>
                  <a:lnTo>
                    <a:pt x="24" y="497"/>
                  </a:lnTo>
                  <a:lnTo>
                    <a:pt x="26" y="497"/>
                  </a:lnTo>
                  <a:lnTo>
                    <a:pt x="26" y="496"/>
                  </a:lnTo>
                  <a:lnTo>
                    <a:pt x="28" y="496"/>
                  </a:lnTo>
                  <a:lnTo>
                    <a:pt x="28" y="494"/>
                  </a:lnTo>
                  <a:lnTo>
                    <a:pt x="30" y="494"/>
                  </a:lnTo>
                  <a:lnTo>
                    <a:pt x="30" y="487"/>
                  </a:lnTo>
                  <a:lnTo>
                    <a:pt x="32" y="487"/>
                  </a:lnTo>
                  <a:lnTo>
                    <a:pt x="32" y="485"/>
                  </a:lnTo>
                  <a:lnTo>
                    <a:pt x="34" y="485"/>
                  </a:lnTo>
                  <a:lnTo>
                    <a:pt x="34" y="482"/>
                  </a:lnTo>
                  <a:lnTo>
                    <a:pt x="36" y="482"/>
                  </a:lnTo>
                  <a:lnTo>
                    <a:pt x="36" y="481"/>
                  </a:lnTo>
                  <a:lnTo>
                    <a:pt x="38" y="481"/>
                  </a:lnTo>
                  <a:lnTo>
                    <a:pt x="38" y="479"/>
                  </a:lnTo>
                  <a:lnTo>
                    <a:pt x="40" y="479"/>
                  </a:lnTo>
                  <a:lnTo>
                    <a:pt x="40" y="473"/>
                  </a:lnTo>
                  <a:lnTo>
                    <a:pt x="42" y="473"/>
                  </a:lnTo>
                  <a:lnTo>
                    <a:pt x="42" y="471"/>
                  </a:lnTo>
                  <a:lnTo>
                    <a:pt x="44" y="471"/>
                  </a:lnTo>
                  <a:lnTo>
                    <a:pt x="44" y="470"/>
                  </a:lnTo>
                  <a:lnTo>
                    <a:pt x="46" y="470"/>
                  </a:lnTo>
                  <a:lnTo>
                    <a:pt x="46" y="470"/>
                  </a:lnTo>
                  <a:lnTo>
                    <a:pt x="48" y="470"/>
                  </a:lnTo>
                  <a:lnTo>
                    <a:pt x="48" y="467"/>
                  </a:lnTo>
                  <a:lnTo>
                    <a:pt x="50" y="467"/>
                  </a:lnTo>
                  <a:lnTo>
                    <a:pt x="50" y="466"/>
                  </a:lnTo>
                  <a:lnTo>
                    <a:pt x="52" y="466"/>
                  </a:lnTo>
                  <a:lnTo>
                    <a:pt x="52" y="466"/>
                  </a:lnTo>
                  <a:lnTo>
                    <a:pt x="54" y="466"/>
                  </a:lnTo>
                  <a:lnTo>
                    <a:pt x="54" y="466"/>
                  </a:lnTo>
                  <a:lnTo>
                    <a:pt x="56" y="466"/>
                  </a:lnTo>
                  <a:lnTo>
                    <a:pt x="56" y="462"/>
                  </a:lnTo>
                  <a:lnTo>
                    <a:pt x="58" y="462"/>
                  </a:lnTo>
                  <a:lnTo>
                    <a:pt x="58" y="460"/>
                  </a:lnTo>
                  <a:lnTo>
                    <a:pt x="60" y="460"/>
                  </a:lnTo>
                  <a:lnTo>
                    <a:pt x="60" y="460"/>
                  </a:lnTo>
                  <a:lnTo>
                    <a:pt x="62" y="460"/>
                  </a:lnTo>
                  <a:lnTo>
                    <a:pt x="62" y="456"/>
                  </a:lnTo>
                  <a:lnTo>
                    <a:pt x="64" y="456"/>
                  </a:lnTo>
                  <a:lnTo>
                    <a:pt x="64" y="451"/>
                  </a:lnTo>
                  <a:lnTo>
                    <a:pt x="66" y="451"/>
                  </a:lnTo>
                  <a:lnTo>
                    <a:pt x="66" y="448"/>
                  </a:lnTo>
                  <a:lnTo>
                    <a:pt x="68" y="448"/>
                  </a:lnTo>
                  <a:lnTo>
                    <a:pt x="68" y="447"/>
                  </a:lnTo>
                  <a:lnTo>
                    <a:pt x="70" y="447"/>
                  </a:lnTo>
                  <a:lnTo>
                    <a:pt x="70" y="447"/>
                  </a:lnTo>
                  <a:lnTo>
                    <a:pt x="72" y="447"/>
                  </a:lnTo>
                  <a:lnTo>
                    <a:pt x="72" y="446"/>
                  </a:lnTo>
                  <a:lnTo>
                    <a:pt x="74" y="446"/>
                  </a:lnTo>
                  <a:lnTo>
                    <a:pt x="74" y="443"/>
                  </a:lnTo>
                  <a:lnTo>
                    <a:pt x="76" y="443"/>
                  </a:lnTo>
                  <a:lnTo>
                    <a:pt x="76" y="443"/>
                  </a:lnTo>
                  <a:lnTo>
                    <a:pt x="78" y="443"/>
                  </a:lnTo>
                  <a:lnTo>
                    <a:pt x="78" y="439"/>
                  </a:lnTo>
                  <a:lnTo>
                    <a:pt x="80" y="439"/>
                  </a:lnTo>
                  <a:lnTo>
                    <a:pt x="80" y="435"/>
                  </a:lnTo>
                  <a:lnTo>
                    <a:pt x="82" y="435"/>
                  </a:lnTo>
                  <a:lnTo>
                    <a:pt x="82" y="435"/>
                  </a:lnTo>
                  <a:lnTo>
                    <a:pt x="84" y="435"/>
                  </a:lnTo>
                  <a:lnTo>
                    <a:pt x="84" y="434"/>
                  </a:lnTo>
                  <a:lnTo>
                    <a:pt x="86" y="434"/>
                  </a:lnTo>
                  <a:lnTo>
                    <a:pt x="86" y="430"/>
                  </a:lnTo>
                  <a:lnTo>
                    <a:pt x="88" y="430"/>
                  </a:lnTo>
                  <a:lnTo>
                    <a:pt x="88" y="427"/>
                  </a:lnTo>
                  <a:lnTo>
                    <a:pt x="90" y="427"/>
                  </a:lnTo>
                  <a:lnTo>
                    <a:pt x="90" y="427"/>
                  </a:lnTo>
                  <a:lnTo>
                    <a:pt x="92" y="427"/>
                  </a:lnTo>
                  <a:lnTo>
                    <a:pt x="92" y="425"/>
                  </a:lnTo>
                  <a:lnTo>
                    <a:pt x="94" y="425"/>
                  </a:lnTo>
                  <a:lnTo>
                    <a:pt x="94" y="423"/>
                  </a:lnTo>
                  <a:lnTo>
                    <a:pt x="96" y="423"/>
                  </a:lnTo>
                  <a:lnTo>
                    <a:pt x="96" y="422"/>
                  </a:lnTo>
                  <a:lnTo>
                    <a:pt x="98" y="422"/>
                  </a:lnTo>
                  <a:lnTo>
                    <a:pt x="98" y="422"/>
                  </a:lnTo>
                  <a:lnTo>
                    <a:pt x="100" y="422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04" y="421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6" y="418"/>
                  </a:lnTo>
                  <a:lnTo>
                    <a:pt x="108" y="418"/>
                  </a:lnTo>
                  <a:lnTo>
                    <a:pt x="108" y="417"/>
                  </a:lnTo>
                  <a:lnTo>
                    <a:pt x="110" y="417"/>
                  </a:lnTo>
                  <a:lnTo>
                    <a:pt x="110" y="413"/>
                  </a:lnTo>
                  <a:lnTo>
                    <a:pt x="112" y="413"/>
                  </a:lnTo>
                  <a:lnTo>
                    <a:pt x="112" y="413"/>
                  </a:lnTo>
                  <a:lnTo>
                    <a:pt x="114" y="413"/>
                  </a:lnTo>
                  <a:lnTo>
                    <a:pt x="114" y="411"/>
                  </a:lnTo>
                  <a:lnTo>
                    <a:pt x="116" y="411"/>
                  </a:lnTo>
                  <a:lnTo>
                    <a:pt x="116" y="407"/>
                  </a:lnTo>
                  <a:lnTo>
                    <a:pt x="118" y="407"/>
                  </a:lnTo>
                  <a:lnTo>
                    <a:pt x="118" y="406"/>
                  </a:lnTo>
                  <a:lnTo>
                    <a:pt x="120" y="406"/>
                  </a:lnTo>
                  <a:lnTo>
                    <a:pt x="120" y="405"/>
                  </a:lnTo>
                  <a:lnTo>
                    <a:pt x="122" y="405"/>
                  </a:lnTo>
                  <a:lnTo>
                    <a:pt x="122" y="403"/>
                  </a:lnTo>
                  <a:lnTo>
                    <a:pt x="124" y="403"/>
                  </a:lnTo>
                  <a:lnTo>
                    <a:pt x="124" y="403"/>
                  </a:lnTo>
                  <a:lnTo>
                    <a:pt x="126" y="403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8" y="401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2" y="401"/>
                  </a:lnTo>
                  <a:lnTo>
                    <a:pt x="132" y="401"/>
                  </a:lnTo>
                  <a:lnTo>
                    <a:pt x="134" y="401"/>
                  </a:lnTo>
                  <a:lnTo>
                    <a:pt x="134" y="398"/>
                  </a:lnTo>
                  <a:lnTo>
                    <a:pt x="136" y="398"/>
                  </a:lnTo>
                  <a:lnTo>
                    <a:pt x="136" y="398"/>
                  </a:lnTo>
                  <a:lnTo>
                    <a:pt x="138" y="398"/>
                  </a:lnTo>
                  <a:lnTo>
                    <a:pt x="138" y="396"/>
                  </a:lnTo>
                  <a:lnTo>
                    <a:pt x="140" y="396"/>
                  </a:lnTo>
                  <a:lnTo>
                    <a:pt x="140" y="395"/>
                  </a:lnTo>
                  <a:lnTo>
                    <a:pt x="142" y="395"/>
                  </a:lnTo>
                  <a:lnTo>
                    <a:pt x="142" y="394"/>
                  </a:lnTo>
                  <a:lnTo>
                    <a:pt x="144" y="394"/>
                  </a:lnTo>
                  <a:lnTo>
                    <a:pt x="144" y="391"/>
                  </a:lnTo>
                  <a:lnTo>
                    <a:pt x="146" y="391"/>
                  </a:lnTo>
                  <a:lnTo>
                    <a:pt x="146" y="385"/>
                  </a:lnTo>
                  <a:lnTo>
                    <a:pt x="148" y="385"/>
                  </a:lnTo>
                  <a:lnTo>
                    <a:pt x="148" y="384"/>
                  </a:lnTo>
                  <a:lnTo>
                    <a:pt x="150" y="384"/>
                  </a:lnTo>
                  <a:lnTo>
                    <a:pt x="150" y="383"/>
                  </a:lnTo>
                  <a:lnTo>
                    <a:pt x="152" y="383"/>
                  </a:lnTo>
                  <a:lnTo>
                    <a:pt x="152" y="378"/>
                  </a:lnTo>
                  <a:lnTo>
                    <a:pt x="154" y="378"/>
                  </a:lnTo>
                  <a:lnTo>
                    <a:pt x="154" y="376"/>
                  </a:lnTo>
                  <a:lnTo>
                    <a:pt x="156" y="376"/>
                  </a:lnTo>
                  <a:lnTo>
                    <a:pt x="156" y="376"/>
                  </a:lnTo>
                  <a:lnTo>
                    <a:pt x="158" y="376"/>
                  </a:lnTo>
                  <a:lnTo>
                    <a:pt x="158" y="376"/>
                  </a:lnTo>
                  <a:lnTo>
                    <a:pt x="160" y="376"/>
                  </a:lnTo>
                  <a:lnTo>
                    <a:pt x="160" y="376"/>
                  </a:lnTo>
                  <a:lnTo>
                    <a:pt x="162" y="376"/>
                  </a:lnTo>
                  <a:lnTo>
                    <a:pt x="162" y="374"/>
                  </a:lnTo>
                  <a:lnTo>
                    <a:pt x="164" y="374"/>
                  </a:lnTo>
                  <a:lnTo>
                    <a:pt x="164" y="373"/>
                  </a:lnTo>
                  <a:lnTo>
                    <a:pt x="166" y="373"/>
                  </a:lnTo>
                  <a:lnTo>
                    <a:pt x="166" y="370"/>
                  </a:lnTo>
                  <a:lnTo>
                    <a:pt x="168" y="370"/>
                  </a:lnTo>
                  <a:lnTo>
                    <a:pt x="168" y="366"/>
                  </a:lnTo>
                  <a:lnTo>
                    <a:pt x="170" y="366"/>
                  </a:lnTo>
                  <a:lnTo>
                    <a:pt x="170" y="363"/>
                  </a:lnTo>
                  <a:lnTo>
                    <a:pt x="172" y="363"/>
                  </a:lnTo>
                  <a:lnTo>
                    <a:pt x="172" y="362"/>
                  </a:lnTo>
                  <a:lnTo>
                    <a:pt x="174" y="362"/>
                  </a:lnTo>
                  <a:lnTo>
                    <a:pt x="174" y="362"/>
                  </a:lnTo>
                  <a:lnTo>
                    <a:pt x="176" y="362"/>
                  </a:lnTo>
                  <a:lnTo>
                    <a:pt x="176" y="362"/>
                  </a:lnTo>
                  <a:lnTo>
                    <a:pt x="178" y="362"/>
                  </a:lnTo>
                  <a:lnTo>
                    <a:pt x="178" y="360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82" y="360"/>
                  </a:lnTo>
                  <a:lnTo>
                    <a:pt x="182" y="359"/>
                  </a:lnTo>
                  <a:lnTo>
                    <a:pt x="184" y="359"/>
                  </a:lnTo>
                  <a:lnTo>
                    <a:pt x="184" y="355"/>
                  </a:lnTo>
                  <a:lnTo>
                    <a:pt x="186" y="355"/>
                  </a:lnTo>
                  <a:lnTo>
                    <a:pt x="186" y="355"/>
                  </a:lnTo>
                  <a:lnTo>
                    <a:pt x="188" y="355"/>
                  </a:lnTo>
                  <a:lnTo>
                    <a:pt x="188" y="355"/>
                  </a:lnTo>
                  <a:lnTo>
                    <a:pt x="190" y="355"/>
                  </a:lnTo>
                  <a:lnTo>
                    <a:pt x="190" y="353"/>
                  </a:lnTo>
                  <a:lnTo>
                    <a:pt x="192" y="353"/>
                  </a:lnTo>
                  <a:lnTo>
                    <a:pt x="192" y="350"/>
                  </a:lnTo>
                  <a:lnTo>
                    <a:pt x="194" y="350"/>
                  </a:lnTo>
                  <a:lnTo>
                    <a:pt x="194" y="350"/>
                  </a:lnTo>
                  <a:lnTo>
                    <a:pt x="196" y="350"/>
                  </a:lnTo>
                  <a:lnTo>
                    <a:pt x="196" y="348"/>
                  </a:lnTo>
                  <a:lnTo>
                    <a:pt x="197" y="348"/>
                  </a:lnTo>
                  <a:lnTo>
                    <a:pt x="197" y="346"/>
                  </a:lnTo>
                  <a:lnTo>
                    <a:pt x="201" y="346"/>
                  </a:lnTo>
                  <a:lnTo>
                    <a:pt x="201" y="346"/>
                  </a:lnTo>
                  <a:lnTo>
                    <a:pt x="203" y="346"/>
                  </a:lnTo>
                  <a:lnTo>
                    <a:pt x="203" y="345"/>
                  </a:lnTo>
                  <a:lnTo>
                    <a:pt x="205" y="345"/>
                  </a:lnTo>
                  <a:lnTo>
                    <a:pt x="205" y="343"/>
                  </a:lnTo>
                  <a:lnTo>
                    <a:pt x="207" y="343"/>
                  </a:lnTo>
                  <a:lnTo>
                    <a:pt x="207" y="343"/>
                  </a:lnTo>
                  <a:lnTo>
                    <a:pt x="209" y="343"/>
                  </a:lnTo>
                  <a:lnTo>
                    <a:pt x="209" y="343"/>
                  </a:lnTo>
                  <a:lnTo>
                    <a:pt x="211" y="343"/>
                  </a:lnTo>
                  <a:lnTo>
                    <a:pt x="211" y="342"/>
                  </a:lnTo>
                  <a:lnTo>
                    <a:pt x="213" y="342"/>
                  </a:lnTo>
                  <a:lnTo>
                    <a:pt x="213" y="342"/>
                  </a:lnTo>
                  <a:lnTo>
                    <a:pt x="215" y="342"/>
                  </a:lnTo>
                  <a:lnTo>
                    <a:pt x="215" y="339"/>
                  </a:lnTo>
                  <a:lnTo>
                    <a:pt x="217" y="339"/>
                  </a:lnTo>
                  <a:lnTo>
                    <a:pt x="217" y="333"/>
                  </a:lnTo>
                  <a:lnTo>
                    <a:pt x="219" y="333"/>
                  </a:lnTo>
                  <a:lnTo>
                    <a:pt x="219" y="332"/>
                  </a:lnTo>
                  <a:lnTo>
                    <a:pt x="221" y="332"/>
                  </a:lnTo>
                  <a:lnTo>
                    <a:pt x="221" y="332"/>
                  </a:lnTo>
                  <a:lnTo>
                    <a:pt x="223" y="332"/>
                  </a:lnTo>
                  <a:lnTo>
                    <a:pt x="223" y="332"/>
                  </a:lnTo>
                  <a:lnTo>
                    <a:pt x="225" y="332"/>
                  </a:lnTo>
                  <a:lnTo>
                    <a:pt x="225" y="332"/>
                  </a:lnTo>
                  <a:lnTo>
                    <a:pt x="227" y="332"/>
                  </a:lnTo>
                  <a:lnTo>
                    <a:pt x="227" y="332"/>
                  </a:lnTo>
                  <a:lnTo>
                    <a:pt x="229" y="332"/>
                  </a:lnTo>
                  <a:lnTo>
                    <a:pt x="229" y="332"/>
                  </a:lnTo>
                  <a:lnTo>
                    <a:pt x="231" y="332"/>
                  </a:lnTo>
                  <a:lnTo>
                    <a:pt x="231" y="332"/>
                  </a:lnTo>
                  <a:lnTo>
                    <a:pt x="233" y="332"/>
                  </a:lnTo>
                  <a:lnTo>
                    <a:pt x="233" y="329"/>
                  </a:lnTo>
                  <a:lnTo>
                    <a:pt x="235" y="329"/>
                  </a:lnTo>
                  <a:lnTo>
                    <a:pt x="235" y="326"/>
                  </a:lnTo>
                  <a:lnTo>
                    <a:pt x="237" y="326"/>
                  </a:lnTo>
                  <a:lnTo>
                    <a:pt x="237" y="326"/>
                  </a:lnTo>
                  <a:lnTo>
                    <a:pt x="239" y="326"/>
                  </a:lnTo>
                  <a:lnTo>
                    <a:pt x="239" y="325"/>
                  </a:lnTo>
                  <a:lnTo>
                    <a:pt x="241" y="325"/>
                  </a:lnTo>
                  <a:lnTo>
                    <a:pt x="241" y="325"/>
                  </a:lnTo>
                  <a:lnTo>
                    <a:pt x="243" y="325"/>
                  </a:lnTo>
                  <a:lnTo>
                    <a:pt x="243" y="323"/>
                  </a:lnTo>
                  <a:lnTo>
                    <a:pt x="245" y="323"/>
                  </a:lnTo>
                  <a:lnTo>
                    <a:pt x="245" y="323"/>
                  </a:lnTo>
                  <a:lnTo>
                    <a:pt x="247" y="323"/>
                  </a:lnTo>
                  <a:lnTo>
                    <a:pt x="247" y="323"/>
                  </a:lnTo>
                  <a:lnTo>
                    <a:pt x="249" y="323"/>
                  </a:lnTo>
                  <a:lnTo>
                    <a:pt x="249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3" y="323"/>
                  </a:lnTo>
                  <a:lnTo>
                    <a:pt x="253" y="322"/>
                  </a:lnTo>
                  <a:lnTo>
                    <a:pt x="255" y="322"/>
                  </a:lnTo>
                  <a:lnTo>
                    <a:pt x="255" y="322"/>
                  </a:lnTo>
                  <a:lnTo>
                    <a:pt x="257" y="322"/>
                  </a:lnTo>
                  <a:lnTo>
                    <a:pt x="257" y="320"/>
                  </a:lnTo>
                  <a:lnTo>
                    <a:pt x="259" y="320"/>
                  </a:lnTo>
                  <a:lnTo>
                    <a:pt x="259" y="319"/>
                  </a:lnTo>
                  <a:lnTo>
                    <a:pt x="261" y="319"/>
                  </a:lnTo>
                  <a:lnTo>
                    <a:pt x="261" y="317"/>
                  </a:lnTo>
                  <a:lnTo>
                    <a:pt x="263" y="317"/>
                  </a:lnTo>
                  <a:lnTo>
                    <a:pt x="263" y="316"/>
                  </a:lnTo>
                  <a:lnTo>
                    <a:pt x="265" y="316"/>
                  </a:lnTo>
                  <a:lnTo>
                    <a:pt x="265" y="313"/>
                  </a:lnTo>
                  <a:lnTo>
                    <a:pt x="267" y="313"/>
                  </a:lnTo>
                  <a:lnTo>
                    <a:pt x="267" y="313"/>
                  </a:lnTo>
                  <a:lnTo>
                    <a:pt x="269" y="313"/>
                  </a:lnTo>
                  <a:lnTo>
                    <a:pt x="269" y="313"/>
                  </a:lnTo>
                  <a:lnTo>
                    <a:pt x="271" y="313"/>
                  </a:lnTo>
                  <a:lnTo>
                    <a:pt x="271" y="313"/>
                  </a:lnTo>
                  <a:lnTo>
                    <a:pt x="273" y="313"/>
                  </a:lnTo>
                  <a:lnTo>
                    <a:pt x="273" y="313"/>
                  </a:lnTo>
                  <a:lnTo>
                    <a:pt x="275" y="313"/>
                  </a:lnTo>
                  <a:lnTo>
                    <a:pt x="275" y="313"/>
                  </a:lnTo>
                  <a:lnTo>
                    <a:pt x="277" y="313"/>
                  </a:lnTo>
                  <a:lnTo>
                    <a:pt x="277" y="313"/>
                  </a:lnTo>
                  <a:lnTo>
                    <a:pt x="279" y="313"/>
                  </a:lnTo>
                  <a:lnTo>
                    <a:pt x="279" y="313"/>
                  </a:lnTo>
                  <a:lnTo>
                    <a:pt x="281" y="313"/>
                  </a:lnTo>
                  <a:lnTo>
                    <a:pt x="281" y="313"/>
                  </a:lnTo>
                  <a:lnTo>
                    <a:pt x="283" y="313"/>
                  </a:lnTo>
                  <a:lnTo>
                    <a:pt x="283" y="313"/>
                  </a:lnTo>
                  <a:lnTo>
                    <a:pt x="285" y="313"/>
                  </a:lnTo>
                  <a:lnTo>
                    <a:pt x="285" y="311"/>
                  </a:lnTo>
                  <a:lnTo>
                    <a:pt x="287" y="311"/>
                  </a:lnTo>
                  <a:lnTo>
                    <a:pt x="287" y="310"/>
                  </a:lnTo>
                  <a:lnTo>
                    <a:pt x="289" y="310"/>
                  </a:lnTo>
                  <a:lnTo>
                    <a:pt x="289" y="308"/>
                  </a:lnTo>
                  <a:lnTo>
                    <a:pt x="291" y="308"/>
                  </a:lnTo>
                  <a:lnTo>
                    <a:pt x="291" y="308"/>
                  </a:lnTo>
                  <a:lnTo>
                    <a:pt x="293" y="308"/>
                  </a:lnTo>
                  <a:lnTo>
                    <a:pt x="293" y="308"/>
                  </a:lnTo>
                  <a:lnTo>
                    <a:pt x="295" y="308"/>
                  </a:lnTo>
                  <a:lnTo>
                    <a:pt x="295" y="307"/>
                  </a:lnTo>
                  <a:lnTo>
                    <a:pt x="297" y="307"/>
                  </a:lnTo>
                  <a:lnTo>
                    <a:pt x="297" y="305"/>
                  </a:lnTo>
                  <a:lnTo>
                    <a:pt x="299" y="305"/>
                  </a:lnTo>
                  <a:lnTo>
                    <a:pt x="299" y="305"/>
                  </a:lnTo>
                  <a:lnTo>
                    <a:pt x="301" y="305"/>
                  </a:lnTo>
                  <a:lnTo>
                    <a:pt x="301" y="305"/>
                  </a:lnTo>
                  <a:lnTo>
                    <a:pt x="303" y="305"/>
                  </a:lnTo>
                  <a:lnTo>
                    <a:pt x="303" y="305"/>
                  </a:lnTo>
                  <a:lnTo>
                    <a:pt x="305" y="305"/>
                  </a:lnTo>
                  <a:lnTo>
                    <a:pt x="305" y="305"/>
                  </a:lnTo>
                  <a:lnTo>
                    <a:pt x="307" y="305"/>
                  </a:lnTo>
                  <a:lnTo>
                    <a:pt x="307" y="305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13" y="305"/>
                  </a:lnTo>
                  <a:lnTo>
                    <a:pt x="313" y="302"/>
                  </a:lnTo>
                  <a:lnTo>
                    <a:pt x="315" y="302"/>
                  </a:lnTo>
                  <a:lnTo>
                    <a:pt x="315" y="301"/>
                  </a:lnTo>
                  <a:lnTo>
                    <a:pt x="317" y="301"/>
                  </a:lnTo>
                  <a:lnTo>
                    <a:pt x="317" y="301"/>
                  </a:lnTo>
                  <a:lnTo>
                    <a:pt x="321" y="301"/>
                  </a:lnTo>
                  <a:lnTo>
                    <a:pt x="321" y="299"/>
                  </a:lnTo>
                  <a:lnTo>
                    <a:pt x="323" y="299"/>
                  </a:lnTo>
                  <a:lnTo>
                    <a:pt x="323" y="299"/>
                  </a:lnTo>
                  <a:lnTo>
                    <a:pt x="325" y="299"/>
                  </a:lnTo>
                  <a:lnTo>
                    <a:pt x="325" y="298"/>
                  </a:lnTo>
                  <a:lnTo>
                    <a:pt x="327" y="298"/>
                  </a:lnTo>
                  <a:lnTo>
                    <a:pt x="327" y="296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31" y="296"/>
                  </a:lnTo>
                  <a:lnTo>
                    <a:pt x="331" y="292"/>
                  </a:lnTo>
                  <a:lnTo>
                    <a:pt x="333" y="292"/>
                  </a:lnTo>
                  <a:lnTo>
                    <a:pt x="333" y="289"/>
                  </a:lnTo>
                  <a:lnTo>
                    <a:pt x="335" y="289"/>
                  </a:lnTo>
                  <a:lnTo>
                    <a:pt x="335" y="289"/>
                  </a:lnTo>
                  <a:lnTo>
                    <a:pt x="337" y="289"/>
                  </a:lnTo>
                  <a:lnTo>
                    <a:pt x="337" y="289"/>
                  </a:lnTo>
                  <a:lnTo>
                    <a:pt x="339" y="289"/>
                  </a:lnTo>
                  <a:lnTo>
                    <a:pt x="339" y="287"/>
                  </a:lnTo>
                  <a:lnTo>
                    <a:pt x="341" y="287"/>
                  </a:lnTo>
                  <a:lnTo>
                    <a:pt x="341" y="287"/>
                  </a:lnTo>
                  <a:lnTo>
                    <a:pt x="343" y="287"/>
                  </a:lnTo>
                  <a:lnTo>
                    <a:pt x="343" y="287"/>
                  </a:lnTo>
                  <a:lnTo>
                    <a:pt x="345" y="287"/>
                  </a:lnTo>
                  <a:lnTo>
                    <a:pt x="345" y="287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9" y="287"/>
                  </a:lnTo>
                  <a:lnTo>
                    <a:pt x="349" y="287"/>
                  </a:lnTo>
                  <a:lnTo>
                    <a:pt x="351" y="287"/>
                  </a:lnTo>
                  <a:lnTo>
                    <a:pt x="351" y="287"/>
                  </a:lnTo>
                  <a:lnTo>
                    <a:pt x="353" y="287"/>
                  </a:lnTo>
                  <a:lnTo>
                    <a:pt x="353" y="287"/>
                  </a:lnTo>
                  <a:lnTo>
                    <a:pt x="355" y="287"/>
                  </a:lnTo>
                  <a:lnTo>
                    <a:pt x="355" y="286"/>
                  </a:lnTo>
                  <a:lnTo>
                    <a:pt x="357" y="286"/>
                  </a:lnTo>
                  <a:lnTo>
                    <a:pt x="357" y="286"/>
                  </a:lnTo>
                  <a:lnTo>
                    <a:pt x="359" y="286"/>
                  </a:lnTo>
                  <a:lnTo>
                    <a:pt x="359" y="284"/>
                  </a:lnTo>
                  <a:lnTo>
                    <a:pt x="361" y="284"/>
                  </a:lnTo>
                  <a:lnTo>
                    <a:pt x="361" y="282"/>
                  </a:lnTo>
                  <a:lnTo>
                    <a:pt x="363" y="282"/>
                  </a:lnTo>
                  <a:lnTo>
                    <a:pt x="363" y="282"/>
                  </a:lnTo>
                  <a:lnTo>
                    <a:pt x="365" y="282"/>
                  </a:lnTo>
                  <a:lnTo>
                    <a:pt x="365" y="279"/>
                  </a:lnTo>
                  <a:lnTo>
                    <a:pt x="367" y="279"/>
                  </a:lnTo>
                  <a:lnTo>
                    <a:pt x="367" y="279"/>
                  </a:lnTo>
                  <a:lnTo>
                    <a:pt x="369" y="279"/>
                  </a:lnTo>
                  <a:lnTo>
                    <a:pt x="369" y="279"/>
                  </a:lnTo>
                  <a:lnTo>
                    <a:pt x="371" y="279"/>
                  </a:lnTo>
                  <a:lnTo>
                    <a:pt x="371" y="279"/>
                  </a:lnTo>
                  <a:lnTo>
                    <a:pt x="373" y="279"/>
                  </a:lnTo>
                  <a:lnTo>
                    <a:pt x="373" y="279"/>
                  </a:lnTo>
                  <a:lnTo>
                    <a:pt x="375" y="279"/>
                  </a:lnTo>
                  <a:lnTo>
                    <a:pt x="375" y="276"/>
                  </a:lnTo>
                  <a:lnTo>
                    <a:pt x="377" y="276"/>
                  </a:lnTo>
                  <a:lnTo>
                    <a:pt x="377" y="274"/>
                  </a:lnTo>
                  <a:lnTo>
                    <a:pt x="379" y="274"/>
                  </a:lnTo>
                  <a:lnTo>
                    <a:pt x="379" y="274"/>
                  </a:lnTo>
                  <a:lnTo>
                    <a:pt x="381" y="274"/>
                  </a:lnTo>
                  <a:lnTo>
                    <a:pt x="381" y="273"/>
                  </a:lnTo>
                  <a:lnTo>
                    <a:pt x="383" y="273"/>
                  </a:lnTo>
                  <a:lnTo>
                    <a:pt x="383" y="271"/>
                  </a:lnTo>
                  <a:lnTo>
                    <a:pt x="385" y="271"/>
                  </a:lnTo>
                  <a:lnTo>
                    <a:pt x="385" y="271"/>
                  </a:lnTo>
                  <a:lnTo>
                    <a:pt x="387" y="271"/>
                  </a:lnTo>
                  <a:lnTo>
                    <a:pt x="387" y="271"/>
                  </a:lnTo>
                  <a:lnTo>
                    <a:pt x="389" y="271"/>
                  </a:lnTo>
                  <a:lnTo>
                    <a:pt x="389" y="270"/>
                  </a:lnTo>
                  <a:lnTo>
                    <a:pt x="391" y="270"/>
                  </a:lnTo>
                  <a:lnTo>
                    <a:pt x="391" y="270"/>
                  </a:lnTo>
                  <a:lnTo>
                    <a:pt x="393" y="270"/>
                  </a:lnTo>
                  <a:lnTo>
                    <a:pt x="393" y="270"/>
                  </a:lnTo>
                  <a:lnTo>
                    <a:pt x="395" y="270"/>
                  </a:lnTo>
                  <a:lnTo>
                    <a:pt x="395" y="268"/>
                  </a:lnTo>
                  <a:lnTo>
                    <a:pt x="397" y="268"/>
                  </a:lnTo>
                  <a:lnTo>
                    <a:pt x="397" y="268"/>
                  </a:lnTo>
                  <a:lnTo>
                    <a:pt x="399" y="268"/>
                  </a:lnTo>
                  <a:lnTo>
                    <a:pt x="399" y="268"/>
                  </a:lnTo>
                  <a:lnTo>
                    <a:pt x="401" y="268"/>
                  </a:lnTo>
                  <a:lnTo>
                    <a:pt x="401" y="268"/>
                  </a:lnTo>
                  <a:lnTo>
                    <a:pt x="403" y="268"/>
                  </a:lnTo>
                  <a:lnTo>
                    <a:pt x="403" y="268"/>
                  </a:lnTo>
                  <a:lnTo>
                    <a:pt x="404" y="268"/>
                  </a:lnTo>
                  <a:lnTo>
                    <a:pt x="404" y="266"/>
                  </a:lnTo>
                  <a:lnTo>
                    <a:pt x="406" y="266"/>
                  </a:lnTo>
                  <a:lnTo>
                    <a:pt x="406" y="266"/>
                  </a:lnTo>
                  <a:lnTo>
                    <a:pt x="409" y="266"/>
                  </a:lnTo>
                  <a:lnTo>
                    <a:pt x="409" y="265"/>
                  </a:lnTo>
                  <a:lnTo>
                    <a:pt x="410" y="265"/>
                  </a:lnTo>
                  <a:lnTo>
                    <a:pt x="410" y="265"/>
                  </a:lnTo>
                  <a:lnTo>
                    <a:pt x="412" y="265"/>
                  </a:lnTo>
                  <a:lnTo>
                    <a:pt x="412" y="263"/>
                  </a:lnTo>
                  <a:lnTo>
                    <a:pt x="414" y="263"/>
                  </a:lnTo>
                  <a:lnTo>
                    <a:pt x="414" y="263"/>
                  </a:lnTo>
                  <a:lnTo>
                    <a:pt x="416" y="263"/>
                  </a:lnTo>
                  <a:lnTo>
                    <a:pt x="416" y="263"/>
                  </a:lnTo>
                  <a:lnTo>
                    <a:pt x="418" y="263"/>
                  </a:lnTo>
                  <a:lnTo>
                    <a:pt x="418" y="263"/>
                  </a:lnTo>
                  <a:lnTo>
                    <a:pt x="420" y="263"/>
                  </a:lnTo>
                  <a:lnTo>
                    <a:pt x="420" y="261"/>
                  </a:lnTo>
                  <a:lnTo>
                    <a:pt x="422" y="261"/>
                  </a:lnTo>
                  <a:lnTo>
                    <a:pt x="422" y="259"/>
                  </a:lnTo>
                  <a:lnTo>
                    <a:pt x="424" y="259"/>
                  </a:lnTo>
                  <a:lnTo>
                    <a:pt x="424" y="258"/>
                  </a:lnTo>
                  <a:lnTo>
                    <a:pt x="426" y="258"/>
                  </a:lnTo>
                  <a:lnTo>
                    <a:pt x="426" y="258"/>
                  </a:lnTo>
                  <a:lnTo>
                    <a:pt x="428" y="258"/>
                  </a:lnTo>
                  <a:lnTo>
                    <a:pt x="428" y="258"/>
                  </a:lnTo>
                  <a:lnTo>
                    <a:pt x="430" y="258"/>
                  </a:lnTo>
                  <a:lnTo>
                    <a:pt x="430" y="258"/>
                  </a:lnTo>
                  <a:lnTo>
                    <a:pt x="432" y="258"/>
                  </a:lnTo>
                  <a:lnTo>
                    <a:pt x="432" y="258"/>
                  </a:lnTo>
                  <a:lnTo>
                    <a:pt x="434" y="258"/>
                  </a:lnTo>
                  <a:lnTo>
                    <a:pt x="434" y="254"/>
                  </a:lnTo>
                  <a:lnTo>
                    <a:pt x="436" y="254"/>
                  </a:lnTo>
                  <a:lnTo>
                    <a:pt x="436" y="249"/>
                  </a:lnTo>
                  <a:lnTo>
                    <a:pt x="438" y="249"/>
                  </a:lnTo>
                  <a:lnTo>
                    <a:pt x="438" y="247"/>
                  </a:lnTo>
                  <a:lnTo>
                    <a:pt x="440" y="247"/>
                  </a:lnTo>
                  <a:lnTo>
                    <a:pt x="440" y="246"/>
                  </a:lnTo>
                  <a:lnTo>
                    <a:pt x="442" y="246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4" y="246"/>
                  </a:lnTo>
                  <a:lnTo>
                    <a:pt x="446" y="246"/>
                  </a:lnTo>
                  <a:lnTo>
                    <a:pt x="446" y="246"/>
                  </a:lnTo>
                  <a:lnTo>
                    <a:pt x="448" y="246"/>
                  </a:lnTo>
                  <a:lnTo>
                    <a:pt x="448" y="246"/>
                  </a:lnTo>
                  <a:lnTo>
                    <a:pt x="450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4" y="246"/>
                  </a:lnTo>
                  <a:lnTo>
                    <a:pt x="454" y="244"/>
                  </a:lnTo>
                  <a:lnTo>
                    <a:pt x="456" y="244"/>
                  </a:lnTo>
                  <a:lnTo>
                    <a:pt x="456" y="244"/>
                  </a:lnTo>
                  <a:lnTo>
                    <a:pt x="458" y="244"/>
                  </a:lnTo>
                  <a:lnTo>
                    <a:pt x="458" y="244"/>
                  </a:lnTo>
                  <a:lnTo>
                    <a:pt x="460" y="244"/>
                  </a:lnTo>
                  <a:lnTo>
                    <a:pt x="460" y="242"/>
                  </a:lnTo>
                  <a:lnTo>
                    <a:pt x="462" y="242"/>
                  </a:lnTo>
                  <a:lnTo>
                    <a:pt x="462" y="239"/>
                  </a:lnTo>
                  <a:lnTo>
                    <a:pt x="464" y="239"/>
                  </a:lnTo>
                  <a:lnTo>
                    <a:pt x="464" y="239"/>
                  </a:lnTo>
                  <a:lnTo>
                    <a:pt x="466" y="239"/>
                  </a:lnTo>
                  <a:lnTo>
                    <a:pt x="466" y="237"/>
                  </a:lnTo>
                  <a:lnTo>
                    <a:pt x="468" y="237"/>
                  </a:lnTo>
                  <a:lnTo>
                    <a:pt x="468" y="233"/>
                  </a:lnTo>
                  <a:lnTo>
                    <a:pt x="470" y="233"/>
                  </a:lnTo>
                  <a:lnTo>
                    <a:pt x="470" y="231"/>
                  </a:lnTo>
                  <a:lnTo>
                    <a:pt x="472" y="231"/>
                  </a:lnTo>
                  <a:lnTo>
                    <a:pt x="472" y="231"/>
                  </a:lnTo>
                  <a:lnTo>
                    <a:pt x="474" y="231"/>
                  </a:lnTo>
                  <a:lnTo>
                    <a:pt x="474" y="230"/>
                  </a:lnTo>
                  <a:lnTo>
                    <a:pt x="476" y="230"/>
                  </a:lnTo>
                  <a:lnTo>
                    <a:pt x="476" y="230"/>
                  </a:lnTo>
                  <a:lnTo>
                    <a:pt x="478" y="230"/>
                  </a:lnTo>
                  <a:lnTo>
                    <a:pt x="478" y="228"/>
                  </a:lnTo>
                  <a:lnTo>
                    <a:pt x="480" y="228"/>
                  </a:lnTo>
                  <a:lnTo>
                    <a:pt x="480" y="228"/>
                  </a:lnTo>
                  <a:lnTo>
                    <a:pt x="482" y="228"/>
                  </a:lnTo>
                  <a:lnTo>
                    <a:pt x="482" y="226"/>
                  </a:lnTo>
                  <a:lnTo>
                    <a:pt x="484" y="226"/>
                  </a:lnTo>
                  <a:lnTo>
                    <a:pt x="484" y="226"/>
                  </a:lnTo>
                  <a:lnTo>
                    <a:pt x="486" y="226"/>
                  </a:lnTo>
                  <a:lnTo>
                    <a:pt x="486" y="222"/>
                  </a:lnTo>
                  <a:lnTo>
                    <a:pt x="488" y="222"/>
                  </a:lnTo>
                  <a:lnTo>
                    <a:pt x="488" y="221"/>
                  </a:lnTo>
                  <a:lnTo>
                    <a:pt x="490" y="221"/>
                  </a:lnTo>
                  <a:lnTo>
                    <a:pt x="490" y="221"/>
                  </a:lnTo>
                  <a:lnTo>
                    <a:pt x="492" y="221"/>
                  </a:lnTo>
                  <a:lnTo>
                    <a:pt x="492" y="221"/>
                  </a:lnTo>
                  <a:lnTo>
                    <a:pt x="494" y="221"/>
                  </a:lnTo>
                  <a:lnTo>
                    <a:pt x="494" y="221"/>
                  </a:lnTo>
                  <a:lnTo>
                    <a:pt x="496" y="221"/>
                  </a:lnTo>
                  <a:lnTo>
                    <a:pt x="496" y="219"/>
                  </a:lnTo>
                  <a:lnTo>
                    <a:pt x="498" y="219"/>
                  </a:lnTo>
                  <a:lnTo>
                    <a:pt x="498" y="217"/>
                  </a:lnTo>
                  <a:lnTo>
                    <a:pt x="500" y="217"/>
                  </a:lnTo>
                  <a:lnTo>
                    <a:pt x="500" y="215"/>
                  </a:lnTo>
                  <a:lnTo>
                    <a:pt x="502" y="215"/>
                  </a:lnTo>
                  <a:lnTo>
                    <a:pt x="502" y="213"/>
                  </a:lnTo>
                  <a:lnTo>
                    <a:pt x="504" y="213"/>
                  </a:lnTo>
                  <a:lnTo>
                    <a:pt x="504" y="213"/>
                  </a:lnTo>
                  <a:lnTo>
                    <a:pt x="506" y="213"/>
                  </a:lnTo>
                  <a:lnTo>
                    <a:pt x="506" y="213"/>
                  </a:lnTo>
                  <a:lnTo>
                    <a:pt x="508" y="213"/>
                  </a:lnTo>
                  <a:lnTo>
                    <a:pt x="508" y="213"/>
                  </a:lnTo>
                  <a:lnTo>
                    <a:pt x="510" y="213"/>
                  </a:lnTo>
                  <a:lnTo>
                    <a:pt x="510" y="213"/>
                  </a:lnTo>
                  <a:lnTo>
                    <a:pt x="512" y="213"/>
                  </a:lnTo>
                  <a:lnTo>
                    <a:pt x="512" y="211"/>
                  </a:lnTo>
                  <a:lnTo>
                    <a:pt x="514" y="211"/>
                  </a:lnTo>
                  <a:lnTo>
                    <a:pt x="514" y="211"/>
                  </a:lnTo>
                  <a:lnTo>
                    <a:pt x="516" y="211"/>
                  </a:lnTo>
                  <a:lnTo>
                    <a:pt x="516" y="211"/>
                  </a:lnTo>
                  <a:lnTo>
                    <a:pt x="518" y="211"/>
                  </a:lnTo>
                  <a:lnTo>
                    <a:pt x="518" y="211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2" y="211"/>
                  </a:lnTo>
                  <a:lnTo>
                    <a:pt x="522" y="211"/>
                  </a:lnTo>
                  <a:lnTo>
                    <a:pt x="524" y="211"/>
                  </a:lnTo>
                  <a:lnTo>
                    <a:pt x="524" y="211"/>
                  </a:lnTo>
                  <a:lnTo>
                    <a:pt x="526" y="211"/>
                  </a:lnTo>
                  <a:lnTo>
                    <a:pt x="526" y="211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30" y="211"/>
                  </a:lnTo>
                  <a:lnTo>
                    <a:pt x="530" y="211"/>
                  </a:lnTo>
                  <a:lnTo>
                    <a:pt x="532" y="211"/>
                  </a:lnTo>
                  <a:lnTo>
                    <a:pt x="532" y="209"/>
                  </a:lnTo>
                  <a:lnTo>
                    <a:pt x="534" y="209"/>
                  </a:lnTo>
                  <a:lnTo>
                    <a:pt x="534" y="208"/>
                  </a:lnTo>
                  <a:lnTo>
                    <a:pt x="536" y="208"/>
                  </a:lnTo>
                  <a:lnTo>
                    <a:pt x="536" y="208"/>
                  </a:lnTo>
                  <a:lnTo>
                    <a:pt x="538" y="208"/>
                  </a:lnTo>
                  <a:lnTo>
                    <a:pt x="538" y="206"/>
                  </a:lnTo>
                  <a:lnTo>
                    <a:pt x="540" y="206"/>
                  </a:lnTo>
                  <a:lnTo>
                    <a:pt x="540" y="206"/>
                  </a:lnTo>
                  <a:lnTo>
                    <a:pt x="542" y="206"/>
                  </a:lnTo>
                  <a:lnTo>
                    <a:pt x="542" y="204"/>
                  </a:lnTo>
                  <a:lnTo>
                    <a:pt x="544" y="204"/>
                  </a:lnTo>
                  <a:lnTo>
                    <a:pt x="544" y="204"/>
                  </a:lnTo>
                  <a:lnTo>
                    <a:pt x="546" y="204"/>
                  </a:lnTo>
                  <a:lnTo>
                    <a:pt x="546" y="204"/>
                  </a:lnTo>
                  <a:lnTo>
                    <a:pt x="548" y="204"/>
                  </a:lnTo>
                  <a:lnTo>
                    <a:pt x="548" y="204"/>
                  </a:lnTo>
                  <a:lnTo>
                    <a:pt x="550" y="204"/>
                  </a:lnTo>
                  <a:lnTo>
                    <a:pt x="550" y="202"/>
                  </a:lnTo>
                  <a:lnTo>
                    <a:pt x="552" y="202"/>
                  </a:lnTo>
                  <a:lnTo>
                    <a:pt x="552" y="202"/>
                  </a:lnTo>
                  <a:lnTo>
                    <a:pt x="554" y="202"/>
                  </a:lnTo>
                  <a:lnTo>
                    <a:pt x="554" y="202"/>
                  </a:lnTo>
                  <a:lnTo>
                    <a:pt x="558" y="202"/>
                  </a:lnTo>
                  <a:lnTo>
                    <a:pt x="558" y="202"/>
                  </a:lnTo>
                  <a:lnTo>
                    <a:pt x="560" y="202"/>
                  </a:lnTo>
                  <a:lnTo>
                    <a:pt x="560" y="202"/>
                  </a:lnTo>
                  <a:lnTo>
                    <a:pt x="562" y="202"/>
                  </a:lnTo>
                  <a:lnTo>
                    <a:pt x="562" y="202"/>
                  </a:lnTo>
                  <a:lnTo>
                    <a:pt x="564" y="202"/>
                  </a:lnTo>
                  <a:lnTo>
                    <a:pt x="564" y="202"/>
                  </a:lnTo>
                  <a:lnTo>
                    <a:pt x="566" y="202"/>
                  </a:lnTo>
                  <a:lnTo>
                    <a:pt x="566" y="202"/>
                  </a:lnTo>
                  <a:lnTo>
                    <a:pt x="568" y="202"/>
                  </a:lnTo>
                  <a:lnTo>
                    <a:pt x="568" y="202"/>
                  </a:lnTo>
                  <a:lnTo>
                    <a:pt x="570" y="202"/>
                  </a:lnTo>
                  <a:lnTo>
                    <a:pt x="570" y="200"/>
                  </a:lnTo>
                  <a:lnTo>
                    <a:pt x="572" y="200"/>
                  </a:lnTo>
                  <a:lnTo>
                    <a:pt x="572" y="198"/>
                  </a:lnTo>
                  <a:lnTo>
                    <a:pt x="574" y="198"/>
                  </a:lnTo>
                  <a:lnTo>
                    <a:pt x="574" y="198"/>
                  </a:lnTo>
                  <a:lnTo>
                    <a:pt x="576" y="198"/>
                  </a:lnTo>
                  <a:lnTo>
                    <a:pt x="576" y="198"/>
                  </a:lnTo>
                  <a:lnTo>
                    <a:pt x="578" y="198"/>
                  </a:lnTo>
                  <a:lnTo>
                    <a:pt x="578" y="194"/>
                  </a:lnTo>
                  <a:lnTo>
                    <a:pt x="580" y="194"/>
                  </a:lnTo>
                  <a:lnTo>
                    <a:pt x="580" y="194"/>
                  </a:lnTo>
                  <a:lnTo>
                    <a:pt x="582" y="194"/>
                  </a:lnTo>
                  <a:lnTo>
                    <a:pt x="582" y="194"/>
                  </a:lnTo>
                  <a:lnTo>
                    <a:pt x="584" y="194"/>
                  </a:lnTo>
                  <a:lnTo>
                    <a:pt x="584" y="194"/>
                  </a:lnTo>
                  <a:lnTo>
                    <a:pt x="586" y="194"/>
                  </a:lnTo>
                  <a:lnTo>
                    <a:pt x="586" y="192"/>
                  </a:lnTo>
                  <a:lnTo>
                    <a:pt x="588" y="192"/>
                  </a:lnTo>
                  <a:lnTo>
                    <a:pt x="588" y="190"/>
                  </a:lnTo>
                  <a:lnTo>
                    <a:pt x="590" y="190"/>
                  </a:lnTo>
                  <a:lnTo>
                    <a:pt x="590" y="190"/>
                  </a:lnTo>
                  <a:lnTo>
                    <a:pt x="592" y="190"/>
                  </a:lnTo>
                  <a:lnTo>
                    <a:pt x="592" y="190"/>
                  </a:lnTo>
                  <a:lnTo>
                    <a:pt x="594" y="190"/>
                  </a:lnTo>
                  <a:lnTo>
                    <a:pt x="594" y="190"/>
                  </a:lnTo>
                  <a:lnTo>
                    <a:pt x="596" y="190"/>
                  </a:lnTo>
                  <a:lnTo>
                    <a:pt x="596" y="184"/>
                  </a:lnTo>
                  <a:lnTo>
                    <a:pt x="598" y="184"/>
                  </a:lnTo>
                  <a:lnTo>
                    <a:pt x="598" y="181"/>
                  </a:lnTo>
                  <a:lnTo>
                    <a:pt x="600" y="181"/>
                  </a:lnTo>
                  <a:lnTo>
                    <a:pt x="600" y="181"/>
                  </a:lnTo>
                  <a:lnTo>
                    <a:pt x="602" y="181"/>
                  </a:lnTo>
                  <a:lnTo>
                    <a:pt x="602" y="181"/>
                  </a:lnTo>
                  <a:lnTo>
                    <a:pt x="604" y="181"/>
                  </a:lnTo>
                  <a:lnTo>
                    <a:pt x="604" y="179"/>
                  </a:lnTo>
                  <a:lnTo>
                    <a:pt x="606" y="179"/>
                  </a:lnTo>
                  <a:lnTo>
                    <a:pt x="606" y="179"/>
                  </a:lnTo>
                  <a:lnTo>
                    <a:pt x="608" y="179"/>
                  </a:lnTo>
                  <a:lnTo>
                    <a:pt x="608" y="179"/>
                  </a:lnTo>
                  <a:lnTo>
                    <a:pt x="611" y="179"/>
                  </a:lnTo>
                  <a:lnTo>
                    <a:pt x="611" y="179"/>
                  </a:lnTo>
                  <a:lnTo>
                    <a:pt x="613" y="179"/>
                  </a:lnTo>
                  <a:lnTo>
                    <a:pt x="613" y="179"/>
                  </a:lnTo>
                  <a:lnTo>
                    <a:pt x="616" y="179"/>
                  </a:lnTo>
                  <a:lnTo>
                    <a:pt x="616" y="179"/>
                  </a:lnTo>
                  <a:lnTo>
                    <a:pt x="617" y="179"/>
                  </a:lnTo>
                  <a:lnTo>
                    <a:pt x="617" y="179"/>
                  </a:lnTo>
                  <a:lnTo>
                    <a:pt x="619" y="179"/>
                  </a:lnTo>
                  <a:lnTo>
                    <a:pt x="619" y="177"/>
                  </a:lnTo>
                  <a:lnTo>
                    <a:pt x="621" y="177"/>
                  </a:lnTo>
                  <a:lnTo>
                    <a:pt x="621" y="177"/>
                  </a:lnTo>
                  <a:lnTo>
                    <a:pt x="623" y="177"/>
                  </a:lnTo>
                  <a:lnTo>
                    <a:pt x="623" y="175"/>
                  </a:lnTo>
                  <a:lnTo>
                    <a:pt x="625" y="175"/>
                  </a:lnTo>
                  <a:lnTo>
                    <a:pt x="625" y="175"/>
                  </a:lnTo>
                  <a:lnTo>
                    <a:pt x="627" y="175"/>
                  </a:lnTo>
                  <a:lnTo>
                    <a:pt x="627" y="173"/>
                  </a:lnTo>
                  <a:lnTo>
                    <a:pt x="629" y="173"/>
                  </a:lnTo>
                  <a:lnTo>
                    <a:pt x="629" y="173"/>
                  </a:lnTo>
                  <a:lnTo>
                    <a:pt x="631" y="173"/>
                  </a:lnTo>
                  <a:lnTo>
                    <a:pt x="631" y="173"/>
                  </a:lnTo>
                  <a:lnTo>
                    <a:pt x="633" y="173"/>
                  </a:lnTo>
                  <a:lnTo>
                    <a:pt x="633" y="171"/>
                  </a:lnTo>
                  <a:lnTo>
                    <a:pt x="635" y="171"/>
                  </a:lnTo>
                  <a:lnTo>
                    <a:pt x="635" y="171"/>
                  </a:lnTo>
                  <a:lnTo>
                    <a:pt x="637" y="171"/>
                  </a:lnTo>
                  <a:lnTo>
                    <a:pt x="637" y="171"/>
                  </a:lnTo>
                  <a:lnTo>
                    <a:pt x="639" y="171"/>
                  </a:lnTo>
                  <a:lnTo>
                    <a:pt x="639" y="169"/>
                  </a:lnTo>
                  <a:lnTo>
                    <a:pt x="641" y="169"/>
                  </a:lnTo>
                  <a:lnTo>
                    <a:pt x="641" y="169"/>
                  </a:lnTo>
                  <a:lnTo>
                    <a:pt x="643" y="169"/>
                  </a:lnTo>
                  <a:lnTo>
                    <a:pt x="643" y="169"/>
                  </a:lnTo>
                  <a:lnTo>
                    <a:pt x="645" y="169"/>
                  </a:lnTo>
                  <a:lnTo>
                    <a:pt x="645" y="169"/>
                  </a:lnTo>
                  <a:lnTo>
                    <a:pt x="647" y="169"/>
                  </a:lnTo>
                  <a:lnTo>
                    <a:pt x="647" y="169"/>
                  </a:lnTo>
                  <a:lnTo>
                    <a:pt x="649" y="169"/>
                  </a:lnTo>
                  <a:lnTo>
                    <a:pt x="649" y="164"/>
                  </a:lnTo>
                  <a:lnTo>
                    <a:pt x="651" y="164"/>
                  </a:lnTo>
                  <a:lnTo>
                    <a:pt x="651" y="164"/>
                  </a:lnTo>
                  <a:lnTo>
                    <a:pt x="655" y="164"/>
                  </a:lnTo>
                  <a:lnTo>
                    <a:pt x="655" y="164"/>
                  </a:lnTo>
                  <a:lnTo>
                    <a:pt x="657" y="164"/>
                  </a:lnTo>
                  <a:lnTo>
                    <a:pt x="657" y="164"/>
                  </a:lnTo>
                  <a:lnTo>
                    <a:pt x="659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61" y="164"/>
                  </a:lnTo>
                  <a:lnTo>
                    <a:pt x="663" y="164"/>
                  </a:lnTo>
                  <a:lnTo>
                    <a:pt x="663" y="164"/>
                  </a:lnTo>
                  <a:lnTo>
                    <a:pt x="665" y="164"/>
                  </a:lnTo>
                  <a:lnTo>
                    <a:pt x="665" y="164"/>
                  </a:lnTo>
                  <a:lnTo>
                    <a:pt x="667" y="164"/>
                  </a:lnTo>
                  <a:lnTo>
                    <a:pt x="667" y="164"/>
                  </a:lnTo>
                  <a:lnTo>
                    <a:pt x="669" y="164"/>
                  </a:lnTo>
                  <a:lnTo>
                    <a:pt x="669" y="164"/>
                  </a:lnTo>
                  <a:lnTo>
                    <a:pt x="671" y="164"/>
                  </a:lnTo>
                  <a:lnTo>
                    <a:pt x="671" y="164"/>
                  </a:lnTo>
                  <a:lnTo>
                    <a:pt x="673" y="164"/>
                  </a:lnTo>
                  <a:lnTo>
                    <a:pt x="673" y="164"/>
                  </a:lnTo>
                  <a:lnTo>
                    <a:pt x="675" y="164"/>
                  </a:lnTo>
                  <a:lnTo>
                    <a:pt x="675" y="164"/>
                  </a:lnTo>
                  <a:lnTo>
                    <a:pt x="677" y="164"/>
                  </a:lnTo>
                  <a:lnTo>
                    <a:pt x="677" y="164"/>
                  </a:lnTo>
                  <a:lnTo>
                    <a:pt x="679" y="164"/>
                  </a:lnTo>
                  <a:lnTo>
                    <a:pt x="679" y="164"/>
                  </a:lnTo>
                  <a:lnTo>
                    <a:pt x="681" y="164"/>
                  </a:lnTo>
                  <a:lnTo>
                    <a:pt x="681" y="164"/>
                  </a:lnTo>
                  <a:lnTo>
                    <a:pt x="683" y="164"/>
                  </a:lnTo>
                  <a:lnTo>
                    <a:pt x="683" y="162"/>
                  </a:lnTo>
                  <a:lnTo>
                    <a:pt x="685" y="162"/>
                  </a:lnTo>
                  <a:lnTo>
                    <a:pt x="685" y="162"/>
                  </a:lnTo>
                  <a:lnTo>
                    <a:pt x="687" y="162"/>
                  </a:lnTo>
                  <a:lnTo>
                    <a:pt x="687" y="162"/>
                  </a:lnTo>
                  <a:lnTo>
                    <a:pt x="689" y="162"/>
                  </a:lnTo>
                  <a:lnTo>
                    <a:pt x="689" y="162"/>
                  </a:lnTo>
                  <a:lnTo>
                    <a:pt x="691" y="162"/>
                  </a:lnTo>
                  <a:lnTo>
                    <a:pt x="691" y="158"/>
                  </a:lnTo>
                  <a:lnTo>
                    <a:pt x="693" y="158"/>
                  </a:lnTo>
                  <a:lnTo>
                    <a:pt x="693" y="158"/>
                  </a:lnTo>
                  <a:lnTo>
                    <a:pt x="695" y="158"/>
                  </a:lnTo>
                  <a:lnTo>
                    <a:pt x="695" y="155"/>
                  </a:lnTo>
                  <a:lnTo>
                    <a:pt x="697" y="155"/>
                  </a:lnTo>
                  <a:lnTo>
                    <a:pt x="697" y="155"/>
                  </a:lnTo>
                  <a:lnTo>
                    <a:pt x="699" y="155"/>
                  </a:lnTo>
                  <a:lnTo>
                    <a:pt x="699" y="155"/>
                  </a:lnTo>
                  <a:lnTo>
                    <a:pt x="701" y="155"/>
                  </a:lnTo>
                  <a:lnTo>
                    <a:pt x="701" y="155"/>
                  </a:lnTo>
                  <a:lnTo>
                    <a:pt x="703" y="155"/>
                  </a:lnTo>
                  <a:lnTo>
                    <a:pt x="703" y="153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707" y="153"/>
                  </a:lnTo>
                  <a:lnTo>
                    <a:pt x="707" y="151"/>
                  </a:lnTo>
                  <a:lnTo>
                    <a:pt x="709" y="151"/>
                  </a:lnTo>
                  <a:lnTo>
                    <a:pt x="709" y="151"/>
                  </a:lnTo>
                  <a:lnTo>
                    <a:pt x="711" y="151"/>
                  </a:lnTo>
                  <a:lnTo>
                    <a:pt x="711" y="148"/>
                  </a:lnTo>
                  <a:lnTo>
                    <a:pt x="713" y="148"/>
                  </a:lnTo>
                  <a:lnTo>
                    <a:pt x="713" y="146"/>
                  </a:lnTo>
                  <a:lnTo>
                    <a:pt x="715" y="146"/>
                  </a:lnTo>
                  <a:lnTo>
                    <a:pt x="715" y="146"/>
                  </a:lnTo>
                  <a:lnTo>
                    <a:pt x="717" y="146"/>
                  </a:lnTo>
                  <a:lnTo>
                    <a:pt x="717" y="146"/>
                  </a:lnTo>
                  <a:lnTo>
                    <a:pt x="719" y="146"/>
                  </a:lnTo>
                  <a:lnTo>
                    <a:pt x="719" y="146"/>
                  </a:lnTo>
                  <a:lnTo>
                    <a:pt x="721" y="146"/>
                  </a:lnTo>
                  <a:lnTo>
                    <a:pt x="721" y="146"/>
                  </a:lnTo>
                  <a:lnTo>
                    <a:pt x="723" y="146"/>
                  </a:lnTo>
                  <a:lnTo>
                    <a:pt x="723" y="146"/>
                  </a:lnTo>
                  <a:lnTo>
                    <a:pt x="725" y="146"/>
                  </a:lnTo>
                  <a:lnTo>
                    <a:pt x="725" y="144"/>
                  </a:lnTo>
                  <a:lnTo>
                    <a:pt x="727" y="144"/>
                  </a:lnTo>
                  <a:lnTo>
                    <a:pt x="727" y="144"/>
                  </a:lnTo>
                  <a:lnTo>
                    <a:pt x="729" y="144"/>
                  </a:lnTo>
                  <a:lnTo>
                    <a:pt x="729" y="144"/>
                  </a:lnTo>
                  <a:lnTo>
                    <a:pt x="731" y="144"/>
                  </a:lnTo>
                  <a:lnTo>
                    <a:pt x="731" y="144"/>
                  </a:lnTo>
                  <a:lnTo>
                    <a:pt x="733" y="144"/>
                  </a:lnTo>
                  <a:lnTo>
                    <a:pt x="733" y="144"/>
                  </a:lnTo>
                  <a:lnTo>
                    <a:pt x="735" y="144"/>
                  </a:lnTo>
                  <a:lnTo>
                    <a:pt x="735" y="144"/>
                  </a:lnTo>
                  <a:lnTo>
                    <a:pt x="737" y="144"/>
                  </a:lnTo>
                  <a:lnTo>
                    <a:pt x="737" y="144"/>
                  </a:lnTo>
                  <a:lnTo>
                    <a:pt x="739" y="144"/>
                  </a:lnTo>
                  <a:lnTo>
                    <a:pt x="739" y="144"/>
                  </a:lnTo>
                  <a:lnTo>
                    <a:pt x="741" y="144"/>
                  </a:lnTo>
                  <a:lnTo>
                    <a:pt x="741" y="144"/>
                  </a:lnTo>
                  <a:lnTo>
                    <a:pt x="743" y="144"/>
                  </a:lnTo>
                  <a:lnTo>
                    <a:pt x="743" y="144"/>
                  </a:lnTo>
                  <a:lnTo>
                    <a:pt x="745" y="144"/>
                  </a:lnTo>
                  <a:lnTo>
                    <a:pt x="745" y="144"/>
                  </a:lnTo>
                  <a:lnTo>
                    <a:pt x="747" y="144"/>
                  </a:lnTo>
                  <a:lnTo>
                    <a:pt x="747" y="144"/>
                  </a:lnTo>
                  <a:lnTo>
                    <a:pt x="751" y="144"/>
                  </a:lnTo>
                  <a:lnTo>
                    <a:pt x="751" y="144"/>
                  </a:lnTo>
                  <a:lnTo>
                    <a:pt x="753" y="144"/>
                  </a:lnTo>
                  <a:lnTo>
                    <a:pt x="753" y="144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57" y="144"/>
                  </a:lnTo>
                  <a:lnTo>
                    <a:pt x="757" y="144"/>
                  </a:lnTo>
                  <a:lnTo>
                    <a:pt x="759" y="144"/>
                  </a:lnTo>
                  <a:lnTo>
                    <a:pt x="759" y="144"/>
                  </a:lnTo>
                  <a:lnTo>
                    <a:pt x="761" y="144"/>
                  </a:lnTo>
                  <a:lnTo>
                    <a:pt x="761" y="141"/>
                  </a:lnTo>
                  <a:lnTo>
                    <a:pt x="763" y="141"/>
                  </a:lnTo>
                  <a:lnTo>
                    <a:pt x="763" y="141"/>
                  </a:lnTo>
                  <a:lnTo>
                    <a:pt x="765" y="141"/>
                  </a:lnTo>
                  <a:lnTo>
                    <a:pt x="765" y="141"/>
                  </a:lnTo>
                  <a:lnTo>
                    <a:pt x="767" y="141"/>
                  </a:lnTo>
                  <a:lnTo>
                    <a:pt x="767" y="141"/>
                  </a:lnTo>
                  <a:lnTo>
                    <a:pt x="769" y="141"/>
                  </a:lnTo>
                  <a:lnTo>
                    <a:pt x="769" y="141"/>
                  </a:lnTo>
                  <a:lnTo>
                    <a:pt x="771" y="141"/>
                  </a:lnTo>
                  <a:lnTo>
                    <a:pt x="771" y="141"/>
                  </a:lnTo>
                  <a:lnTo>
                    <a:pt x="773" y="141"/>
                  </a:lnTo>
                  <a:lnTo>
                    <a:pt x="773" y="141"/>
                  </a:lnTo>
                  <a:lnTo>
                    <a:pt x="775" y="141"/>
                  </a:lnTo>
                  <a:lnTo>
                    <a:pt x="775" y="141"/>
                  </a:lnTo>
                  <a:lnTo>
                    <a:pt x="777" y="141"/>
                  </a:lnTo>
                  <a:lnTo>
                    <a:pt x="777" y="139"/>
                  </a:lnTo>
                  <a:lnTo>
                    <a:pt x="779" y="139"/>
                  </a:lnTo>
                  <a:lnTo>
                    <a:pt x="779" y="136"/>
                  </a:lnTo>
                  <a:lnTo>
                    <a:pt x="781" y="136"/>
                  </a:lnTo>
                  <a:lnTo>
                    <a:pt x="781" y="136"/>
                  </a:lnTo>
                  <a:lnTo>
                    <a:pt x="783" y="136"/>
                  </a:lnTo>
                  <a:lnTo>
                    <a:pt x="783" y="136"/>
                  </a:lnTo>
                  <a:lnTo>
                    <a:pt x="785" y="136"/>
                  </a:lnTo>
                  <a:lnTo>
                    <a:pt x="785" y="136"/>
                  </a:lnTo>
                  <a:lnTo>
                    <a:pt x="787" y="136"/>
                  </a:lnTo>
                  <a:lnTo>
                    <a:pt x="787" y="136"/>
                  </a:lnTo>
                  <a:lnTo>
                    <a:pt x="789" y="136"/>
                  </a:lnTo>
                  <a:lnTo>
                    <a:pt x="789" y="136"/>
                  </a:lnTo>
                  <a:lnTo>
                    <a:pt x="791" y="136"/>
                  </a:lnTo>
                  <a:lnTo>
                    <a:pt x="791" y="136"/>
                  </a:lnTo>
                  <a:lnTo>
                    <a:pt x="793" y="136"/>
                  </a:lnTo>
                  <a:lnTo>
                    <a:pt x="793" y="136"/>
                  </a:lnTo>
                  <a:lnTo>
                    <a:pt x="795" y="136"/>
                  </a:lnTo>
                  <a:lnTo>
                    <a:pt x="795" y="136"/>
                  </a:lnTo>
                  <a:lnTo>
                    <a:pt x="797" y="136"/>
                  </a:lnTo>
                  <a:lnTo>
                    <a:pt x="797" y="136"/>
                  </a:lnTo>
                  <a:lnTo>
                    <a:pt x="799" y="136"/>
                  </a:lnTo>
                  <a:lnTo>
                    <a:pt x="799" y="136"/>
                  </a:lnTo>
                  <a:lnTo>
                    <a:pt x="801" y="136"/>
                  </a:lnTo>
                  <a:lnTo>
                    <a:pt x="801" y="136"/>
                  </a:lnTo>
                  <a:lnTo>
                    <a:pt x="803" y="136"/>
                  </a:lnTo>
                  <a:lnTo>
                    <a:pt x="803" y="136"/>
                  </a:lnTo>
                  <a:lnTo>
                    <a:pt x="805" y="136"/>
                  </a:lnTo>
                  <a:lnTo>
                    <a:pt x="805" y="133"/>
                  </a:lnTo>
                  <a:lnTo>
                    <a:pt x="807" y="133"/>
                  </a:lnTo>
                  <a:lnTo>
                    <a:pt x="807" y="131"/>
                  </a:lnTo>
                  <a:lnTo>
                    <a:pt x="809" y="131"/>
                  </a:lnTo>
                  <a:lnTo>
                    <a:pt x="809" y="131"/>
                  </a:lnTo>
                  <a:lnTo>
                    <a:pt x="811" y="131"/>
                  </a:lnTo>
                  <a:lnTo>
                    <a:pt x="811" y="131"/>
                  </a:lnTo>
                  <a:lnTo>
                    <a:pt x="813" y="131"/>
                  </a:lnTo>
                  <a:lnTo>
                    <a:pt x="813" y="131"/>
                  </a:lnTo>
                  <a:lnTo>
                    <a:pt x="815" y="131"/>
                  </a:lnTo>
                  <a:lnTo>
                    <a:pt x="815" y="131"/>
                  </a:lnTo>
                  <a:lnTo>
                    <a:pt x="817" y="131"/>
                  </a:lnTo>
                  <a:lnTo>
                    <a:pt x="817" y="131"/>
                  </a:lnTo>
                  <a:lnTo>
                    <a:pt x="819" y="131"/>
                  </a:lnTo>
                  <a:lnTo>
                    <a:pt x="819" y="131"/>
                  </a:lnTo>
                  <a:lnTo>
                    <a:pt x="823" y="131"/>
                  </a:lnTo>
                  <a:lnTo>
                    <a:pt x="823" y="131"/>
                  </a:lnTo>
                  <a:lnTo>
                    <a:pt x="824" y="131"/>
                  </a:lnTo>
                  <a:lnTo>
                    <a:pt x="824" y="131"/>
                  </a:lnTo>
                  <a:lnTo>
                    <a:pt x="826" y="131"/>
                  </a:lnTo>
                  <a:lnTo>
                    <a:pt x="826" y="131"/>
                  </a:lnTo>
                  <a:lnTo>
                    <a:pt x="828" y="131"/>
                  </a:lnTo>
                  <a:lnTo>
                    <a:pt x="828" y="131"/>
                  </a:lnTo>
                  <a:lnTo>
                    <a:pt x="830" y="131"/>
                  </a:lnTo>
                  <a:lnTo>
                    <a:pt x="830" y="131"/>
                  </a:lnTo>
                  <a:lnTo>
                    <a:pt x="832" y="131"/>
                  </a:lnTo>
                  <a:lnTo>
                    <a:pt x="832" y="128"/>
                  </a:lnTo>
                  <a:lnTo>
                    <a:pt x="834" y="128"/>
                  </a:lnTo>
                  <a:lnTo>
                    <a:pt x="834" y="128"/>
                  </a:lnTo>
                  <a:lnTo>
                    <a:pt x="836" y="128"/>
                  </a:lnTo>
                  <a:lnTo>
                    <a:pt x="836" y="128"/>
                  </a:lnTo>
                  <a:lnTo>
                    <a:pt x="838" y="128"/>
                  </a:lnTo>
                  <a:lnTo>
                    <a:pt x="838" y="128"/>
                  </a:lnTo>
                  <a:lnTo>
                    <a:pt x="840" y="128"/>
                  </a:lnTo>
                  <a:lnTo>
                    <a:pt x="840" y="128"/>
                  </a:lnTo>
                  <a:lnTo>
                    <a:pt x="842" y="128"/>
                  </a:lnTo>
                  <a:lnTo>
                    <a:pt x="842" y="128"/>
                  </a:lnTo>
                  <a:lnTo>
                    <a:pt x="844" y="128"/>
                  </a:lnTo>
                  <a:lnTo>
                    <a:pt x="844" y="128"/>
                  </a:lnTo>
                  <a:lnTo>
                    <a:pt x="846" y="128"/>
                  </a:lnTo>
                  <a:lnTo>
                    <a:pt x="846" y="128"/>
                  </a:lnTo>
                  <a:lnTo>
                    <a:pt x="848" y="128"/>
                  </a:lnTo>
                  <a:lnTo>
                    <a:pt x="848" y="128"/>
                  </a:lnTo>
                  <a:lnTo>
                    <a:pt x="850" y="128"/>
                  </a:lnTo>
                  <a:lnTo>
                    <a:pt x="850" y="128"/>
                  </a:lnTo>
                  <a:lnTo>
                    <a:pt x="852" y="128"/>
                  </a:lnTo>
                  <a:lnTo>
                    <a:pt x="852" y="128"/>
                  </a:lnTo>
                  <a:lnTo>
                    <a:pt x="854" y="128"/>
                  </a:lnTo>
                  <a:lnTo>
                    <a:pt x="854" y="128"/>
                  </a:lnTo>
                  <a:lnTo>
                    <a:pt x="856" y="128"/>
                  </a:lnTo>
                  <a:lnTo>
                    <a:pt x="856" y="125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860" y="125"/>
                  </a:lnTo>
                  <a:lnTo>
                    <a:pt x="860" y="125"/>
                  </a:lnTo>
                  <a:lnTo>
                    <a:pt x="864" y="125"/>
                  </a:lnTo>
                  <a:lnTo>
                    <a:pt x="864" y="119"/>
                  </a:lnTo>
                  <a:lnTo>
                    <a:pt x="866" y="119"/>
                  </a:lnTo>
                  <a:lnTo>
                    <a:pt x="866" y="119"/>
                  </a:lnTo>
                  <a:lnTo>
                    <a:pt x="868" y="119"/>
                  </a:lnTo>
                  <a:lnTo>
                    <a:pt x="868" y="119"/>
                  </a:lnTo>
                  <a:lnTo>
                    <a:pt x="870" y="119"/>
                  </a:lnTo>
                  <a:lnTo>
                    <a:pt x="870" y="119"/>
                  </a:lnTo>
                  <a:lnTo>
                    <a:pt x="872" y="119"/>
                  </a:lnTo>
                  <a:lnTo>
                    <a:pt x="872" y="117"/>
                  </a:lnTo>
                  <a:lnTo>
                    <a:pt x="874" y="117"/>
                  </a:lnTo>
                  <a:lnTo>
                    <a:pt x="874" y="114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8" y="114"/>
                  </a:lnTo>
                  <a:lnTo>
                    <a:pt x="878" y="114"/>
                  </a:lnTo>
                  <a:lnTo>
                    <a:pt x="880" y="114"/>
                  </a:lnTo>
                  <a:lnTo>
                    <a:pt x="880" y="114"/>
                  </a:lnTo>
                  <a:lnTo>
                    <a:pt x="882" y="114"/>
                  </a:lnTo>
                  <a:lnTo>
                    <a:pt x="882" y="114"/>
                  </a:lnTo>
                  <a:lnTo>
                    <a:pt x="884" y="114"/>
                  </a:lnTo>
                  <a:lnTo>
                    <a:pt x="884" y="114"/>
                  </a:lnTo>
                  <a:lnTo>
                    <a:pt x="886" y="114"/>
                  </a:lnTo>
                  <a:lnTo>
                    <a:pt x="886" y="114"/>
                  </a:lnTo>
                  <a:lnTo>
                    <a:pt x="888" y="114"/>
                  </a:lnTo>
                  <a:lnTo>
                    <a:pt x="888" y="114"/>
                  </a:lnTo>
                  <a:lnTo>
                    <a:pt x="890" y="114"/>
                  </a:lnTo>
                  <a:lnTo>
                    <a:pt x="890" y="114"/>
                  </a:lnTo>
                  <a:lnTo>
                    <a:pt x="892" y="114"/>
                  </a:lnTo>
                  <a:lnTo>
                    <a:pt x="892" y="114"/>
                  </a:lnTo>
                  <a:lnTo>
                    <a:pt x="894" y="114"/>
                  </a:lnTo>
                  <a:lnTo>
                    <a:pt x="894" y="114"/>
                  </a:lnTo>
                  <a:lnTo>
                    <a:pt x="896" y="114"/>
                  </a:lnTo>
                  <a:lnTo>
                    <a:pt x="896" y="114"/>
                  </a:lnTo>
                  <a:lnTo>
                    <a:pt x="898" y="114"/>
                  </a:lnTo>
                  <a:lnTo>
                    <a:pt x="898" y="114"/>
                  </a:lnTo>
                  <a:lnTo>
                    <a:pt x="900" y="114"/>
                  </a:lnTo>
                  <a:lnTo>
                    <a:pt x="900" y="114"/>
                  </a:lnTo>
                  <a:lnTo>
                    <a:pt x="902" y="114"/>
                  </a:lnTo>
                  <a:lnTo>
                    <a:pt x="902" y="111"/>
                  </a:lnTo>
                  <a:lnTo>
                    <a:pt x="904" y="111"/>
                  </a:lnTo>
                  <a:lnTo>
                    <a:pt x="904" y="111"/>
                  </a:lnTo>
                  <a:lnTo>
                    <a:pt x="906" y="111"/>
                  </a:lnTo>
                  <a:lnTo>
                    <a:pt x="906" y="111"/>
                  </a:lnTo>
                  <a:lnTo>
                    <a:pt x="908" y="111"/>
                  </a:lnTo>
                  <a:lnTo>
                    <a:pt x="908" y="111"/>
                  </a:lnTo>
                  <a:lnTo>
                    <a:pt x="910" y="111"/>
                  </a:lnTo>
                  <a:lnTo>
                    <a:pt x="910" y="108"/>
                  </a:lnTo>
                  <a:lnTo>
                    <a:pt x="912" y="108"/>
                  </a:lnTo>
                  <a:lnTo>
                    <a:pt x="912" y="104"/>
                  </a:lnTo>
                  <a:lnTo>
                    <a:pt x="914" y="104"/>
                  </a:lnTo>
                  <a:lnTo>
                    <a:pt x="914" y="104"/>
                  </a:lnTo>
                  <a:lnTo>
                    <a:pt x="916" y="104"/>
                  </a:lnTo>
                  <a:lnTo>
                    <a:pt x="916" y="104"/>
                  </a:lnTo>
                  <a:lnTo>
                    <a:pt x="918" y="104"/>
                  </a:lnTo>
                  <a:lnTo>
                    <a:pt x="918" y="104"/>
                  </a:lnTo>
                  <a:lnTo>
                    <a:pt x="920" y="104"/>
                  </a:lnTo>
                  <a:lnTo>
                    <a:pt x="920" y="104"/>
                  </a:lnTo>
                  <a:lnTo>
                    <a:pt x="922" y="104"/>
                  </a:lnTo>
                  <a:lnTo>
                    <a:pt x="922" y="104"/>
                  </a:lnTo>
                  <a:lnTo>
                    <a:pt x="924" y="104"/>
                  </a:lnTo>
                  <a:lnTo>
                    <a:pt x="924" y="104"/>
                  </a:lnTo>
                  <a:lnTo>
                    <a:pt x="926" y="104"/>
                  </a:lnTo>
                  <a:lnTo>
                    <a:pt x="926" y="104"/>
                  </a:lnTo>
                  <a:lnTo>
                    <a:pt x="928" y="104"/>
                  </a:lnTo>
                  <a:lnTo>
                    <a:pt x="928" y="104"/>
                  </a:lnTo>
                  <a:lnTo>
                    <a:pt x="932" y="104"/>
                  </a:lnTo>
                  <a:lnTo>
                    <a:pt x="932" y="101"/>
                  </a:lnTo>
                  <a:lnTo>
                    <a:pt x="934" y="101"/>
                  </a:lnTo>
                  <a:lnTo>
                    <a:pt x="934" y="101"/>
                  </a:lnTo>
                  <a:lnTo>
                    <a:pt x="936" y="101"/>
                  </a:lnTo>
                  <a:lnTo>
                    <a:pt x="936" y="101"/>
                  </a:lnTo>
                  <a:lnTo>
                    <a:pt x="938" y="101"/>
                  </a:lnTo>
                  <a:lnTo>
                    <a:pt x="938" y="101"/>
                  </a:lnTo>
                  <a:lnTo>
                    <a:pt x="940" y="101"/>
                  </a:lnTo>
                  <a:lnTo>
                    <a:pt x="940" y="101"/>
                  </a:lnTo>
                  <a:lnTo>
                    <a:pt x="942" y="101"/>
                  </a:lnTo>
                  <a:lnTo>
                    <a:pt x="942" y="101"/>
                  </a:lnTo>
                  <a:lnTo>
                    <a:pt x="946" y="101"/>
                  </a:lnTo>
                  <a:lnTo>
                    <a:pt x="946" y="101"/>
                  </a:lnTo>
                  <a:lnTo>
                    <a:pt x="948" y="101"/>
                  </a:lnTo>
                  <a:lnTo>
                    <a:pt x="948" y="101"/>
                  </a:lnTo>
                  <a:lnTo>
                    <a:pt x="950" y="101"/>
                  </a:lnTo>
                  <a:lnTo>
                    <a:pt x="950" y="101"/>
                  </a:lnTo>
                  <a:lnTo>
                    <a:pt x="952" y="101"/>
                  </a:lnTo>
                  <a:lnTo>
                    <a:pt x="952" y="101"/>
                  </a:lnTo>
                  <a:lnTo>
                    <a:pt x="954" y="101"/>
                  </a:lnTo>
                  <a:lnTo>
                    <a:pt x="954" y="101"/>
                  </a:lnTo>
                  <a:lnTo>
                    <a:pt x="956" y="101"/>
                  </a:lnTo>
                  <a:lnTo>
                    <a:pt x="956" y="101"/>
                  </a:lnTo>
                  <a:lnTo>
                    <a:pt x="958" y="101"/>
                  </a:lnTo>
                  <a:lnTo>
                    <a:pt x="958" y="98"/>
                  </a:lnTo>
                  <a:lnTo>
                    <a:pt x="960" y="98"/>
                  </a:lnTo>
                  <a:lnTo>
                    <a:pt x="960" y="98"/>
                  </a:lnTo>
                  <a:lnTo>
                    <a:pt x="962" y="98"/>
                  </a:lnTo>
                  <a:lnTo>
                    <a:pt x="962" y="98"/>
                  </a:lnTo>
                  <a:lnTo>
                    <a:pt x="964" y="98"/>
                  </a:lnTo>
                  <a:lnTo>
                    <a:pt x="964" y="98"/>
                  </a:lnTo>
                  <a:lnTo>
                    <a:pt x="966" y="98"/>
                  </a:lnTo>
                  <a:lnTo>
                    <a:pt x="966" y="98"/>
                  </a:lnTo>
                  <a:lnTo>
                    <a:pt x="968" y="98"/>
                  </a:lnTo>
                  <a:lnTo>
                    <a:pt x="968" y="98"/>
                  </a:lnTo>
                  <a:lnTo>
                    <a:pt x="970" y="98"/>
                  </a:lnTo>
                  <a:lnTo>
                    <a:pt x="970" y="98"/>
                  </a:lnTo>
                  <a:lnTo>
                    <a:pt x="972" y="98"/>
                  </a:lnTo>
                  <a:lnTo>
                    <a:pt x="972" y="98"/>
                  </a:lnTo>
                  <a:lnTo>
                    <a:pt x="974" y="98"/>
                  </a:lnTo>
                  <a:lnTo>
                    <a:pt x="974" y="94"/>
                  </a:lnTo>
                  <a:lnTo>
                    <a:pt x="976" y="94"/>
                  </a:lnTo>
                  <a:lnTo>
                    <a:pt x="976" y="94"/>
                  </a:lnTo>
                  <a:lnTo>
                    <a:pt x="978" y="94"/>
                  </a:lnTo>
                  <a:lnTo>
                    <a:pt x="978" y="91"/>
                  </a:lnTo>
                  <a:lnTo>
                    <a:pt x="980" y="91"/>
                  </a:lnTo>
                  <a:lnTo>
                    <a:pt x="980" y="91"/>
                  </a:lnTo>
                  <a:lnTo>
                    <a:pt x="982" y="91"/>
                  </a:lnTo>
                  <a:lnTo>
                    <a:pt x="982" y="91"/>
                  </a:lnTo>
                  <a:lnTo>
                    <a:pt x="984" y="91"/>
                  </a:lnTo>
                  <a:lnTo>
                    <a:pt x="984" y="91"/>
                  </a:lnTo>
                  <a:lnTo>
                    <a:pt x="986" y="91"/>
                  </a:lnTo>
                  <a:lnTo>
                    <a:pt x="986" y="91"/>
                  </a:lnTo>
                  <a:lnTo>
                    <a:pt x="988" y="91"/>
                  </a:lnTo>
                  <a:lnTo>
                    <a:pt x="988" y="91"/>
                  </a:lnTo>
                  <a:lnTo>
                    <a:pt x="990" y="91"/>
                  </a:lnTo>
                  <a:lnTo>
                    <a:pt x="990" y="91"/>
                  </a:lnTo>
                  <a:lnTo>
                    <a:pt x="992" y="91"/>
                  </a:lnTo>
                  <a:lnTo>
                    <a:pt x="992" y="91"/>
                  </a:lnTo>
                  <a:lnTo>
                    <a:pt x="994" y="91"/>
                  </a:lnTo>
                  <a:lnTo>
                    <a:pt x="994" y="91"/>
                  </a:lnTo>
                  <a:lnTo>
                    <a:pt x="996" y="91"/>
                  </a:lnTo>
                  <a:lnTo>
                    <a:pt x="996" y="91"/>
                  </a:lnTo>
                  <a:lnTo>
                    <a:pt x="998" y="91"/>
                  </a:lnTo>
                  <a:lnTo>
                    <a:pt x="998" y="91"/>
                  </a:lnTo>
                  <a:lnTo>
                    <a:pt x="1000" y="91"/>
                  </a:lnTo>
                  <a:lnTo>
                    <a:pt x="1000" y="91"/>
                  </a:lnTo>
                  <a:lnTo>
                    <a:pt x="1002" y="91"/>
                  </a:lnTo>
                  <a:lnTo>
                    <a:pt x="1002" y="91"/>
                  </a:lnTo>
                  <a:lnTo>
                    <a:pt x="1004" y="91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006" y="91"/>
                  </a:lnTo>
                  <a:lnTo>
                    <a:pt x="1008" y="91"/>
                  </a:lnTo>
                  <a:lnTo>
                    <a:pt x="1008" y="91"/>
                  </a:lnTo>
                  <a:lnTo>
                    <a:pt x="1010" y="91"/>
                  </a:lnTo>
                  <a:lnTo>
                    <a:pt x="1010" y="91"/>
                  </a:lnTo>
                  <a:lnTo>
                    <a:pt x="1012" y="91"/>
                  </a:lnTo>
                  <a:lnTo>
                    <a:pt x="1012" y="91"/>
                  </a:lnTo>
                  <a:lnTo>
                    <a:pt x="1016" y="91"/>
                  </a:lnTo>
                  <a:lnTo>
                    <a:pt x="1016" y="87"/>
                  </a:lnTo>
                  <a:lnTo>
                    <a:pt x="1018" y="87"/>
                  </a:lnTo>
                  <a:lnTo>
                    <a:pt x="1018" y="87"/>
                  </a:lnTo>
                  <a:lnTo>
                    <a:pt x="1020" y="87"/>
                  </a:lnTo>
                  <a:lnTo>
                    <a:pt x="1020" y="87"/>
                  </a:lnTo>
                  <a:lnTo>
                    <a:pt x="1022" y="87"/>
                  </a:lnTo>
                  <a:lnTo>
                    <a:pt x="1022" y="87"/>
                  </a:lnTo>
                  <a:lnTo>
                    <a:pt x="1024" y="87"/>
                  </a:lnTo>
                  <a:lnTo>
                    <a:pt x="1024" y="87"/>
                  </a:lnTo>
                  <a:lnTo>
                    <a:pt x="1026" y="87"/>
                  </a:lnTo>
                  <a:lnTo>
                    <a:pt x="1026" y="87"/>
                  </a:lnTo>
                  <a:lnTo>
                    <a:pt x="1028" y="87"/>
                  </a:lnTo>
                  <a:lnTo>
                    <a:pt x="1028" y="87"/>
                  </a:lnTo>
                  <a:lnTo>
                    <a:pt x="1032" y="87"/>
                  </a:lnTo>
                  <a:lnTo>
                    <a:pt x="1032" y="87"/>
                  </a:lnTo>
                  <a:lnTo>
                    <a:pt x="1033" y="87"/>
                  </a:lnTo>
                  <a:lnTo>
                    <a:pt x="1033" y="87"/>
                  </a:lnTo>
                  <a:lnTo>
                    <a:pt x="1035" y="87"/>
                  </a:lnTo>
                  <a:lnTo>
                    <a:pt x="1035" y="87"/>
                  </a:lnTo>
                  <a:lnTo>
                    <a:pt x="1037" y="87"/>
                  </a:lnTo>
                  <a:lnTo>
                    <a:pt x="1037" y="87"/>
                  </a:lnTo>
                  <a:lnTo>
                    <a:pt x="1039" y="87"/>
                  </a:lnTo>
                  <a:lnTo>
                    <a:pt x="1039" y="87"/>
                  </a:lnTo>
                  <a:lnTo>
                    <a:pt x="1043" y="87"/>
                  </a:lnTo>
                  <a:lnTo>
                    <a:pt x="1043" y="87"/>
                  </a:lnTo>
                  <a:lnTo>
                    <a:pt x="1045" y="87"/>
                  </a:lnTo>
                  <a:lnTo>
                    <a:pt x="1045" y="87"/>
                  </a:lnTo>
                  <a:lnTo>
                    <a:pt x="1047" y="87"/>
                  </a:lnTo>
                  <a:lnTo>
                    <a:pt x="1047" y="87"/>
                  </a:lnTo>
                  <a:lnTo>
                    <a:pt x="1049" y="87"/>
                  </a:lnTo>
                  <a:lnTo>
                    <a:pt x="1049" y="87"/>
                  </a:lnTo>
                  <a:lnTo>
                    <a:pt x="1051" y="87"/>
                  </a:lnTo>
                  <a:lnTo>
                    <a:pt x="1051" y="87"/>
                  </a:lnTo>
                  <a:lnTo>
                    <a:pt x="1053" y="87"/>
                  </a:lnTo>
                  <a:lnTo>
                    <a:pt x="1053" y="87"/>
                  </a:lnTo>
                  <a:lnTo>
                    <a:pt x="1055" y="87"/>
                  </a:lnTo>
                  <a:lnTo>
                    <a:pt x="1055" y="87"/>
                  </a:lnTo>
                  <a:lnTo>
                    <a:pt x="1057" y="87"/>
                  </a:lnTo>
                  <a:lnTo>
                    <a:pt x="1057" y="87"/>
                  </a:lnTo>
                  <a:lnTo>
                    <a:pt x="1059" y="87"/>
                  </a:lnTo>
                  <a:lnTo>
                    <a:pt x="1059" y="83"/>
                  </a:lnTo>
                  <a:lnTo>
                    <a:pt x="1061" y="83"/>
                  </a:lnTo>
                  <a:lnTo>
                    <a:pt x="1061" y="83"/>
                  </a:lnTo>
                  <a:lnTo>
                    <a:pt x="1063" y="83"/>
                  </a:lnTo>
                  <a:lnTo>
                    <a:pt x="1063" y="83"/>
                  </a:lnTo>
                  <a:lnTo>
                    <a:pt x="1065" y="83"/>
                  </a:lnTo>
                  <a:lnTo>
                    <a:pt x="1065" y="83"/>
                  </a:lnTo>
                  <a:lnTo>
                    <a:pt x="1067" y="83"/>
                  </a:lnTo>
                  <a:lnTo>
                    <a:pt x="1067" y="83"/>
                  </a:lnTo>
                  <a:lnTo>
                    <a:pt x="1069" y="83"/>
                  </a:lnTo>
                  <a:lnTo>
                    <a:pt x="1069" y="83"/>
                  </a:lnTo>
                  <a:lnTo>
                    <a:pt x="1071" y="83"/>
                  </a:lnTo>
                  <a:lnTo>
                    <a:pt x="1071" y="83"/>
                  </a:lnTo>
                  <a:lnTo>
                    <a:pt x="1073" y="83"/>
                  </a:lnTo>
                  <a:lnTo>
                    <a:pt x="1073" y="83"/>
                  </a:lnTo>
                  <a:lnTo>
                    <a:pt x="1075" y="83"/>
                  </a:lnTo>
                  <a:lnTo>
                    <a:pt x="1075" y="83"/>
                  </a:lnTo>
                  <a:lnTo>
                    <a:pt x="1077" y="83"/>
                  </a:lnTo>
                  <a:lnTo>
                    <a:pt x="1077" y="83"/>
                  </a:lnTo>
                  <a:lnTo>
                    <a:pt x="1079" y="83"/>
                  </a:lnTo>
                  <a:lnTo>
                    <a:pt x="1079" y="83"/>
                  </a:lnTo>
                  <a:lnTo>
                    <a:pt x="1081" y="83"/>
                  </a:lnTo>
                  <a:lnTo>
                    <a:pt x="1081" y="83"/>
                  </a:lnTo>
                  <a:lnTo>
                    <a:pt x="1083" y="83"/>
                  </a:lnTo>
                  <a:lnTo>
                    <a:pt x="1083" y="83"/>
                  </a:lnTo>
                  <a:lnTo>
                    <a:pt x="1087" y="83"/>
                  </a:lnTo>
                  <a:lnTo>
                    <a:pt x="1087" y="83"/>
                  </a:lnTo>
                  <a:lnTo>
                    <a:pt x="1089" y="83"/>
                  </a:lnTo>
                  <a:lnTo>
                    <a:pt x="1089" y="83"/>
                  </a:lnTo>
                  <a:lnTo>
                    <a:pt x="1091" y="83"/>
                  </a:lnTo>
                  <a:lnTo>
                    <a:pt x="1091" y="79"/>
                  </a:lnTo>
                  <a:lnTo>
                    <a:pt x="1093" y="79"/>
                  </a:lnTo>
                  <a:lnTo>
                    <a:pt x="1093" y="79"/>
                  </a:lnTo>
                  <a:lnTo>
                    <a:pt x="1095" y="79"/>
                  </a:lnTo>
                  <a:lnTo>
                    <a:pt x="1095" y="79"/>
                  </a:lnTo>
                  <a:lnTo>
                    <a:pt x="1097" y="79"/>
                  </a:lnTo>
                  <a:lnTo>
                    <a:pt x="1097" y="74"/>
                  </a:lnTo>
                  <a:lnTo>
                    <a:pt x="1099" y="74"/>
                  </a:lnTo>
                  <a:lnTo>
                    <a:pt x="1099" y="74"/>
                  </a:lnTo>
                  <a:lnTo>
                    <a:pt x="1101" y="74"/>
                  </a:lnTo>
                  <a:lnTo>
                    <a:pt x="1101" y="74"/>
                  </a:lnTo>
                  <a:lnTo>
                    <a:pt x="1103" y="74"/>
                  </a:lnTo>
                  <a:lnTo>
                    <a:pt x="1103" y="74"/>
                  </a:lnTo>
                  <a:lnTo>
                    <a:pt x="1105" y="74"/>
                  </a:lnTo>
                  <a:lnTo>
                    <a:pt x="1105" y="74"/>
                  </a:lnTo>
                  <a:lnTo>
                    <a:pt x="1107" y="74"/>
                  </a:lnTo>
                  <a:lnTo>
                    <a:pt x="1107" y="74"/>
                  </a:lnTo>
                  <a:lnTo>
                    <a:pt x="1109" y="74"/>
                  </a:lnTo>
                  <a:lnTo>
                    <a:pt x="1109" y="74"/>
                  </a:lnTo>
                  <a:lnTo>
                    <a:pt x="1111" y="74"/>
                  </a:lnTo>
                  <a:lnTo>
                    <a:pt x="1111" y="74"/>
                  </a:lnTo>
                  <a:lnTo>
                    <a:pt x="1113" y="74"/>
                  </a:lnTo>
                  <a:lnTo>
                    <a:pt x="1113" y="74"/>
                  </a:lnTo>
                  <a:lnTo>
                    <a:pt x="1115" y="74"/>
                  </a:lnTo>
                  <a:lnTo>
                    <a:pt x="1115" y="74"/>
                  </a:lnTo>
                  <a:lnTo>
                    <a:pt x="1117" y="74"/>
                  </a:lnTo>
                  <a:lnTo>
                    <a:pt x="1117" y="74"/>
                  </a:lnTo>
                  <a:lnTo>
                    <a:pt x="1119" y="74"/>
                  </a:lnTo>
                  <a:lnTo>
                    <a:pt x="1119" y="74"/>
                  </a:lnTo>
                  <a:lnTo>
                    <a:pt x="1121" y="74"/>
                  </a:lnTo>
                  <a:lnTo>
                    <a:pt x="1121" y="70"/>
                  </a:lnTo>
                  <a:lnTo>
                    <a:pt x="1123" y="70"/>
                  </a:lnTo>
                  <a:lnTo>
                    <a:pt x="1123" y="65"/>
                  </a:lnTo>
                  <a:lnTo>
                    <a:pt x="1127" y="65"/>
                  </a:lnTo>
                  <a:lnTo>
                    <a:pt x="1127" y="65"/>
                  </a:lnTo>
                  <a:lnTo>
                    <a:pt x="1129" y="65"/>
                  </a:lnTo>
                  <a:lnTo>
                    <a:pt x="1129" y="65"/>
                  </a:lnTo>
                  <a:lnTo>
                    <a:pt x="1131" y="65"/>
                  </a:lnTo>
                  <a:lnTo>
                    <a:pt x="1131" y="65"/>
                  </a:lnTo>
                  <a:lnTo>
                    <a:pt x="1133" y="65"/>
                  </a:lnTo>
                  <a:lnTo>
                    <a:pt x="1133" y="65"/>
                  </a:lnTo>
                  <a:lnTo>
                    <a:pt x="1135" y="65"/>
                  </a:lnTo>
                  <a:lnTo>
                    <a:pt x="1135" y="65"/>
                  </a:lnTo>
                  <a:lnTo>
                    <a:pt x="1137" y="65"/>
                  </a:lnTo>
                  <a:lnTo>
                    <a:pt x="1137" y="65"/>
                  </a:lnTo>
                  <a:lnTo>
                    <a:pt x="1141" y="65"/>
                  </a:lnTo>
                  <a:lnTo>
                    <a:pt x="1141" y="65"/>
                  </a:lnTo>
                  <a:lnTo>
                    <a:pt x="1143" y="65"/>
                  </a:lnTo>
                  <a:lnTo>
                    <a:pt x="1143" y="65"/>
                  </a:lnTo>
                  <a:lnTo>
                    <a:pt x="1145" y="65"/>
                  </a:lnTo>
                  <a:lnTo>
                    <a:pt x="1145" y="65"/>
                  </a:lnTo>
                  <a:lnTo>
                    <a:pt x="1147" y="65"/>
                  </a:lnTo>
                  <a:lnTo>
                    <a:pt x="1147" y="65"/>
                  </a:lnTo>
                  <a:lnTo>
                    <a:pt x="1149" y="65"/>
                  </a:lnTo>
                  <a:lnTo>
                    <a:pt x="1149" y="65"/>
                  </a:lnTo>
                  <a:lnTo>
                    <a:pt x="1151" y="65"/>
                  </a:lnTo>
                  <a:lnTo>
                    <a:pt x="1151" y="65"/>
                  </a:lnTo>
                  <a:lnTo>
                    <a:pt x="1157" y="65"/>
                  </a:lnTo>
                  <a:lnTo>
                    <a:pt x="1157" y="60"/>
                  </a:lnTo>
                  <a:lnTo>
                    <a:pt x="1159" y="60"/>
                  </a:lnTo>
                  <a:lnTo>
                    <a:pt x="1159" y="60"/>
                  </a:lnTo>
                  <a:lnTo>
                    <a:pt x="1161" y="60"/>
                  </a:lnTo>
                  <a:lnTo>
                    <a:pt x="1161" y="60"/>
                  </a:lnTo>
                  <a:lnTo>
                    <a:pt x="1163" y="60"/>
                  </a:lnTo>
                  <a:lnTo>
                    <a:pt x="1163" y="60"/>
                  </a:lnTo>
                  <a:lnTo>
                    <a:pt x="1165" y="60"/>
                  </a:lnTo>
                  <a:lnTo>
                    <a:pt x="1165" y="60"/>
                  </a:lnTo>
                  <a:lnTo>
                    <a:pt x="1167" y="60"/>
                  </a:lnTo>
                  <a:lnTo>
                    <a:pt x="1167" y="55"/>
                  </a:lnTo>
                  <a:lnTo>
                    <a:pt x="1169" y="55"/>
                  </a:lnTo>
                  <a:lnTo>
                    <a:pt x="1169" y="55"/>
                  </a:lnTo>
                  <a:lnTo>
                    <a:pt x="1171" y="55"/>
                  </a:lnTo>
                  <a:lnTo>
                    <a:pt x="1171" y="55"/>
                  </a:lnTo>
                  <a:lnTo>
                    <a:pt x="1173" y="55"/>
                  </a:lnTo>
                  <a:lnTo>
                    <a:pt x="1173" y="55"/>
                  </a:lnTo>
                  <a:lnTo>
                    <a:pt x="1175" y="55"/>
                  </a:lnTo>
                  <a:lnTo>
                    <a:pt x="1175" y="55"/>
                  </a:lnTo>
                  <a:lnTo>
                    <a:pt x="1177" y="55"/>
                  </a:lnTo>
                  <a:lnTo>
                    <a:pt x="1177" y="55"/>
                  </a:lnTo>
                  <a:lnTo>
                    <a:pt x="1179" y="55"/>
                  </a:lnTo>
                  <a:lnTo>
                    <a:pt x="1179" y="55"/>
                  </a:lnTo>
                  <a:lnTo>
                    <a:pt x="1183" y="55"/>
                  </a:lnTo>
                  <a:lnTo>
                    <a:pt x="1183" y="55"/>
                  </a:lnTo>
                  <a:lnTo>
                    <a:pt x="1185" y="55"/>
                  </a:lnTo>
                  <a:lnTo>
                    <a:pt x="1185" y="55"/>
                  </a:lnTo>
                  <a:lnTo>
                    <a:pt x="1187" y="55"/>
                  </a:lnTo>
                  <a:lnTo>
                    <a:pt x="1187" y="55"/>
                  </a:lnTo>
                  <a:lnTo>
                    <a:pt x="1189" y="55"/>
                  </a:lnTo>
                  <a:lnTo>
                    <a:pt x="1189" y="55"/>
                  </a:lnTo>
                  <a:lnTo>
                    <a:pt x="1191" y="55"/>
                  </a:lnTo>
                  <a:lnTo>
                    <a:pt x="1191" y="55"/>
                  </a:lnTo>
                  <a:lnTo>
                    <a:pt x="1193" y="55"/>
                  </a:lnTo>
                  <a:lnTo>
                    <a:pt x="1193" y="55"/>
                  </a:lnTo>
                  <a:lnTo>
                    <a:pt x="1195" y="55"/>
                  </a:lnTo>
                  <a:lnTo>
                    <a:pt x="1195" y="49"/>
                  </a:lnTo>
                  <a:lnTo>
                    <a:pt x="1199" y="49"/>
                  </a:lnTo>
                  <a:lnTo>
                    <a:pt x="1199" y="49"/>
                  </a:lnTo>
                  <a:lnTo>
                    <a:pt x="1201" y="49"/>
                  </a:lnTo>
                  <a:lnTo>
                    <a:pt x="1201" y="49"/>
                  </a:lnTo>
                  <a:lnTo>
                    <a:pt x="1203" y="49"/>
                  </a:lnTo>
                  <a:lnTo>
                    <a:pt x="1203" y="49"/>
                  </a:lnTo>
                  <a:lnTo>
                    <a:pt x="1205" y="49"/>
                  </a:lnTo>
                  <a:lnTo>
                    <a:pt x="1205" y="49"/>
                  </a:lnTo>
                  <a:lnTo>
                    <a:pt x="1207" y="49"/>
                  </a:lnTo>
                  <a:lnTo>
                    <a:pt x="1207" y="49"/>
                  </a:lnTo>
                  <a:lnTo>
                    <a:pt x="1209" y="49"/>
                  </a:lnTo>
                  <a:lnTo>
                    <a:pt x="1209" y="49"/>
                  </a:lnTo>
                  <a:lnTo>
                    <a:pt x="1211" y="49"/>
                  </a:lnTo>
                  <a:lnTo>
                    <a:pt x="1211" y="49"/>
                  </a:lnTo>
                  <a:lnTo>
                    <a:pt x="1213" y="49"/>
                  </a:lnTo>
                  <a:lnTo>
                    <a:pt x="1213" y="49"/>
                  </a:lnTo>
                  <a:lnTo>
                    <a:pt x="1215" y="49"/>
                  </a:lnTo>
                  <a:lnTo>
                    <a:pt x="1215" y="49"/>
                  </a:lnTo>
                  <a:lnTo>
                    <a:pt x="1217" y="49"/>
                  </a:lnTo>
                  <a:lnTo>
                    <a:pt x="1217" y="49"/>
                  </a:lnTo>
                  <a:lnTo>
                    <a:pt x="1219" y="49"/>
                  </a:lnTo>
                  <a:lnTo>
                    <a:pt x="1219" y="49"/>
                  </a:lnTo>
                  <a:lnTo>
                    <a:pt x="1221" y="49"/>
                  </a:lnTo>
                  <a:lnTo>
                    <a:pt x="1221" y="49"/>
                  </a:lnTo>
                  <a:lnTo>
                    <a:pt x="1223" y="49"/>
                  </a:lnTo>
                  <a:lnTo>
                    <a:pt x="1223" y="49"/>
                  </a:lnTo>
                  <a:lnTo>
                    <a:pt x="1225" y="49"/>
                  </a:lnTo>
                  <a:lnTo>
                    <a:pt x="1225" y="49"/>
                  </a:lnTo>
                  <a:lnTo>
                    <a:pt x="1227" y="49"/>
                  </a:lnTo>
                  <a:lnTo>
                    <a:pt x="1227" y="49"/>
                  </a:lnTo>
                  <a:lnTo>
                    <a:pt x="1229" y="49"/>
                  </a:lnTo>
                  <a:lnTo>
                    <a:pt x="1229" y="49"/>
                  </a:lnTo>
                  <a:lnTo>
                    <a:pt x="1231" y="49"/>
                  </a:lnTo>
                  <a:lnTo>
                    <a:pt x="1231" y="49"/>
                  </a:lnTo>
                  <a:lnTo>
                    <a:pt x="1233" y="49"/>
                  </a:lnTo>
                  <a:lnTo>
                    <a:pt x="1233" y="49"/>
                  </a:lnTo>
                  <a:lnTo>
                    <a:pt x="1235" y="49"/>
                  </a:lnTo>
                  <a:lnTo>
                    <a:pt x="1235" y="49"/>
                  </a:lnTo>
                  <a:lnTo>
                    <a:pt x="1240" y="49"/>
                  </a:lnTo>
                  <a:lnTo>
                    <a:pt x="1240" y="49"/>
                  </a:lnTo>
                  <a:lnTo>
                    <a:pt x="1242" y="49"/>
                  </a:lnTo>
                  <a:lnTo>
                    <a:pt x="1242" y="49"/>
                  </a:lnTo>
                  <a:lnTo>
                    <a:pt x="1244" y="49"/>
                  </a:lnTo>
                  <a:lnTo>
                    <a:pt x="1244" y="49"/>
                  </a:lnTo>
                  <a:lnTo>
                    <a:pt x="1246" y="49"/>
                  </a:lnTo>
                  <a:lnTo>
                    <a:pt x="1246" y="42"/>
                  </a:lnTo>
                  <a:lnTo>
                    <a:pt x="1248" y="42"/>
                  </a:lnTo>
                  <a:lnTo>
                    <a:pt x="1248" y="42"/>
                  </a:lnTo>
                  <a:lnTo>
                    <a:pt x="1250" y="42"/>
                  </a:lnTo>
                  <a:lnTo>
                    <a:pt x="1250" y="42"/>
                  </a:lnTo>
                  <a:lnTo>
                    <a:pt x="1254" y="42"/>
                  </a:lnTo>
                  <a:lnTo>
                    <a:pt x="1254" y="42"/>
                  </a:lnTo>
                  <a:lnTo>
                    <a:pt x="1256" y="42"/>
                  </a:lnTo>
                  <a:lnTo>
                    <a:pt x="1256" y="42"/>
                  </a:lnTo>
                  <a:lnTo>
                    <a:pt x="1258" y="42"/>
                  </a:lnTo>
                  <a:lnTo>
                    <a:pt x="1258" y="42"/>
                  </a:lnTo>
                  <a:lnTo>
                    <a:pt x="1260" y="42"/>
                  </a:lnTo>
                  <a:lnTo>
                    <a:pt x="1260" y="42"/>
                  </a:lnTo>
                  <a:lnTo>
                    <a:pt x="1262" y="42"/>
                  </a:lnTo>
                  <a:lnTo>
                    <a:pt x="1262" y="42"/>
                  </a:lnTo>
                  <a:lnTo>
                    <a:pt x="1264" y="42"/>
                  </a:lnTo>
                  <a:lnTo>
                    <a:pt x="1264" y="42"/>
                  </a:lnTo>
                  <a:lnTo>
                    <a:pt x="1266" y="42"/>
                  </a:lnTo>
                  <a:lnTo>
                    <a:pt x="1266" y="42"/>
                  </a:lnTo>
                  <a:lnTo>
                    <a:pt x="1268" y="42"/>
                  </a:lnTo>
                  <a:lnTo>
                    <a:pt x="1268" y="42"/>
                  </a:lnTo>
                  <a:lnTo>
                    <a:pt x="1270" y="42"/>
                  </a:lnTo>
                  <a:lnTo>
                    <a:pt x="1270" y="42"/>
                  </a:lnTo>
                  <a:lnTo>
                    <a:pt x="1272" y="42"/>
                  </a:lnTo>
                  <a:lnTo>
                    <a:pt x="1272" y="42"/>
                  </a:lnTo>
                  <a:lnTo>
                    <a:pt x="1274" y="42"/>
                  </a:lnTo>
                  <a:lnTo>
                    <a:pt x="1274" y="42"/>
                  </a:lnTo>
                  <a:lnTo>
                    <a:pt x="1276" y="42"/>
                  </a:lnTo>
                  <a:lnTo>
                    <a:pt x="1276" y="42"/>
                  </a:lnTo>
                  <a:lnTo>
                    <a:pt x="1280" y="42"/>
                  </a:lnTo>
                  <a:lnTo>
                    <a:pt x="1280" y="42"/>
                  </a:lnTo>
                  <a:lnTo>
                    <a:pt x="1282" y="42"/>
                  </a:lnTo>
                  <a:lnTo>
                    <a:pt x="1282" y="42"/>
                  </a:lnTo>
                  <a:lnTo>
                    <a:pt x="1284" y="42"/>
                  </a:lnTo>
                  <a:lnTo>
                    <a:pt x="1284" y="42"/>
                  </a:lnTo>
                  <a:lnTo>
                    <a:pt x="1286" y="42"/>
                  </a:lnTo>
                  <a:lnTo>
                    <a:pt x="1286" y="42"/>
                  </a:lnTo>
                  <a:lnTo>
                    <a:pt x="1288" y="42"/>
                  </a:lnTo>
                  <a:lnTo>
                    <a:pt x="1288" y="42"/>
                  </a:lnTo>
                  <a:lnTo>
                    <a:pt x="1290" y="42"/>
                  </a:lnTo>
                  <a:lnTo>
                    <a:pt x="1290" y="42"/>
                  </a:lnTo>
                  <a:lnTo>
                    <a:pt x="1294" y="42"/>
                  </a:lnTo>
                  <a:lnTo>
                    <a:pt x="1294" y="42"/>
                  </a:lnTo>
                  <a:lnTo>
                    <a:pt x="1296" y="42"/>
                  </a:lnTo>
                  <a:lnTo>
                    <a:pt x="1296" y="42"/>
                  </a:lnTo>
                  <a:lnTo>
                    <a:pt x="1298" y="42"/>
                  </a:lnTo>
                  <a:lnTo>
                    <a:pt x="1298" y="42"/>
                  </a:lnTo>
                  <a:lnTo>
                    <a:pt x="1300" y="42"/>
                  </a:lnTo>
                  <a:lnTo>
                    <a:pt x="1300" y="42"/>
                  </a:lnTo>
                  <a:lnTo>
                    <a:pt x="1302" y="42"/>
                  </a:lnTo>
                  <a:lnTo>
                    <a:pt x="1302" y="42"/>
                  </a:lnTo>
                  <a:lnTo>
                    <a:pt x="1304" y="42"/>
                  </a:lnTo>
                  <a:lnTo>
                    <a:pt x="1304" y="42"/>
                  </a:lnTo>
                  <a:lnTo>
                    <a:pt x="1306" y="42"/>
                  </a:lnTo>
                  <a:lnTo>
                    <a:pt x="1306" y="42"/>
                  </a:lnTo>
                  <a:lnTo>
                    <a:pt x="1310" y="42"/>
                  </a:lnTo>
                  <a:lnTo>
                    <a:pt x="1310" y="42"/>
                  </a:lnTo>
                  <a:lnTo>
                    <a:pt x="1312" y="42"/>
                  </a:lnTo>
                  <a:lnTo>
                    <a:pt x="1312" y="42"/>
                  </a:lnTo>
                  <a:lnTo>
                    <a:pt x="1314" y="42"/>
                  </a:lnTo>
                  <a:lnTo>
                    <a:pt x="1314" y="42"/>
                  </a:lnTo>
                  <a:lnTo>
                    <a:pt x="1316" y="42"/>
                  </a:lnTo>
                  <a:lnTo>
                    <a:pt x="1316" y="42"/>
                  </a:lnTo>
                  <a:lnTo>
                    <a:pt x="1318" y="42"/>
                  </a:lnTo>
                  <a:lnTo>
                    <a:pt x="1318" y="42"/>
                  </a:lnTo>
                  <a:lnTo>
                    <a:pt x="1320" y="42"/>
                  </a:lnTo>
                  <a:lnTo>
                    <a:pt x="1320" y="42"/>
                  </a:lnTo>
                  <a:lnTo>
                    <a:pt x="1322" y="42"/>
                  </a:lnTo>
                  <a:lnTo>
                    <a:pt x="1322" y="34"/>
                  </a:lnTo>
                  <a:lnTo>
                    <a:pt x="1324" y="34"/>
                  </a:lnTo>
                  <a:lnTo>
                    <a:pt x="1324" y="34"/>
                  </a:lnTo>
                  <a:lnTo>
                    <a:pt x="1326" y="34"/>
                  </a:lnTo>
                  <a:lnTo>
                    <a:pt x="1326" y="34"/>
                  </a:lnTo>
                  <a:lnTo>
                    <a:pt x="1328" y="34"/>
                  </a:lnTo>
                  <a:lnTo>
                    <a:pt x="1328" y="34"/>
                  </a:lnTo>
                  <a:lnTo>
                    <a:pt x="1330" y="34"/>
                  </a:lnTo>
                  <a:lnTo>
                    <a:pt x="1330" y="34"/>
                  </a:lnTo>
                  <a:lnTo>
                    <a:pt x="1332" y="34"/>
                  </a:lnTo>
                  <a:lnTo>
                    <a:pt x="1332" y="34"/>
                  </a:lnTo>
                  <a:lnTo>
                    <a:pt x="1336" y="34"/>
                  </a:lnTo>
                  <a:lnTo>
                    <a:pt x="1336" y="34"/>
                  </a:lnTo>
                  <a:lnTo>
                    <a:pt x="1338" y="34"/>
                  </a:lnTo>
                  <a:lnTo>
                    <a:pt x="1338" y="34"/>
                  </a:lnTo>
                  <a:lnTo>
                    <a:pt x="1340" y="34"/>
                  </a:lnTo>
                  <a:lnTo>
                    <a:pt x="1340" y="34"/>
                  </a:lnTo>
                  <a:lnTo>
                    <a:pt x="1342" y="34"/>
                  </a:lnTo>
                  <a:lnTo>
                    <a:pt x="1342" y="34"/>
                  </a:lnTo>
                  <a:lnTo>
                    <a:pt x="1344" y="34"/>
                  </a:lnTo>
                  <a:lnTo>
                    <a:pt x="1344" y="34"/>
                  </a:lnTo>
                  <a:lnTo>
                    <a:pt x="1346" y="34"/>
                  </a:lnTo>
                  <a:lnTo>
                    <a:pt x="1346" y="34"/>
                  </a:lnTo>
                  <a:lnTo>
                    <a:pt x="1348" y="34"/>
                  </a:lnTo>
                  <a:lnTo>
                    <a:pt x="1348" y="34"/>
                  </a:lnTo>
                  <a:lnTo>
                    <a:pt x="1350" y="34"/>
                  </a:lnTo>
                  <a:lnTo>
                    <a:pt x="1350" y="34"/>
                  </a:lnTo>
                  <a:lnTo>
                    <a:pt x="1352" y="34"/>
                  </a:lnTo>
                  <a:lnTo>
                    <a:pt x="1352" y="34"/>
                  </a:lnTo>
                  <a:lnTo>
                    <a:pt x="1354" y="34"/>
                  </a:lnTo>
                  <a:lnTo>
                    <a:pt x="1354" y="34"/>
                  </a:lnTo>
                  <a:lnTo>
                    <a:pt x="1356" y="34"/>
                  </a:lnTo>
                  <a:lnTo>
                    <a:pt x="1356" y="34"/>
                  </a:lnTo>
                  <a:lnTo>
                    <a:pt x="1358" y="34"/>
                  </a:lnTo>
                  <a:lnTo>
                    <a:pt x="1358" y="34"/>
                  </a:lnTo>
                  <a:lnTo>
                    <a:pt x="1360" y="34"/>
                  </a:lnTo>
                  <a:lnTo>
                    <a:pt x="1360" y="34"/>
                  </a:lnTo>
                  <a:lnTo>
                    <a:pt x="1366" y="34"/>
                  </a:lnTo>
                  <a:lnTo>
                    <a:pt x="1366" y="34"/>
                  </a:lnTo>
                  <a:lnTo>
                    <a:pt x="1368" y="34"/>
                  </a:lnTo>
                  <a:lnTo>
                    <a:pt x="1368" y="24"/>
                  </a:lnTo>
                  <a:lnTo>
                    <a:pt x="1370" y="24"/>
                  </a:lnTo>
                  <a:lnTo>
                    <a:pt x="1370" y="24"/>
                  </a:lnTo>
                  <a:lnTo>
                    <a:pt x="1372" y="24"/>
                  </a:lnTo>
                  <a:lnTo>
                    <a:pt x="1372" y="24"/>
                  </a:lnTo>
                  <a:lnTo>
                    <a:pt x="1374" y="24"/>
                  </a:lnTo>
                  <a:lnTo>
                    <a:pt x="1374" y="24"/>
                  </a:lnTo>
                  <a:lnTo>
                    <a:pt x="1378" y="24"/>
                  </a:lnTo>
                  <a:lnTo>
                    <a:pt x="1378" y="24"/>
                  </a:lnTo>
                  <a:lnTo>
                    <a:pt x="1380" y="24"/>
                  </a:lnTo>
                  <a:lnTo>
                    <a:pt x="1380" y="24"/>
                  </a:lnTo>
                  <a:lnTo>
                    <a:pt x="1382" y="24"/>
                  </a:lnTo>
                  <a:lnTo>
                    <a:pt x="1382" y="24"/>
                  </a:lnTo>
                  <a:lnTo>
                    <a:pt x="1384" y="24"/>
                  </a:lnTo>
                  <a:lnTo>
                    <a:pt x="1384" y="24"/>
                  </a:lnTo>
                  <a:lnTo>
                    <a:pt x="1386" y="24"/>
                  </a:lnTo>
                  <a:lnTo>
                    <a:pt x="1386" y="24"/>
                  </a:lnTo>
                  <a:lnTo>
                    <a:pt x="1388" y="24"/>
                  </a:lnTo>
                  <a:lnTo>
                    <a:pt x="1388" y="24"/>
                  </a:lnTo>
                  <a:lnTo>
                    <a:pt x="1394" y="24"/>
                  </a:lnTo>
                  <a:lnTo>
                    <a:pt x="1394" y="24"/>
                  </a:lnTo>
                  <a:lnTo>
                    <a:pt x="1396" y="24"/>
                  </a:lnTo>
                  <a:lnTo>
                    <a:pt x="1396" y="24"/>
                  </a:lnTo>
                  <a:lnTo>
                    <a:pt x="1398" y="24"/>
                  </a:lnTo>
                  <a:lnTo>
                    <a:pt x="1398" y="24"/>
                  </a:lnTo>
                  <a:lnTo>
                    <a:pt x="1400" y="24"/>
                  </a:lnTo>
                  <a:lnTo>
                    <a:pt x="1400" y="24"/>
                  </a:lnTo>
                  <a:lnTo>
                    <a:pt x="1402" y="24"/>
                  </a:lnTo>
                  <a:lnTo>
                    <a:pt x="1402" y="24"/>
                  </a:lnTo>
                  <a:lnTo>
                    <a:pt x="1404" y="24"/>
                  </a:lnTo>
                  <a:lnTo>
                    <a:pt x="1404" y="12"/>
                  </a:lnTo>
                  <a:lnTo>
                    <a:pt x="1406" y="12"/>
                  </a:lnTo>
                  <a:lnTo>
                    <a:pt x="1406" y="12"/>
                  </a:lnTo>
                  <a:lnTo>
                    <a:pt x="1408" y="12"/>
                  </a:lnTo>
                  <a:lnTo>
                    <a:pt x="1408" y="12"/>
                  </a:lnTo>
                  <a:lnTo>
                    <a:pt x="1410" y="12"/>
                  </a:lnTo>
                  <a:lnTo>
                    <a:pt x="1410" y="12"/>
                  </a:lnTo>
                  <a:lnTo>
                    <a:pt x="1412" y="12"/>
                  </a:lnTo>
                  <a:lnTo>
                    <a:pt x="1412" y="12"/>
                  </a:lnTo>
                  <a:lnTo>
                    <a:pt x="1414" y="12"/>
                  </a:lnTo>
                  <a:lnTo>
                    <a:pt x="1414" y="0"/>
                  </a:lnTo>
                  <a:lnTo>
                    <a:pt x="1416" y="0"/>
                  </a:lnTo>
                  <a:lnTo>
                    <a:pt x="1416" y="0"/>
                  </a:lnTo>
                  <a:lnTo>
                    <a:pt x="1418" y="0"/>
                  </a:lnTo>
                  <a:lnTo>
                    <a:pt x="1418" y="0"/>
                  </a:lnTo>
                  <a:lnTo>
                    <a:pt x="1420" y="0"/>
                  </a:lnTo>
                  <a:lnTo>
                    <a:pt x="1420" y="0"/>
                  </a:lnTo>
                  <a:lnTo>
                    <a:pt x="1422" y="0"/>
                  </a:lnTo>
                  <a:lnTo>
                    <a:pt x="1422" y="0"/>
                  </a:lnTo>
                  <a:lnTo>
                    <a:pt x="1424" y="0"/>
                  </a:lnTo>
                  <a:lnTo>
                    <a:pt x="1424" y="0"/>
                  </a:lnTo>
                  <a:lnTo>
                    <a:pt x="1426" y="0"/>
                  </a:lnTo>
                  <a:lnTo>
                    <a:pt x="1426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30" y="0"/>
                  </a:lnTo>
                  <a:lnTo>
                    <a:pt x="1430" y="0"/>
                  </a:lnTo>
                  <a:lnTo>
                    <a:pt x="1432" y="0"/>
                  </a:lnTo>
                  <a:lnTo>
                    <a:pt x="1432" y="0"/>
                  </a:lnTo>
                </a:path>
              </a:pathLst>
            </a:custGeom>
            <a:noFill/>
            <a:ln w="28575">
              <a:solidFill>
                <a:srgbClr val="00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1" name="Text Box 124"/>
          <p:cNvSpPr txBox="1">
            <a:spLocks noChangeArrowheads="1"/>
          </p:cNvSpPr>
          <p:nvPr/>
        </p:nvSpPr>
        <p:spPr bwMode="auto">
          <a:xfrm>
            <a:off x="1992313" y="5540425"/>
            <a:ext cx="1114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4102" name="Text Box 134"/>
          <p:cNvSpPr txBox="1">
            <a:spLocks noChangeArrowheads="1"/>
          </p:cNvSpPr>
          <p:nvPr/>
        </p:nvSpPr>
        <p:spPr bwMode="auto">
          <a:xfrm rot="-5400000">
            <a:off x="-1243012" y="3251249"/>
            <a:ext cx="337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FFFFFF"/>
                </a:solidFill>
              </a:rPr>
              <a:t>Estimated Cumulative Incidence (%)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2549525" y="1520875"/>
            <a:ext cx="11588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Placebo</a:t>
            </a:r>
          </a:p>
        </p:txBody>
      </p:sp>
      <p:sp>
        <p:nvSpPr>
          <p:cNvPr id="4107" name="TextBox 230"/>
          <p:cNvSpPr txBox="1">
            <a:spLocks noChangeArrowheads="1"/>
          </p:cNvSpPr>
          <p:nvPr/>
        </p:nvSpPr>
        <p:spPr bwMode="auto">
          <a:xfrm>
            <a:off x="2168525" y="3900537"/>
            <a:ext cx="1709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CCFF"/>
                </a:solidFill>
              </a:rPr>
              <a:t>Rivaroxaban</a:t>
            </a:r>
            <a:endParaRPr lang="en-US" sz="2000" b="1" dirty="0">
              <a:solidFill>
                <a:srgbClr val="00CCFF"/>
              </a:solidFill>
            </a:endParaRPr>
          </a:p>
          <a:p>
            <a:pPr algn="ctr"/>
            <a:r>
              <a:rPr lang="en-US" sz="2000" b="1" dirty="0">
                <a:solidFill>
                  <a:srgbClr val="00CCFF"/>
                </a:solidFill>
              </a:rPr>
              <a:t>5 mg BID</a:t>
            </a:r>
          </a:p>
        </p:txBody>
      </p:sp>
      <p:sp>
        <p:nvSpPr>
          <p:cNvPr id="4108" name="TextBox 231"/>
          <p:cNvSpPr txBox="1">
            <a:spLocks noChangeArrowheads="1"/>
          </p:cNvSpPr>
          <p:nvPr/>
        </p:nvSpPr>
        <p:spPr bwMode="auto">
          <a:xfrm>
            <a:off x="871538" y="5430887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109" name="TextBox 125"/>
          <p:cNvSpPr txBox="1">
            <a:spLocks noChangeArrowheads="1"/>
          </p:cNvSpPr>
          <p:nvPr/>
        </p:nvSpPr>
        <p:spPr bwMode="auto">
          <a:xfrm>
            <a:off x="4294188" y="21908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B0F0"/>
                </a:solidFill>
              </a:rPr>
              <a:t>8.8%</a:t>
            </a:r>
          </a:p>
        </p:txBody>
      </p:sp>
      <p:sp>
        <p:nvSpPr>
          <p:cNvPr id="4110" name="TextBox 126"/>
          <p:cNvSpPr txBox="1">
            <a:spLocks noChangeArrowheads="1"/>
          </p:cNvSpPr>
          <p:nvPr/>
        </p:nvSpPr>
        <p:spPr bwMode="auto">
          <a:xfrm>
            <a:off x="4205288" y="1535162"/>
            <a:ext cx="760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53B0"/>
                </a:solidFill>
              </a:rPr>
              <a:t>10.7%</a:t>
            </a:r>
          </a:p>
        </p:txBody>
      </p:sp>
      <p:sp>
        <p:nvSpPr>
          <p:cNvPr id="4113" name="TextBox 22"/>
          <p:cNvSpPr txBox="1">
            <a:spLocks noChangeArrowheads="1"/>
          </p:cNvSpPr>
          <p:nvPr/>
        </p:nvSpPr>
        <p:spPr bwMode="auto">
          <a:xfrm>
            <a:off x="3960813" y="53531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4114" name="Line 22"/>
          <p:cNvSpPr>
            <a:spLocks noChangeShapeType="1"/>
          </p:cNvSpPr>
          <p:nvPr/>
        </p:nvSpPr>
        <p:spPr bwMode="auto">
          <a:xfrm>
            <a:off x="966788" y="5302300"/>
            <a:ext cx="0" cy="136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15" name="Line 24"/>
          <p:cNvSpPr>
            <a:spLocks noChangeShapeType="1"/>
          </p:cNvSpPr>
          <p:nvPr/>
        </p:nvSpPr>
        <p:spPr bwMode="auto">
          <a:xfrm>
            <a:off x="2549525" y="5302300"/>
            <a:ext cx="0" cy="136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16" name="Line 25"/>
          <p:cNvSpPr>
            <a:spLocks noChangeShapeType="1"/>
          </p:cNvSpPr>
          <p:nvPr/>
        </p:nvSpPr>
        <p:spPr bwMode="auto">
          <a:xfrm>
            <a:off x="4138613" y="5294362"/>
            <a:ext cx="0" cy="136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17" name="Line 29"/>
          <p:cNvSpPr>
            <a:spLocks noChangeShapeType="1"/>
          </p:cNvSpPr>
          <p:nvPr/>
        </p:nvSpPr>
        <p:spPr bwMode="auto">
          <a:xfrm flipH="1">
            <a:off x="849313" y="2046337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18" name="Line 31"/>
          <p:cNvSpPr>
            <a:spLocks noChangeShapeType="1"/>
          </p:cNvSpPr>
          <p:nvPr/>
        </p:nvSpPr>
        <p:spPr bwMode="auto">
          <a:xfrm flipH="1">
            <a:off x="860425" y="3652887"/>
            <a:ext cx="10953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19" name="Line 34"/>
          <p:cNvSpPr>
            <a:spLocks noChangeShapeType="1"/>
          </p:cNvSpPr>
          <p:nvPr/>
        </p:nvSpPr>
        <p:spPr bwMode="auto">
          <a:xfrm flipH="1">
            <a:off x="857250" y="5276900"/>
            <a:ext cx="10953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20" name="Text Box 133"/>
          <p:cNvSpPr txBox="1">
            <a:spLocks noChangeArrowheads="1"/>
          </p:cNvSpPr>
          <p:nvPr/>
        </p:nvSpPr>
        <p:spPr bwMode="auto">
          <a:xfrm>
            <a:off x="5708650" y="1004218"/>
            <a:ext cx="2271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600" b="1" dirty="0">
                <a:solidFill>
                  <a:srgbClr val="FFFFFF"/>
                </a:solidFill>
              </a:rPr>
              <a:t>Cardiovascular Death</a:t>
            </a:r>
          </a:p>
        </p:txBody>
      </p:sp>
      <p:sp>
        <p:nvSpPr>
          <p:cNvPr id="4121" name="Text Box 133"/>
          <p:cNvSpPr txBox="1">
            <a:spLocks noChangeArrowheads="1"/>
          </p:cNvSpPr>
          <p:nvPr/>
        </p:nvSpPr>
        <p:spPr bwMode="auto">
          <a:xfrm>
            <a:off x="1404938" y="1004218"/>
            <a:ext cx="2287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600" b="1" dirty="0">
                <a:solidFill>
                  <a:srgbClr val="FFFFFF"/>
                </a:solidFill>
              </a:rPr>
              <a:t>CV Death / MI / Stroke</a:t>
            </a:r>
          </a:p>
        </p:txBody>
      </p:sp>
      <p:graphicFrame>
        <p:nvGraphicFramePr>
          <p:cNvPr id="4099" name="Chart 178"/>
          <p:cNvGraphicFramePr>
            <a:graphicFrameLocks/>
          </p:cNvGraphicFramePr>
          <p:nvPr/>
        </p:nvGraphicFramePr>
        <p:xfrm>
          <a:off x="4938713" y="1147812"/>
          <a:ext cx="3814762" cy="4476750"/>
        </p:xfrm>
        <a:graphic>
          <a:graphicData uri="http://schemas.openxmlformats.org/presentationml/2006/ole">
            <p:oleObj spid="_x0000_s20483" r:id="rId5" imgW="3127519" imgH="3859102" progId="Excel.Chart.8">
              <p:embed/>
            </p:oleObj>
          </a:graphicData>
        </a:graphic>
      </p:graphicFrame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5454650" y="1420862"/>
            <a:ext cx="3067050" cy="3868738"/>
            <a:chOff x="33338" y="1076214"/>
            <a:chExt cx="9077325" cy="5067300"/>
          </a:xfrm>
          <a:solidFill>
            <a:schemeClr val="tx1">
              <a:alpha val="11000"/>
            </a:schemeClr>
          </a:solidFill>
        </p:grpSpPr>
        <p:sp>
          <p:nvSpPr>
            <p:cNvPr id="69" name="Rectangle 68"/>
            <p:cNvSpPr/>
            <p:nvPr/>
          </p:nvSpPr>
          <p:spPr bwMode="auto">
            <a:xfrm>
              <a:off x="33338" y="1076214"/>
              <a:ext cx="9077325" cy="5067300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3338" y="2083594"/>
              <a:ext cx="9071155" cy="4045744"/>
              <a:chOff x="33338" y="2083594"/>
              <a:chExt cx="9071155" cy="4045744"/>
            </a:xfrm>
            <a:grpFill/>
          </p:grpSpPr>
          <p:sp>
            <p:nvSpPr>
              <p:cNvPr id="93" name="Freeform 92"/>
              <p:cNvSpPr/>
              <p:nvPr/>
            </p:nvSpPr>
            <p:spPr bwMode="auto">
              <a:xfrm>
                <a:off x="61528" y="4299158"/>
                <a:ext cx="2663999" cy="1829801"/>
              </a:xfrm>
              <a:custGeom>
                <a:avLst/>
                <a:gdLst>
                  <a:gd name="connsiteX0" fmla="*/ 0 w 2662237"/>
                  <a:gd name="connsiteY0" fmla="*/ 1827698 h 1827698"/>
                  <a:gd name="connsiteX1" fmla="*/ 11906 w 2662237"/>
                  <a:gd name="connsiteY1" fmla="*/ 1763404 h 1827698"/>
                  <a:gd name="connsiteX2" fmla="*/ 14287 w 2662237"/>
                  <a:gd name="connsiteY2" fmla="*/ 1737210 h 1827698"/>
                  <a:gd name="connsiteX3" fmla="*/ 16668 w 2662237"/>
                  <a:gd name="connsiteY3" fmla="*/ 1713398 h 1827698"/>
                  <a:gd name="connsiteX4" fmla="*/ 26193 w 2662237"/>
                  <a:gd name="connsiteY4" fmla="*/ 1706254 h 1827698"/>
                  <a:gd name="connsiteX5" fmla="*/ 30956 w 2662237"/>
                  <a:gd name="connsiteY5" fmla="*/ 1696729 h 1827698"/>
                  <a:gd name="connsiteX6" fmla="*/ 42862 w 2662237"/>
                  <a:gd name="connsiteY6" fmla="*/ 1646723 h 1827698"/>
                  <a:gd name="connsiteX7" fmla="*/ 45243 w 2662237"/>
                  <a:gd name="connsiteY7" fmla="*/ 1618148 h 1827698"/>
                  <a:gd name="connsiteX8" fmla="*/ 47625 w 2662237"/>
                  <a:gd name="connsiteY8" fmla="*/ 1606241 h 1827698"/>
                  <a:gd name="connsiteX9" fmla="*/ 59531 w 2662237"/>
                  <a:gd name="connsiteY9" fmla="*/ 1601479 h 1827698"/>
                  <a:gd name="connsiteX10" fmla="*/ 92868 w 2662237"/>
                  <a:gd name="connsiteY10" fmla="*/ 1556235 h 1827698"/>
                  <a:gd name="connsiteX11" fmla="*/ 90487 w 2662237"/>
                  <a:gd name="connsiteY11" fmla="*/ 1534804 h 1827698"/>
                  <a:gd name="connsiteX12" fmla="*/ 107156 w 2662237"/>
                  <a:gd name="connsiteY12" fmla="*/ 1515754 h 1827698"/>
                  <a:gd name="connsiteX13" fmla="*/ 133350 w 2662237"/>
                  <a:gd name="connsiteY13" fmla="*/ 1470510 h 1827698"/>
                  <a:gd name="connsiteX14" fmla="*/ 133350 w 2662237"/>
                  <a:gd name="connsiteY14" fmla="*/ 1430029 h 1827698"/>
                  <a:gd name="connsiteX15" fmla="*/ 159543 w 2662237"/>
                  <a:gd name="connsiteY15" fmla="*/ 1427648 h 1827698"/>
                  <a:gd name="connsiteX16" fmla="*/ 190500 w 2662237"/>
                  <a:gd name="connsiteY16" fmla="*/ 1401454 h 1827698"/>
                  <a:gd name="connsiteX17" fmla="*/ 190500 w 2662237"/>
                  <a:gd name="connsiteY17" fmla="*/ 1370498 h 1827698"/>
                  <a:gd name="connsiteX18" fmla="*/ 207168 w 2662237"/>
                  <a:gd name="connsiteY18" fmla="*/ 1368116 h 1827698"/>
                  <a:gd name="connsiteX19" fmla="*/ 230981 w 2662237"/>
                  <a:gd name="connsiteY19" fmla="*/ 1368116 h 1827698"/>
                  <a:gd name="connsiteX20" fmla="*/ 238125 w 2662237"/>
                  <a:gd name="connsiteY20" fmla="*/ 1363354 h 1827698"/>
                  <a:gd name="connsiteX21" fmla="*/ 254793 w 2662237"/>
                  <a:gd name="connsiteY21" fmla="*/ 1330016 h 1827698"/>
                  <a:gd name="connsiteX22" fmla="*/ 254793 w 2662237"/>
                  <a:gd name="connsiteY22" fmla="*/ 1296679 h 1827698"/>
                  <a:gd name="connsiteX23" fmla="*/ 266700 w 2662237"/>
                  <a:gd name="connsiteY23" fmla="*/ 1289535 h 1827698"/>
                  <a:gd name="connsiteX24" fmla="*/ 288131 w 2662237"/>
                  <a:gd name="connsiteY24" fmla="*/ 1287154 h 1827698"/>
                  <a:gd name="connsiteX25" fmla="*/ 342900 w 2662237"/>
                  <a:gd name="connsiteY25" fmla="*/ 1263341 h 1827698"/>
                  <a:gd name="connsiteX26" fmla="*/ 347662 w 2662237"/>
                  <a:gd name="connsiteY26" fmla="*/ 1249054 h 1827698"/>
                  <a:gd name="connsiteX27" fmla="*/ 373856 w 2662237"/>
                  <a:gd name="connsiteY27" fmla="*/ 1249054 h 1827698"/>
                  <a:gd name="connsiteX28" fmla="*/ 381000 w 2662237"/>
                  <a:gd name="connsiteY28" fmla="*/ 1237148 h 1827698"/>
                  <a:gd name="connsiteX29" fmla="*/ 404812 w 2662237"/>
                  <a:gd name="connsiteY29" fmla="*/ 1194285 h 1827698"/>
                  <a:gd name="connsiteX30" fmla="*/ 452437 w 2662237"/>
                  <a:gd name="connsiteY30" fmla="*/ 1189523 h 1827698"/>
                  <a:gd name="connsiteX31" fmla="*/ 464343 w 2662237"/>
                  <a:gd name="connsiteY31" fmla="*/ 1189523 h 1827698"/>
                  <a:gd name="connsiteX32" fmla="*/ 473868 w 2662237"/>
                  <a:gd name="connsiteY32" fmla="*/ 1179998 h 1827698"/>
                  <a:gd name="connsiteX33" fmla="*/ 483393 w 2662237"/>
                  <a:gd name="connsiteY33" fmla="*/ 1129991 h 1827698"/>
                  <a:gd name="connsiteX34" fmla="*/ 483393 w 2662237"/>
                  <a:gd name="connsiteY34" fmla="*/ 1108560 h 1827698"/>
                  <a:gd name="connsiteX35" fmla="*/ 511968 w 2662237"/>
                  <a:gd name="connsiteY35" fmla="*/ 1108560 h 1827698"/>
                  <a:gd name="connsiteX36" fmla="*/ 519112 w 2662237"/>
                  <a:gd name="connsiteY36" fmla="*/ 1108560 h 1827698"/>
                  <a:gd name="connsiteX37" fmla="*/ 523875 w 2662237"/>
                  <a:gd name="connsiteY37" fmla="*/ 1094273 h 1827698"/>
                  <a:gd name="connsiteX38" fmla="*/ 528637 w 2662237"/>
                  <a:gd name="connsiteY38" fmla="*/ 1041885 h 1827698"/>
                  <a:gd name="connsiteX39" fmla="*/ 531018 w 2662237"/>
                  <a:gd name="connsiteY39" fmla="*/ 1027598 h 1827698"/>
                  <a:gd name="connsiteX40" fmla="*/ 545306 w 2662237"/>
                  <a:gd name="connsiteY40" fmla="*/ 1025216 h 1827698"/>
                  <a:gd name="connsiteX41" fmla="*/ 550068 w 2662237"/>
                  <a:gd name="connsiteY41" fmla="*/ 1018073 h 1827698"/>
                  <a:gd name="connsiteX42" fmla="*/ 550068 w 2662237"/>
                  <a:gd name="connsiteY42" fmla="*/ 989498 h 1827698"/>
                  <a:gd name="connsiteX43" fmla="*/ 564356 w 2662237"/>
                  <a:gd name="connsiteY43" fmla="*/ 953779 h 1827698"/>
                  <a:gd name="connsiteX44" fmla="*/ 592931 w 2662237"/>
                  <a:gd name="connsiteY44" fmla="*/ 953779 h 1827698"/>
                  <a:gd name="connsiteX45" fmla="*/ 602456 w 2662237"/>
                  <a:gd name="connsiteY45" fmla="*/ 939491 h 1827698"/>
                  <a:gd name="connsiteX46" fmla="*/ 614362 w 2662237"/>
                  <a:gd name="connsiteY46" fmla="*/ 929966 h 1827698"/>
                  <a:gd name="connsiteX47" fmla="*/ 652462 w 2662237"/>
                  <a:gd name="connsiteY47" fmla="*/ 910916 h 1827698"/>
                  <a:gd name="connsiteX48" fmla="*/ 661987 w 2662237"/>
                  <a:gd name="connsiteY48" fmla="*/ 896629 h 1827698"/>
                  <a:gd name="connsiteX49" fmla="*/ 707231 w 2662237"/>
                  <a:gd name="connsiteY49" fmla="*/ 896629 h 1827698"/>
                  <a:gd name="connsiteX50" fmla="*/ 707231 w 2662237"/>
                  <a:gd name="connsiteY50" fmla="*/ 891866 h 1827698"/>
                  <a:gd name="connsiteX51" fmla="*/ 711993 w 2662237"/>
                  <a:gd name="connsiteY51" fmla="*/ 879960 h 1827698"/>
                  <a:gd name="connsiteX52" fmla="*/ 750093 w 2662237"/>
                  <a:gd name="connsiteY52" fmla="*/ 851385 h 1827698"/>
                  <a:gd name="connsiteX53" fmla="*/ 750093 w 2662237"/>
                  <a:gd name="connsiteY53" fmla="*/ 829954 h 1827698"/>
                  <a:gd name="connsiteX54" fmla="*/ 795337 w 2662237"/>
                  <a:gd name="connsiteY54" fmla="*/ 829954 h 1827698"/>
                  <a:gd name="connsiteX55" fmla="*/ 857250 w 2662237"/>
                  <a:gd name="connsiteY55" fmla="*/ 810904 h 1827698"/>
                  <a:gd name="connsiteX56" fmla="*/ 900112 w 2662237"/>
                  <a:gd name="connsiteY56" fmla="*/ 808523 h 1827698"/>
                  <a:gd name="connsiteX57" fmla="*/ 902493 w 2662237"/>
                  <a:gd name="connsiteY57" fmla="*/ 787091 h 1827698"/>
                  <a:gd name="connsiteX58" fmla="*/ 950118 w 2662237"/>
                  <a:gd name="connsiteY58" fmla="*/ 765660 h 1827698"/>
                  <a:gd name="connsiteX59" fmla="*/ 950118 w 2662237"/>
                  <a:gd name="connsiteY59" fmla="*/ 746610 h 1827698"/>
                  <a:gd name="connsiteX60" fmla="*/ 950118 w 2662237"/>
                  <a:gd name="connsiteY60" fmla="*/ 741848 h 1827698"/>
                  <a:gd name="connsiteX61" fmla="*/ 962025 w 2662237"/>
                  <a:gd name="connsiteY61" fmla="*/ 737085 h 1827698"/>
                  <a:gd name="connsiteX62" fmla="*/ 962025 w 2662237"/>
                  <a:gd name="connsiteY62" fmla="*/ 727560 h 1827698"/>
                  <a:gd name="connsiteX63" fmla="*/ 1042987 w 2662237"/>
                  <a:gd name="connsiteY63" fmla="*/ 718035 h 1827698"/>
                  <a:gd name="connsiteX64" fmla="*/ 1042987 w 2662237"/>
                  <a:gd name="connsiteY64" fmla="*/ 701366 h 1827698"/>
                  <a:gd name="connsiteX65" fmla="*/ 1078706 w 2662237"/>
                  <a:gd name="connsiteY65" fmla="*/ 701366 h 1827698"/>
                  <a:gd name="connsiteX66" fmla="*/ 1121568 w 2662237"/>
                  <a:gd name="connsiteY66" fmla="*/ 698985 h 1827698"/>
                  <a:gd name="connsiteX67" fmla="*/ 1140618 w 2662237"/>
                  <a:gd name="connsiteY67" fmla="*/ 660885 h 1827698"/>
                  <a:gd name="connsiteX68" fmla="*/ 1143000 w 2662237"/>
                  <a:gd name="connsiteY68" fmla="*/ 651360 h 1827698"/>
                  <a:gd name="connsiteX69" fmla="*/ 1178718 w 2662237"/>
                  <a:gd name="connsiteY69" fmla="*/ 651360 h 1827698"/>
                  <a:gd name="connsiteX70" fmla="*/ 1183481 w 2662237"/>
                  <a:gd name="connsiteY70" fmla="*/ 627548 h 1827698"/>
                  <a:gd name="connsiteX71" fmla="*/ 1233487 w 2662237"/>
                  <a:gd name="connsiteY71" fmla="*/ 615641 h 1827698"/>
                  <a:gd name="connsiteX72" fmla="*/ 1266825 w 2662237"/>
                  <a:gd name="connsiteY72" fmla="*/ 610879 h 1827698"/>
                  <a:gd name="connsiteX73" fmla="*/ 1266825 w 2662237"/>
                  <a:gd name="connsiteY73" fmla="*/ 582304 h 1827698"/>
                  <a:gd name="connsiteX74" fmla="*/ 1338262 w 2662237"/>
                  <a:gd name="connsiteY74" fmla="*/ 575160 h 1827698"/>
                  <a:gd name="connsiteX75" fmla="*/ 1347787 w 2662237"/>
                  <a:gd name="connsiteY75" fmla="*/ 568016 h 1827698"/>
                  <a:gd name="connsiteX76" fmla="*/ 1347787 w 2662237"/>
                  <a:gd name="connsiteY76" fmla="*/ 527535 h 1827698"/>
                  <a:gd name="connsiteX77" fmla="*/ 1447800 w 2662237"/>
                  <a:gd name="connsiteY77" fmla="*/ 520391 h 1827698"/>
                  <a:gd name="connsiteX78" fmla="*/ 1452562 w 2662237"/>
                  <a:gd name="connsiteY78" fmla="*/ 501341 h 1827698"/>
                  <a:gd name="connsiteX79" fmla="*/ 1488281 w 2662237"/>
                  <a:gd name="connsiteY79" fmla="*/ 498960 h 1827698"/>
                  <a:gd name="connsiteX80" fmla="*/ 1571625 w 2662237"/>
                  <a:gd name="connsiteY80" fmla="*/ 489435 h 1827698"/>
                  <a:gd name="connsiteX81" fmla="*/ 1574006 w 2662237"/>
                  <a:gd name="connsiteY81" fmla="*/ 465623 h 1827698"/>
                  <a:gd name="connsiteX82" fmla="*/ 1624012 w 2662237"/>
                  <a:gd name="connsiteY82" fmla="*/ 465623 h 1827698"/>
                  <a:gd name="connsiteX83" fmla="*/ 1657350 w 2662237"/>
                  <a:gd name="connsiteY83" fmla="*/ 432285 h 1827698"/>
                  <a:gd name="connsiteX84" fmla="*/ 1657350 w 2662237"/>
                  <a:gd name="connsiteY84" fmla="*/ 417998 h 1827698"/>
                  <a:gd name="connsiteX85" fmla="*/ 1740693 w 2662237"/>
                  <a:gd name="connsiteY85" fmla="*/ 417998 h 1827698"/>
                  <a:gd name="connsiteX86" fmla="*/ 1809750 w 2662237"/>
                  <a:gd name="connsiteY86" fmla="*/ 413235 h 1827698"/>
                  <a:gd name="connsiteX87" fmla="*/ 1819275 w 2662237"/>
                  <a:gd name="connsiteY87" fmla="*/ 398948 h 1827698"/>
                  <a:gd name="connsiteX88" fmla="*/ 1874043 w 2662237"/>
                  <a:gd name="connsiteY88" fmla="*/ 398948 h 1827698"/>
                  <a:gd name="connsiteX89" fmla="*/ 1890712 w 2662237"/>
                  <a:gd name="connsiteY89" fmla="*/ 353704 h 1827698"/>
                  <a:gd name="connsiteX90" fmla="*/ 1990725 w 2662237"/>
                  <a:gd name="connsiteY90" fmla="*/ 348941 h 1827698"/>
                  <a:gd name="connsiteX91" fmla="*/ 1995487 w 2662237"/>
                  <a:gd name="connsiteY91" fmla="*/ 306079 h 1827698"/>
                  <a:gd name="connsiteX92" fmla="*/ 2040731 w 2662237"/>
                  <a:gd name="connsiteY92" fmla="*/ 306079 h 1827698"/>
                  <a:gd name="connsiteX93" fmla="*/ 2047875 w 2662237"/>
                  <a:gd name="connsiteY93" fmla="*/ 282266 h 1827698"/>
                  <a:gd name="connsiteX94" fmla="*/ 2076450 w 2662237"/>
                  <a:gd name="connsiteY94" fmla="*/ 239404 h 1827698"/>
                  <a:gd name="connsiteX95" fmla="*/ 2074068 w 2662237"/>
                  <a:gd name="connsiteY95" fmla="*/ 208448 h 1827698"/>
                  <a:gd name="connsiteX96" fmla="*/ 2088356 w 2662237"/>
                  <a:gd name="connsiteY96" fmla="*/ 194160 h 1827698"/>
                  <a:gd name="connsiteX97" fmla="*/ 2169318 w 2662237"/>
                  <a:gd name="connsiteY97" fmla="*/ 179873 h 1827698"/>
                  <a:gd name="connsiteX98" fmla="*/ 2185987 w 2662237"/>
                  <a:gd name="connsiteY98" fmla="*/ 175110 h 1827698"/>
                  <a:gd name="connsiteX99" fmla="*/ 2207418 w 2662237"/>
                  <a:gd name="connsiteY99" fmla="*/ 148916 h 1827698"/>
                  <a:gd name="connsiteX100" fmla="*/ 2238375 w 2662237"/>
                  <a:gd name="connsiteY100" fmla="*/ 113198 h 1827698"/>
                  <a:gd name="connsiteX101" fmla="*/ 2302668 w 2662237"/>
                  <a:gd name="connsiteY101" fmla="*/ 106054 h 1827698"/>
                  <a:gd name="connsiteX102" fmla="*/ 2347912 w 2662237"/>
                  <a:gd name="connsiteY102" fmla="*/ 87004 h 1827698"/>
                  <a:gd name="connsiteX103" fmla="*/ 2362200 w 2662237"/>
                  <a:gd name="connsiteY103" fmla="*/ 82241 h 1827698"/>
                  <a:gd name="connsiteX104" fmla="*/ 2364581 w 2662237"/>
                  <a:gd name="connsiteY104" fmla="*/ 51285 h 1827698"/>
                  <a:gd name="connsiteX105" fmla="*/ 2395537 w 2662237"/>
                  <a:gd name="connsiteY105" fmla="*/ 51285 h 1827698"/>
                  <a:gd name="connsiteX106" fmla="*/ 2478881 w 2662237"/>
                  <a:gd name="connsiteY106" fmla="*/ 46523 h 1827698"/>
                  <a:gd name="connsiteX107" fmla="*/ 2478881 w 2662237"/>
                  <a:gd name="connsiteY107" fmla="*/ 32235 h 1827698"/>
                  <a:gd name="connsiteX108" fmla="*/ 2526506 w 2662237"/>
                  <a:gd name="connsiteY108" fmla="*/ 32235 h 1827698"/>
                  <a:gd name="connsiteX109" fmla="*/ 2583656 w 2662237"/>
                  <a:gd name="connsiteY109" fmla="*/ 3660 h 1827698"/>
                  <a:gd name="connsiteX110" fmla="*/ 2662237 w 2662237"/>
                  <a:gd name="connsiteY110" fmla="*/ 1279 h 1827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2662237" h="1827698">
                    <a:moveTo>
                      <a:pt x="0" y="1827698"/>
                    </a:moveTo>
                    <a:cubicBezTo>
                      <a:pt x="4762" y="1803091"/>
                      <a:pt x="9525" y="1778485"/>
                      <a:pt x="11906" y="1763404"/>
                    </a:cubicBezTo>
                    <a:cubicBezTo>
                      <a:pt x="14287" y="1748323"/>
                      <a:pt x="13493" y="1745544"/>
                      <a:pt x="14287" y="1737210"/>
                    </a:cubicBezTo>
                    <a:cubicBezTo>
                      <a:pt x="15081" y="1728876"/>
                      <a:pt x="14684" y="1718557"/>
                      <a:pt x="16668" y="1713398"/>
                    </a:cubicBezTo>
                    <a:cubicBezTo>
                      <a:pt x="18652" y="1708239"/>
                      <a:pt x="23812" y="1709032"/>
                      <a:pt x="26193" y="1706254"/>
                    </a:cubicBezTo>
                    <a:cubicBezTo>
                      <a:pt x="28574" y="1703476"/>
                      <a:pt x="28178" y="1706651"/>
                      <a:pt x="30956" y="1696729"/>
                    </a:cubicBezTo>
                    <a:cubicBezTo>
                      <a:pt x="33734" y="1686807"/>
                      <a:pt x="40481" y="1659820"/>
                      <a:pt x="42862" y="1646723"/>
                    </a:cubicBezTo>
                    <a:cubicBezTo>
                      <a:pt x="45243" y="1633626"/>
                      <a:pt x="44449" y="1624895"/>
                      <a:pt x="45243" y="1618148"/>
                    </a:cubicBezTo>
                    <a:cubicBezTo>
                      <a:pt x="46037" y="1611401"/>
                      <a:pt x="45244" y="1609019"/>
                      <a:pt x="47625" y="1606241"/>
                    </a:cubicBezTo>
                    <a:cubicBezTo>
                      <a:pt x="50006" y="1603463"/>
                      <a:pt x="51991" y="1609813"/>
                      <a:pt x="59531" y="1601479"/>
                    </a:cubicBezTo>
                    <a:cubicBezTo>
                      <a:pt x="67071" y="1593145"/>
                      <a:pt x="87709" y="1567347"/>
                      <a:pt x="92868" y="1556235"/>
                    </a:cubicBezTo>
                    <a:cubicBezTo>
                      <a:pt x="98027" y="1545123"/>
                      <a:pt x="88106" y="1541551"/>
                      <a:pt x="90487" y="1534804"/>
                    </a:cubicBezTo>
                    <a:cubicBezTo>
                      <a:pt x="92868" y="1528057"/>
                      <a:pt x="100012" y="1526470"/>
                      <a:pt x="107156" y="1515754"/>
                    </a:cubicBezTo>
                    <a:cubicBezTo>
                      <a:pt x="114300" y="1505038"/>
                      <a:pt x="128984" y="1484797"/>
                      <a:pt x="133350" y="1470510"/>
                    </a:cubicBezTo>
                    <a:cubicBezTo>
                      <a:pt x="137716" y="1456223"/>
                      <a:pt x="128985" y="1437173"/>
                      <a:pt x="133350" y="1430029"/>
                    </a:cubicBezTo>
                    <a:cubicBezTo>
                      <a:pt x="137715" y="1422885"/>
                      <a:pt x="150018" y="1432411"/>
                      <a:pt x="159543" y="1427648"/>
                    </a:cubicBezTo>
                    <a:cubicBezTo>
                      <a:pt x="169068" y="1422885"/>
                      <a:pt x="185341" y="1410979"/>
                      <a:pt x="190500" y="1401454"/>
                    </a:cubicBezTo>
                    <a:cubicBezTo>
                      <a:pt x="195659" y="1391929"/>
                      <a:pt x="187722" y="1376054"/>
                      <a:pt x="190500" y="1370498"/>
                    </a:cubicBezTo>
                    <a:cubicBezTo>
                      <a:pt x="193278" y="1364942"/>
                      <a:pt x="200421" y="1368513"/>
                      <a:pt x="207168" y="1368116"/>
                    </a:cubicBezTo>
                    <a:cubicBezTo>
                      <a:pt x="213915" y="1367719"/>
                      <a:pt x="225822" y="1368910"/>
                      <a:pt x="230981" y="1368116"/>
                    </a:cubicBezTo>
                    <a:cubicBezTo>
                      <a:pt x="236141" y="1367322"/>
                      <a:pt x="234156" y="1369704"/>
                      <a:pt x="238125" y="1363354"/>
                    </a:cubicBezTo>
                    <a:cubicBezTo>
                      <a:pt x="242094" y="1357004"/>
                      <a:pt x="252015" y="1341128"/>
                      <a:pt x="254793" y="1330016"/>
                    </a:cubicBezTo>
                    <a:cubicBezTo>
                      <a:pt x="257571" y="1318903"/>
                      <a:pt x="252809" y="1303426"/>
                      <a:pt x="254793" y="1296679"/>
                    </a:cubicBezTo>
                    <a:cubicBezTo>
                      <a:pt x="256777" y="1289932"/>
                      <a:pt x="261144" y="1291122"/>
                      <a:pt x="266700" y="1289535"/>
                    </a:cubicBezTo>
                    <a:cubicBezTo>
                      <a:pt x="272256" y="1287948"/>
                      <a:pt x="275431" y="1291520"/>
                      <a:pt x="288131" y="1287154"/>
                    </a:cubicBezTo>
                    <a:cubicBezTo>
                      <a:pt x="300831" y="1282788"/>
                      <a:pt x="332978" y="1269691"/>
                      <a:pt x="342900" y="1263341"/>
                    </a:cubicBezTo>
                    <a:cubicBezTo>
                      <a:pt x="352822" y="1256991"/>
                      <a:pt x="342503" y="1251435"/>
                      <a:pt x="347662" y="1249054"/>
                    </a:cubicBezTo>
                    <a:cubicBezTo>
                      <a:pt x="352821" y="1246673"/>
                      <a:pt x="368300" y="1251038"/>
                      <a:pt x="373856" y="1249054"/>
                    </a:cubicBezTo>
                    <a:cubicBezTo>
                      <a:pt x="379412" y="1247070"/>
                      <a:pt x="375841" y="1246276"/>
                      <a:pt x="381000" y="1237148"/>
                    </a:cubicBezTo>
                    <a:cubicBezTo>
                      <a:pt x="386159" y="1228020"/>
                      <a:pt x="392906" y="1202222"/>
                      <a:pt x="404812" y="1194285"/>
                    </a:cubicBezTo>
                    <a:cubicBezTo>
                      <a:pt x="416718" y="1186348"/>
                      <a:pt x="442515" y="1190317"/>
                      <a:pt x="452437" y="1189523"/>
                    </a:cubicBezTo>
                    <a:cubicBezTo>
                      <a:pt x="462359" y="1188729"/>
                      <a:pt x="460771" y="1191110"/>
                      <a:pt x="464343" y="1189523"/>
                    </a:cubicBezTo>
                    <a:cubicBezTo>
                      <a:pt x="467915" y="1187935"/>
                      <a:pt x="470693" y="1189920"/>
                      <a:pt x="473868" y="1179998"/>
                    </a:cubicBezTo>
                    <a:cubicBezTo>
                      <a:pt x="477043" y="1170076"/>
                      <a:pt x="481806" y="1141897"/>
                      <a:pt x="483393" y="1129991"/>
                    </a:cubicBezTo>
                    <a:cubicBezTo>
                      <a:pt x="484980" y="1118085"/>
                      <a:pt x="478631" y="1112132"/>
                      <a:pt x="483393" y="1108560"/>
                    </a:cubicBezTo>
                    <a:cubicBezTo>
                      <a:pt x="488155" y="1104988"/>
                      <a:pt x="511968" y="1108560"/>
                      <a:pt x="511968" y="1108560"/>
                    </a:cubicBezTo>
                    <a:cubicBezTo>
                      <a:pt x="517921" y="1108560"/>
                      <a:pt x="517128" y="1110941"/>
                      <a:pt x="519112" y="1108560"/>
                    </a:cubicBezTo>
                    <a:cubicBezTo>
                      <a:pt x="521096" y="1106179"/>
                      <a:pt x="522288" y="1105385"/>
                      <a:pt x="523875" y="1094273"/>
                    </a:cubicBezTo>
                    <a:cubicBezTo>
                      <a:pt x="525462" y="1083161"/>
                      <a:pt x="527447" y="1052997"/>
                      <a:pt x="528637" y="1041885"/>
                    </a:cubicBezTo>
                    <a:cubicBezTo>
                      <a:pt x="529828" y="1030772"/>
                      <a:pt x="528240" y="1030376"/>
                      <a:pt x="531018" y="1027598"/>
                    </a:cubicBezTo>
                    <a:cubicBezTo>
                      <a:pt x="533796" y="1024820"/>
                      <a:pt x="542131" y="1026803"/>
                      <a:pt x="545306" y="1025216"/>
                    </a:cubicBezTo>
                    <a:cubicBezTo>
                      <a:pt x="548481" y="1023629"/>
                      <a:pt x="549274" y="1024026"/>
                      <a:pt x="550068" y="1018073"/>
                    </a:cubicBezTo>
                    <a:cubicBezTo>
                      <a:pt x="550862" y="1012120"/>
                      <a:pt x="547687" y="1000214"/>
                      <a:pt x="550068" y="989498"/>
                    </a:cubicBezTo>
                    <a:cubicBezTo>
                      <a:pt x="552449" y="978782"/>
                      <a:pt x="557212" y="959732"/>
                      <a:pt x="564356" y="953779"/>
                    </a:cubicBezTo>
                    <a:cubicBezTo>
                      <a:pt x="571500" y="947826"/>
                      <a:pt x="586581" y="956160"/>
                      <a:pt x="592931" y="953779"/>
                    </a:cubicBezTo>
                    <a:cubicBezTo>
                      <a:pt x="599281" y="951398"/>
                      <a:pt x="598884" y="943460"/>
                      <a:pt x="602456" y="939491"/>
                    </a:cubicBezTo>
                    <a:cubicBezTo>
                      <a:pt x="606028" y="935522"/>
                      <a:pt x="606028" y="934728"/>
                      <a:pt x="614362" y="929966"/>
                    </a:cubicBezTo>
                    <a:cubicBezTo>
                      <a:pt x="622696" y="925204"/>
                      <a:pt x="644524" y="916472"/>
                      <a:pt x="652462" y="910916"/>
                    </a:cubicBezTo>
                    <a:cubicBezTo>
                      <a:pt x="660400" y="905360"/>
                      <a:pt x="652859" y="899010"/>
                      <a:pt x="661987" y="896629"/>
                    </a:cubicBezTo>
                    <a:cubicBezTo>
                      <a:pt x="671115" y="894248"/>
                      <a:pt x="699690" y="897423"/>
                      <a:pt x="707231" y="896629"/>
                    </a:cubicBezTo>
                    <a:cubicBezTo>
                      <a:pt x="714772" y="895835"/>
                      <a:pt x="706437" y="894644"/>
                      <a:pt x="707231" y="891866"/>
                    </a:cubicBezTo>
                    <a:cubicBezTo>
                      <a:pt x="708025" y="889088"/>
                      <a:pt x="704849" y="886707"/>
                      <a:pt x="711993" y="879960"/>
                    </a:cubicBezTo>
                    <a:cubicBezTo>
                      <a:pt x="719137" y="873213"/>
                      <a:pt x="743743" y="859719"/>
                      <a:pt x="750093" y="851385"/>
                    </a:cubicBezTo>
                    <a:cubicBezTo>
                      <a:pt x="756443" y="843051"/>
                      <a:pt x="742552" y="833526"/>
                      <a:pt x="750093" y="829954"/>
                    </a:cubicBezTo>
                    <a:cubicBezTo>
                      <a:pt x="757634" y="826382"/>
                      <a:pt x="777478" y="833129"/>
                      <a:pt x="795337" y="829954"/>
                    </a:cubicBezTo>
                    <a:cubicBezTo>
                      <a:pt x="813196" y="826779"/>
                      <a:pt x="839788" y="814476"/>
                      <a:pt x="857250" y="810904"/>
                    </a:cubicBezTo>
                    <a:cubicBezTo>
                      <a:pt x="874713" y="807332"/>
                      <a:pt x="892572" y="812492"/>
                      <a:pt x="900112" y="808523"/>
                    </a:cubicBezTo>
                    <a:cubicBezTo>
                      <a:pt x="907652" y="804554"/>
                      <a:pt x="894159" y="794235"/>
                      <a:pt x="902493" y="787091"/>
                    </a:cubicBezTo>
                    <a:cubicBezTo>
                      <a:pt x="910827" y="779947"/>
                      <a:pt x="942181" y="772407"/>
                      <a:pt x="950118" y="765660"/>
                    </a:cubicBezTo>
                    <a:cubicBezTo>
                      <a:pt x="958056" y="758913"/>
                      <a:pt x="950118" y="746610"/>
                      <a:pt x="950118" y="746610"/>
                    </a:cubicBezTo>
                    <a:cubicBezTo>
                      <a:pt x="950118" y="742641"/>
                      <a:pt x="948134" y="743435"/>
                      <a:pt x="950118" y="741848"/>
                    </a:cubicBezTo>
                    <a:cubicBezTo>
                      <a:pt x="952102" y="740261"/>
                      <a:pt x="960041" y="739466"/>
                      <a:pt x="962025" y="737085"/>
                    </a:cubicBezTo>
                    <a:cubicBezTo>
                      <a:pt x="964009" y="734704"/>
                      <a:pt x="948531" y="730735"/>
                      <a:pt x="962025" y="727560"/>
                    </a:cubicBezTo>
                    <a:cubicBezTo>
                      <a:pt x="975519" y="724385"/>
                      <a:pt x="1029493" y="722401"/>
                      <a:pt x="1042987" y="718035"/>
                    </a:cubicBezTo>
                    <a:cubicBezTo>
                      <a:pt x="1056481" y="713669"/>
                      <a:pt x="1037034" y="704144"/>
                      <a:pt x="1042987" y="701366"/>
                    </a:cubicBezTo>
                    <a:cubicBezTo>
                      <a:pt x="1048940" y="698588"/>
                      <a:pt x="1065609" y="701763"/>
                      <a:pt x="1078706" y="701366"/>
                    </a:cubicBezTo>
                    <a:cubicBezTo>
                      <a:pt x="1091803" y="700969"/>
                      <a:pt x="1111249" y="705732"/>
                      <a:pt x="1121568" y="698985"/>
                    </a:cubicBezTo>
                    <a:cubicBezTo>
                      <a:pt x="1131887" y="692238"/>
                      <a:pt x="1137046" y="668822"/>
                      <a:pt x="1140618" y="660885"/>
                    </a:cubicBezTo>
                    <a:cubicBezTo>
                      <a:pt x="1144190" y="652948"/>
                      <a:pt x="1136650" y="652947"/>
                      <a:pt x="1143000" y="651360"/>
                    </a:cubicBezTo>
                    <a:cubicBezTo>
                      <a:pt x="1149350" y="649772"/>
                      <a:pt x="1171971" y="655329"/>
                      <a:pt x="1178718" y="651360"/>
                    </a:cubicBezTo>
                    <a:cubicBezTo>
                      <a:pt x="1185465" y="647391"/>
                      <a:pt x="1174353" y="633501"/>
                      <a:pt x="1183481" y="627548"/>
                    </a:cubicBezTo>
                    <a:cubicBezTo>
                      <a:pt x="1192609" y="621595"/>
                      <a:pt x="1219596" y="618419"/>
                      <a:pt x="1233487" y="615641"/>
                    </a:cubicBezTo>
                    <a:cubicBezTo>
                      <a:pt x="1247378" y="612863"/>
                      <a:pt x="1261269" y="616435"/>
                      <a:pt x="1266825" y="610879"/>
                    </a:cubicBezTo>
                    <a:cubicBezTo>
                      <a:pt x="1272381" y="605323"/>
                      <a:pt x="1254919" y="588257"/>
                      <a:pt x="1266825" y="582304"/>
                    </a:cubicBezTo>
                    <a:cubicBezTo>
                      <a:pt x="1278731" y="576351"/>
                      <a:pt x="1324768" y="577541"/>
                      <a:pt x="1338262" y="575160"/>
                    </a:cubicBezTo>
                    <a:cubicBezTo>
                      <a:pt x="1351756" y="572779"/>
                      <a:pt x="1346199" y="575954"/>
                      <a:pt x="1347787" y="568016"/>
                    </a:cubicBezTo>
                    <a:cubicBezTo>
                      <a:pt x="1349375" y="560078"/>
                      <a:pt x="1331118" y="535472"/>
                      <a:pt x="1347787" y="527535"/>
                    </a:cubicBezTo>
                    <a:cubicBezTo>
                      <a:pt x="1364456" y="519598"/>
                      <a:pt x="1430338" y="524757"/>
                      <a:pt x="1447800" y="520391"/>
                    </a:cubicBezTo>
                    <a:cubicBezTo>
                      <a:pt x="1465262" y="516025"/>
                      <a:pt x="1445815" y="504913"/>
                      <a:pt x="1452562" y="501341"/>
                    </a:cubicBezTo>
                    <a:cubicBezTo>
                      <a:pt x="1459309" y="497769"/>
                      <a:pt x="1468437" y="500944"/>
                      <a:pt x="1488281" y="498960"/>
                    </a:cubicBezTo>
                    <a:cubicBezTo>
                      <a:pt x="1508125" y="496976"/>
                      <a:pt x="1557338" y="494991"/>
                      <a:pt x="1571625" y="489435"/>
                    </a:cubicBezTo>
                    <a:cubicBezTo>
                      <a:pt x="1585913" y="483879"/>
                      <a:pt x="1565275" y="469592"/>
                      <a:pt x="1574006" y="465623"/>
                    </a:cubicBezTo>
                    <a:cubicBezTo>
                      <a:pt x="1582737" y="461654"/>
                      <a:pt x="1610121" y="471179"/>
                      <a:pt x="1624012" y="465623"/>
                    </a:cubicBezTo>
                    <a:cubicBezTo>
                      <a:pt x="1637903" y="460067"/>
                      <a:pt x="1651794" y="440222"/>
                      <a:pt x="1657350" y="432285"/>
                    </a:cubicBezTo>
                    <a:cubicBezTo>
                      <a:pt x="1662906" y="424347"/>
                      <a:pt x="1643459" y="420379"/>
                      <a:pt x="1657350" y="417998"/>
                    </a:cubicBezTo>
                    <a:cubicBezTo>
                      <a:pt x="1671241" y="415617"/>
                      <a:pt x="1715293" y="418792"/>
                      <a:pt x="1740693" y="417998"/>
                    </a:cubicBezTo>
                    <a:cubicBezTo>
                      <a:pt x="1766093" y="417204"/>
                      <a:pt x="1796653" y="416410"/>
                      <a:pt x="1809750" y="413235"/>
                    </a:cubicBezTo>
                    <a:cubicBezTo>
                      <a:pt x="1822847" y="410060"/>
                      <a:pt x="1808560" y="401329"/>
                      <a:pt x="1819275" y="398948"/>
                    </a:cubicBezTo>
                    <a:cubicBezTo>
                      <a:pt x="1829990" y="396567"/>
                      <a:pt x="1862137" y="406489"/>
                      <a:pt x="1874043" y="398948"/>
                    </a:cubicBezTo>
                    <a:cubicBezTo>
                      <a:pt x="1885949" y="391407"/>
                      <a:pt x="1871265" y="362038"/>
                      <a:pt x="1890712" y="353704"/>
                    </a:cubicBezTo>
                    <a:cubicBezTo>
                      <a:pt x="1910159" y="345370"/>
                      <a:pt x="1973263" y="356878"/>
                      <a:pt x="1990725" y="348941"/>
                    </a:cubicBezTo>
                    <a:cubicBezTo>
                      <a:pt x="2008187" y="341004"/>
                      <a:pt x="1987153" y="313223"/>
                      <a:pt x="1995487" y="306079"/>
                    </a:cubicBezTo>
                    <a:cubicBezTo>
                      <a:pt x="2003821" y="298935"/>
                      <a:pt x="2032000" y="310048"/>
                      <a:pt x="2040731" y="306079"/>
                    </a:cubicBezTo>
                    <a:cubicBezTo>
                      <a:pt x="2049462" y="302110"/>
                      <a:pt x="2041922" y="293378"/>
                      <a:pt x="2047875" y="282266"/>
                    </a:cubicBezTo>
                    <a:cubicBezTo>
                      <a:pt x="2053828" y="271154"/>
                      <a:pt x="2072085" y="251707"/>
                      <a:pt x="2076450" y="239404"/>
                    </a:cubicBezTo>
                    <a:cubicBezTo>
                      <a:pt x="2080816" y="227101"/>
                      <a:pt x="2072084" y="215989"/>
                      <a:pt x="2074068" y="208448"/>
                    </a:cubicBezTo>
                    <a:cubicBezTo>
                      <a:pt x="2076052" y="200907"/>
                      <a:pt x="2072481" y="198922"/>
                      <a:pt x="2088356" y="194160"/>
                    </a:cubicBezTo>
                    <a:cubicBezTo>
                      <a:pt x="2104231" y="189398"/>
                      <a:pt x="2153046" y="183048"/>
                      <a:pt x="2169318" y="179873"/>
                    </a:cubicBezTo>
                    <a:cubicBezTo>
                      <a:pt x="2185590" y="176698"/>
                      <a:pt x="2179637" y="180269"/>
                      <a:pt x="2185987" y="175110"/>
                    </a:cubicBezTo>
                    <a:cubicBezTo>
                      <a:pt x="2192337" y="169951"/>
                      <a:pt x="2198687" y="159235"/>
                      <a:pt x="2207418" y="148916"/>
                    </a:cubicBezTo>
                    <a:cubicBezTo>
                      <a:pt x="2216149" y="138597"/>
                      <a:pt x="2222500" y="120342"/>
                      <a:pt x="2238375" y="113198"/>
                    </a:cubicBezTo>
                    <a:cubicBezTo>
                      <a:pt x="2254250" y="106054"/>
                      <a:pt x="2284412" y="110420"/>
                      <a:pt x="2302668" y="106054"/>
                    </a:cubicBezTo>
                    <a:cubicBezTo>
                      <a:pt x="2320924" y="101688"/>
                      <a:pt x="2337990" y="90973"/>
                      <a:pt x="2347912" y="87004"/>
                    </a:cubicBezTo>
                    <a:cubicBezTo>
                      <a:pt x="2357834" y="83035"/>
                      <a:pt x="2359422" y="88194"/>
                      <a:pt x="2362200" y="82241"/>
                    </a:cubicBezTo>
                    <a:cubicBezTo>
                      <a:pt x="2364978" y="76288"/>
                      <a:pt x="2359025" y="56444"/>
                      <a:pt x="2364581" y="51285"/>
                    </a:cubicBezTo>
                    <a:cubicBezTo>
                      <a:pt x="2370137" y="46126"/>
                      <a:pt x="2376487" y="52079"/>
                      <a:pt x="2395537" y="51285"/>
                    </a:cubicBezTo>
                    <a:cubicBezTo>
                      <a:pt x="2414587" y="50491"/>
                      <a:pt x="2464990" y="49698"/>
                      <a:pt x="2478881" y="46523"/>
                    </a:cubicBezTo>
                    <a:cubicBezTo>
                      <a:pt x="2492772" y="43348"/>
                      <a:pt x="2470944" y="34616"/>
                      <a:pt x="2478881" y="32235"/>
                    </a:cubicBezTo>
                    <a:cubicBezTo>
                      <a:pt x="2486818" y="29854"/>
                      <a:pt x="2509043" y="36998"/>
                      <a:pt x="2526506" y="32235"/>
                    </a:cubicBezTo>
                    <a:cubicBezTo>
                      <a:pt x="2543969" y="27472"/>
                      <a:pt x="2561034" y="8819"/>
                      <a:pt x="2583656" y="3660"/>
                    </a:cubicBezTo>
                    <a:cubicBezTo>
                      <a:pt x="2606278" y="-1499"/>
                      <a:pt x="2634257" y="-110"/>
                      <a:pt x="2662237" y="1279"/>
                    </a:cubicBezTo>
                  </a:path>
                </a:pathLst>
              </a:custGeom>
              <a:grpFill/>
              <a:ln w="28575" cap="flat" cmpd="sng" algn="ctr">
                <a:solidFill>
                  <a:srgbClr val="00C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4157" name="Straight Connector 91"/>
              <p:cNvCxnSpPr>
                <a:cxnSpLocks noChangeShapeType="1"/>
              </p:cNvCxnSpPr>
              <p:nvPr/>
            </p:nvCxnSpPr>
            <p:spPr bwMode="auto">
              <a:xfrm>
                <a:off x="33338" y="6126956"/>
                <a:ext cx="33337" cy="0"/>
              </a:xfrm>
              <a:prstGeom prst="line">
                <a:avLst/>
              </a:prstGeom>
              <a:grpFill/>
              <a:ln w="28575" algn="ctr">
                <a:solidFill>
                  <a:srgbClr val="0099CC"/>
                </a:solidFill>
                <a:round/>
                <a:headEnd/>
                <a:tailEnd/>
              </a:ln>
            </p:spPr>
          </p:cxnSp>
          <p:sp>
            <p:nvSpPr>
              <p:cNvPr id="94" name="Freeform 93"/>
              <p:cNvSpPr/>
              <p:nvPr/>
            </p:nvSpPr>
            <p:spPr bwMode="auto">
              <a:xfrm>
                <a:off x="2645653" y="3072360"/>
                <a:ext cx="3293586" cy="1237195"/>
              </a:xfrm>
              <a:custGeom>
                <a:avLst/>
                <a:gdLst>
                  <a:gd name="connsiteX0" fmla="*/ 0 w 3293268"/>
                  <a:gd name="connsiteY0" fmla="*/ 1231282 h 1235239"/>
                  <a:gd name="connsiteX1" fmla="*/ 73818 w 3293268"/>
                  <a:gd name="connsiteY1" fmla="*/ 1228901 h 1235239"/>
                  <a:gd name="connsiteX2" fmla="*/ 80962 w 3293268"/>
                  <a:gd name="connsiteY2" fmla="*/ 1171751 h 1235239"/>
                  <a:gd name="connsiteX3" fmla="*/ 161925 w 3293268"/>
                  <a:gd name="connsiteY3" fmla="*/ 1174132 h 1235239"/>
                  <a:gd name="connsiteX4" fmla="*/ 211931 w 3293268"/>
                  <a:gd name="connsiteY4" fmla="*/ 1143176 h 1235239"/>
                  <a:gd name="connsiteX5" fmla="*/ 280987 w 3293268"/>
                  <a:gd name="connsiteY5" fmla="*/ 1145557 h 1235239"/>
                  <a:gd name="connsiteX6" fmla="*/ 314325 w 3293268"/>
                  <a:gd name="connsiteY6" fmla="*/ 1097932 h 1235239"/>
                  <a:gd name="connsiteX7" fmla="*/ 328612 w 3293268"/>
                  <a:gd name="connsiteY7" fmla="*/ 1059832 h 1235239"/>
                  <a:gd name="connsiteX8" fmla="*/ 381000 w 3293268"/>
                  <a:gd name="connsiteY8" fmla="*/ 1036020 h 1235239"/>
                  <a:gd name="connsiteX9" fmla="*/ 400050 w 3293268"/>
                  <a:gd name="connsiteY9" fmla="*/ 1036020 h 1235239"/>
                  <a:gd name="connsiteX10" fmla="*/ 404812 w 3293268"/>
                  <a:gd name="connsiteY10" fmla="*/ 997920 h 1235239"/>
                  <a:gd name="connsiteX11" fmla="*/ 447675 w 3293268"/>
                  <a:gd name="connsiteY11" fmla="*/ 969345 h 1235239"/>
                  <a:gd name="connsiteX12" fmla="*/ 450056 w 3293268"/>
                  <a:gd name="connsiteY12" fmla="*/ 947913 h 1235239"/>
                  <a:gd name="connsiteX13" fmla="*/ 481012 w 3293268"/>
                  <a:gd name="connsiteY13" fmla="*/ 947913 h 1235239"/>
                  <a:gd name="connsiteX14" fmla="*/ 485775 w 3293268"/>
                  <a:gd name="connsiteY14" fmla="*/ 890763 h 1235239"/>
                  <a:gd name="connsiteX15" fmla="*/ 485775 w 3293268"/>
                  <a:gd name="connsiteY15" fmla="*/ 864570 h 1235239"/>
                  <a:gd name="connsiteX16" fmla="*/ 516731 w 3293268"/>
                  <a:gd name="connsiteY16" fmla="*/ 855045 h 1235239"/>
                  <a:gd name="connsiteX17" fmla="*/ 588168 w 3293268"/>
                  <a:gd name="connsiteY17" fmla="*/ 840757 h 1235239"/>
                  <a:gd name="connsiteX18" fmla="*/ 592931 w 3293268"/>
                  <a:gd name="connsiteY18" fmla="*/ 828851 h 1235239"/>
                  <a:gd name="connsiteX19" fmla="*/ 652462 w 3293268"/>
                  <a:gd name="connsiteY19" fmla="*/ 828851 h 1235239"/>
                  <a:gd name="connsiteX20" fmla="*/ 738187 w 3293268"/>
                  <a:gd name="connsiteY20" fmla="*/ 826470 h 1235239"/>
                  <a:gd name="connsiteX21" fmla="*/ 759618 w 3293268"/>
                  <a:gd name="connsiteY21" fmla="*/ 826470 h 1235239"/>
                  <a:gd name="connsiteX22" fmla="*/ 762000 w 3293268"/>
                  <a:gd name="connsiteY22" fmla="*/ 797895 h 1235239"/>
                  <a:gd name="connsiteX23" fmla="*/ 807243 w 3293268"/>
                  <a:gd name="connsiteY23" fmla="*/ 769320 h 1235239"/>
                  <a:gd name="connsiteX24" fmla="*/ 890587 w 3293268"/>
                  <a:gd name="connsiteY24" fmla="*/ 771701 h 1235239"/>
                  <a:gd name="connsiteX25" fmla="*/ 928687 w 3293268"/>
                  <a:gd name="connsiteY25" fmla="*/ 735982 h 1235239"/>
                  <a:gd name="connsiteX26" fmla="*/ 1012031 w 3293268"/>
                  <a:gd name="connsiteY26" fmla="*/ 735982 h 1235239"/>
                  <a:gd name="connsiteX27" fmla="*/ 1042987 w 3293268"/>
                  <a:gd name="connsiteY27" fmla="*/ 705026 h 1235239"/>
                  <a:gd name="connsiteX28" fmla="*/ 1088231 w 3293268"/>
                  <a:gd name="connsiteY28" fmla="*/ 705026 h 1235239"/>
                  <a:gd name="connsiteX29" fmla="*/ 1092993 w 3293268"/>
                  <a:gd name="connsiteY29" fmla="*/ 705026 h 1235239"/>
                  <a:gd name="connsiteX30" fmla="*/ 1138237 w 3293268"/>
                  <a:gd name="connsiteY30" fmla="*/ 638351 h 1235239"/>
                  <a:gd name="connsiteX31" fmla="*/ 1190625 w 3293268"/>
                  <a:gd name="connsiteY31" fmla="*/ 633588 h 1235239"/>
                  <a:gd name="connsiteX32" fmla="*/ 1214437 w 3293268"/>
                  <a:gd name="connsiteY32" fmla="*/ 633588 h 1235239"/>
                  <a:gd name="connsiteX33" fmla="*/ 1245393 w 3293268"/>
                  <a:gd name="connsiteY33" fmla="*/ 600251 h 1235239"/>
                  <a:gd name="connsiteX34" fmla="*/ 1290637 w 3293268"/>
                  <a:gd name="connsiteY34" fmla="*/ 602632 h 1235239"/>
                  <a:gd name="connsiteX35" fmla="*/ 1314450 w 3293268"/>
                  <a:gd name="connsiteY35" fmla="*/ 600251 h 1235239"/>
                  <a:gd name="connsiteX36" fmla="*/ 1354931 w 3293268"/>
                  <a:gd name="connsiteY36" fmla="*/ 574057 h 1235239"/>
                  <a:gd name="connsiteX37" fmla="*/ 1383506 w 3293268"/>
                  <a:gd name="connsiteY37" fmla="*/ 574057 h 1235239"/>
                  <a:gd name="connsiteX38" fmla="*/ 1419225 w 3293268"/>
                  <a:gd name="connsiteY38" fmla="*/ 574057 h 1235239"/>
                  <a:gd name="connsiteX39" fmla="*/ 1447800 w 3293268"/>
                  <a:gd name="connsiteY39" fmla="*/ 576438 h 1235239"/>
                  <a:gd name="connsiteX40" fmla="*/ 1459706 w 3293268"/>
                  <a:gd name="connsiteY40" fmla="*/ 574057 h 1235239"/>
                  <a:gd name="connsiteX41" fmla="*/ 1483518 w 3293268"/>
                  <a:gd name="connsiteY41" fmla="*/ 535957 h 1235239"/>
                  <a:gd name="connsiteX42" fmla="*/ 1516856 w 3293268"/>
                  <a:gd name="connsiteY42" fmla="*/ 535957 h 1235239"/>
                  <a:gd name="connsiteX43" fmla="*/ 1531143 w 3293268"/>
                  <a:gd name="connsiteY43" fmla="*/ 535957 h 1235239"/>
                  <a:gd name="connsiteX44" fmla="*/ 1564481 w 3293268"/>
                  <a:gd name="connsiteY44" fmla="*/ 535957 h 1235239"/>
                  <a:gd name="connsiteX45" fmla="*/ 1588293 w 3293268"/>
                  <a:gd name="connsiteY45" fmla="*/ 535957 h 1235239"/>
                  <a:gd name="connsiteX46" fmla="*/ 1609725 w 3293268"/>
                  <a:gd name="connsiteY46" fmla="*/ 531195 h 1235239"/>
                  <a:gd name="connsiteX47" fmla="*/ 1669256 w 3293268"/>
                  <a:gd name="connsiteY47" fmla="*/ 533576 h 1235239"/>
                  <a:gd name="connsiteX48" fmla="*/ 1669256 w 3293268"/>
                  <a:gd name="connsiteY48" fmla="*/ 516907 h 1235239"/>
                  <a:gd name="connsiteX49" fmla="*/ 1766887 w 3293268"/>
                  <a:gd name="connsiteY49" fmla="*/ 509763 h 1235239"/>
                  <a:gd name="connsiteX50" fmla="*/ 1769268 w 3293268"/>
                  <a:gd name="connsiteY50" fmla="*/ 474045 h 1235239"/>
                  <a:gd name="connsiteX51" fmla="*/ 1769268 w 3293268"/>
                  <a:gd name="connsiteY51" fmla="*/ 462138 h 1235239"/>
                  <a:gd name="connsiteX52" fmla="*/ 1783556 w 3293268"/>
                  <a:gd name="connsiteY52" fmla="*/ 462138 h 1235239"/>
                  <a:gd name="connsiteX53" fmla="*/ 1819275 w 3293268"/>
                  <a:gd name="connsiteY53" fmla="*/ 428801 h 1235239"/>
                  <a:gd name="connsiteX54" fmla="*/ 1847850 w 3293268"/>
                  <a:gd name="connsiteY54" fmla="*/ 428801 h 1235239"/>
                  <a:gd name="connsiteX55" fmla="*/ 1847850 w 3293268"/>
                  <a:gd name="connsiteY55" fmla="*/ 397845 h 1235239"/>
                  <a:gd name="connsiteX56" fmla="*/ 1890712 w 3293268"/>
                  <a:gd name="connsiteY56" fmla="*/ 366888 h 1235239"/>
                  <a:gd name="connsiteX57" fmla="*/ 1902618 w 3293268"/>
                  <a:gd name="connsiteY57" fmla="*/ 357363 h 1235239"/>
                  <a:gd name="connsiteX58" fmla="*/ 1924050 w 3293268"/>
                  <a:gd name="connsiteY58" fmla="*/ 354982 h 1235239"/>
                  <a:gd name="connsiteX59" fmla="*/ 1933575 w 3293268"/>
                  <a:gd name="connsiteY59" fmla="*/ 352601 h 1235239"/>
                  <a:gd name="connsiteX60" fmla="*/ 1935956 w 3293268"/>
                  <a:gd name="connsiteY60" fmla="*/ 335932 h 1235239"/>
                  <a:gd name="connsiteX61" fmla="*/ 1995487 w 3293268"/>
                  <a:gd name="connsiteY61" fmla="*/ 316882 h 1235239"/>
                  <a:gd name="connsiteX62" fmla="*/ 2038350 w 3293268"/>
                  <a:gd name="connsiteY62" fmla="*/ 314501 h 1235239"/>
                  <a:gd name="connsiteX63" fmla="*/ 2074068 w 3293268"/>
                  <a:gd name="connsiteY63" fmla="*/ 314501 h 1235239"/>
                  <a:gd name="connsiteX64" fmla="*/ 2078831 w 3293268"/>
                  <a:gd name="connsiteY64" fmla="*/ 314501 h 1235239"/>
                  <a:gd name="connsiteX65" fmla="*/ 2166937 w 3293268"/>
                  <a:gd name="connsiteY65" fmla="*/ 314501 h 1235239"/>
                  <a:gd name="connsiteX66" fmla="*/ 2195512 w 3293268"/>
                  <a:gd name="connsiteY66" fmla="*/ 314501 h 1235239"/>
                  <a:gd name="connsiteX67" fmla="*/ 2243137 w 3293268"/>
                  <a:gd name="connsiteY67" fmla="*/ 314501 h 1235239"/>
                  <a:gd name="connsiteX68" fmla="*/ 2255043 w 3293268"/>
                  <a:gd name="connsiteY68" fmla="*/ 314501 h 1235239"/>
                  <a:gd name="connsiteX69" fmla="*/ 2314575 w 3293268"/>
                  <a:gd name="connsiteY69" fmla="*/ 300213 h 1235239"/>
                  <a:gd name="connsiteX70" fmla="*/ 2314575 w 3293268"/>
                  <a:gd name="connsiteY70" fmla="*/ 288307 h 1235239"/>
                  <a:gd name="connsiteX71" fmla="*/ 2321718 w 3293268"/>
                  <a:gd name="connsiteY71" fmla="*/ 266876 h 1235239"/>
                  <a:gd name="connsiteX72" fmla="*/ 2321718 w 3293268"/>
                  <a:gd name="connsiteY72" fmla="*/ 254970 h 1235239"/>
                  <a:gd name="connsiteX73" fmla="*/ 2386012 w 3293268"/>
                  <a:gd name="connsiteY73" fmla="*/ 231157 h 1235239"/>
                  <a:gd name="connsiteX74" fmla="*/ 2455068 w 3293268"/>
                  <a:gd name="connsiteY74" fmla="*/ 231157 h 1235239"/>
                  <a:gd name="connsiteX75" fmla="*/ 2478881 w 3293268"/>
                  <a:gd name="connsiteY75" fmla="*/ 228776 h 1235239"/>
                  <a:gd name="connsiteX76" fmla="*/ 2502693 w 3293268"/>
                  <a:gd name="connsiteY76" fmla="*/ 202582 h 1235239"/>
                  <a:gd name="connsiteX77" fmla="*/ 2507456 w 3293268"/>
                  <a:gd name="connsiteY77" fmla="*/ 193057 h 1235239"/>
                  <a:gd name="connsiteX78" fmla="*/ 2533650 w 3293268"/>
                  <a:gd name="connsiteY78" fmla="*/ 193057 h 1235239"/>
                  <a:gd name="connsiteX79" fmla="*/ 2562225 w 3293268"/>
                  <a:gd name="connsiteY79" fmla="*/ 193057 h 1235239"/>
                  <a:gd name="connsiteX80" fmla="*/ 2576512 w 3293268"/>
                  <a:gd name="connsiteY80" fmla="*/ 193057 h 1235239"/>
                  <a:gd name="connsiteX81" fmla="*/ 2581275 w 3293268"/>
                  <a:gd name="connsiteY81" fmla="*/ 193057 h 1235239"/>
                  <a:gd name="connsiteX82" fmla="*/ 2674143 w 3293268"/>
                  <a:gd name="connsiteY82" fmla="*/ 193057 h 1235239"/>
                  <a:gd name="connsiteX83" fmla="*/ 2688431 w 3293268"/>
                  <a:gd name="connsiteY83" fmla="*/ 193057 h 1235239"/>
                  <a:gd name="connsiteX84" fmla="*/ 2717006 w 3293268"/>
                  <a:gd name="connsiteY84" fmla="*/ 193057 h 1235239"/>
                  <a:gd name="connsiteX85" fmla="*/ 2738437 w 3293268"/>
                  <a:gd name="connsiteY85" fmla="*/ 193057 h 1235239"/>
                  <a:gd name="connsiteX86" fmla="*/ 2750343 w 3293268"/>
                  <a:gd name="connsiteY86" fmla="*/ 190676 h 1235239"/>
                  <a:gd name="connsiteX87" fmla="*/ 2814637 w 3293268"/>
                  <a:gd name="connsiteY87" fmla="*/ 176388 h 1235239"/>
                  <a:gd name="connsiteX88" fmla="*/ 2814637 w 3293268"/>
                  <a:gd name="connsiteY88" fmla="*/ 157338 h 1235239"/>
                  <a:gd name="connsiteX89" fmla="*/ 2814637 w 3293268"/>
                  <a:gd name="connsiteY89" fmla="*/ 145432 h 1235239"/>
                  <a:gd name="connsiteX90" fmla="*/ 2838450 w 3293268"/>
                  <a:gd name="connsiteY90" fmla="*/ 143051 h 1235239"/>
                  <a:gd name="connsiteX91" fmla="*/ 2852737 w 3293268"/>
                  <a:gd name="connsiteY91" fmla="*/ 143051 h 1235239"/>
                  <a:gd name="connsiteX92" fmla="*/ 2867025 w 3293268"/>
                  <a:gd name="connsiteY92" fmla="*/ 145432 h 1235239"/>
                  <a:gd name="connsiteX93" fmla="*/ 2933700 w 3293268"/>
                  <a:gd name="connsiteY93" fmla="*/ 135907 h 1235239"/>
                  <a:gd name="connsiteX94" fmla="*/ 2931318 w 3293268"/>
                  <a:gd name="connsiteY94" fmla="*/ 109713 h 1235239"/>
                  <a:gd name="connsiteX95" fmla="*/ 2933700 w 3293268"/>
                  <a:gd name="connsiteY95" fmla="*/ 97807 h 1235239"/>
                  <a:gd name="connsiteX96" fmla="*/ 2950368 w 3293268"/>
                  <a:gd name="connsiteY96" fmla="*/ 97807 h 1235239"/>
                  <a:gd name="connsiteX97" fmla="*/ 2962275 w 3293268"/>
                  <a:gd name="connsiteY97" fmla="*/ 97807 h 1235239"/>
                  <a:gd name="connsiteX98" fmla="*/ 3000375 w 3293268"/>
                  <a:gd name="connsiteY98" fmla="*/ 97807 h 1235239"/>
                  <a:gd name="connsiteX99" fmla="*/ 3059906 w 3293268"/>
                  <a:gd name="connsiteY99" fmla="*/ 95426 h 1235239"/>
                  <a:gd name="connsiteX100" fmla="*/ 3095625 w 3293268"/>
                  <a:gd name="connsiteY100" fmla="*/ 95426 h 1235239"/>
                  <a:gd name="connsiteX101" fmla="*/ 3102768 w 3293268"/>
                  <a:gd name="connsiteY101" fmla="*/ 95426 h 1235239"/>
                  <a:gd name="connsiteX102" fmla="*/ 3105150 w 3293268"/>
                  <a:gd name="connsiteY102" fmla="*/ 83520 h 1235239"/>
                  <a:gd name="connsiteX103" fmla="*/ 3150393 w 3293268"/>
                  <a:gd name="connsiteY103" fmla="*/ 54945 h 1235239"/>
                  <a:gd name="connsiteX104" fmla="*/ 3169443 w 3293268"/>
                  <a:gd name="connsiteY104" fmla="*/ 50182 h 1235239"/>
                  <a:gd name="connsiteX105" fmla="*/ 3169443 w 3293268"/>
                  <a:gd name="connsiteY105" fmla="*/ 33513 h 1235239"/>
                  <a:gd name="connsiteX106" fmla="*/ 3169443 w 3293268"/>
                  <a:gd name="connsiteY106" fmla="*/ 14463 h 1235239"/>
                  <a:gd name="connsiteX107" fmla="*/ 3240881 w 3293268"/>
                  <a:gd name="connsiteY107" fmla="*/ 2557 h 1235239"/>
                  <a:gd name="connsiteX108" fmla="*/ 3271837 w 3293268"/>
                  <a:gd name="connsiteY108" fmla="*/ 176 h 1235239"/>
                  <a:gd name="connsiteX109" fmla="*/ 3293268 w 3293268"/>
                  <a:gd name="connsiteY109" fmla="*/ 176 h 123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3293268" h="1235239">
                    <a:moveTo>
                      <a:pt x="0" y="1231282"/>
                    </a:moveTo>
                    <a:cubicBezTo>
                      <a:pt x="30162" y="1235052"/>
                      <a:pt x="60324" y="1238823"/>
                      <a:pt x="73818" y="1228901"/>
                    </a:cubicBezTo>
                    <a:cubicBezTo>
                      <a:pt x="87312" y="1218979"/>
                      <a:pt x="66278" y="1180879"/>
                      <a:pt x="80962" y="1171751"/>
                    </a:cubicBezTo>
                    <a:cubicBezTo>
                      <a:pt x="95646" y="1162623"/>
                      <a:pt x="140097" y="1178894"/>
                      <a:pt x="161925" y="1174132"/>
                    </a:cubicBezTo>
                    <a:cubicBezTo>
                      <a:pt x="183753" y="1169370"/>
                      <a:pt x="192087" y="1147938"/>
                      <a:pt x="211931" y="1143176"/>
                    </a:cubicBezTo>
                    <a:cubicBezTo>
                      <a:pt x="231775" y="1138414"/>
                      <a:pt x="263921" y="1153098"/>
                      <a:pt x="280987" y="1145557"/>
                    </a:cubicBezTo>
                    <a:cubicBezTo>
                      <a:pt x="298053" y="1138016"/>
                      <a:pt x="306388" y="1112219"/>
                      <a:pt x="314325" y="1097932"/>
                    </a:cubicBezTo>
                    <a:cubicBezTo>
                      <a:pt x="322262" y="1083645"/>
                      <a:pt x="317499" y="1070151"/>
                      <a:pt x="328612" y="1059832"/>
                    </a:cubicBezTo>
                    <a:cubicBezTo>
                      <a:pt x="339725" y="1049513"/>
                      <a:pt x="369094" y="1039989"/>
                      <a:pt x="381000" y="1036020"/>
                    </a:cubicBezTo>
                    <a:cubicBezTo>
                      <a:pt x="392906" y="1032051"/>
                      <a:pt x="396081" y="1042370"/>
                      <a:pt x="400050" y="1036020"/>
                    </a:cubicBezTo>
                    <a:cubicBezTo>
                      <a:pt x="404019" y="1029670"/>
                      <a:pt x="396875" y="1009032"/>
                      <a:pt x="404812" y="997920"/>
                    </a:cubicBezTo>
                    <a:cubicBezTo>
                      <a:pt x="412750" y="986807"/>
                      <a:pt x="440134" y="977679"/>
                      <a:pt x="447675" y="969345"/>
                    </a:cubicBezTo>
                    <a:cubicBezTo>
                      <a:pt x="455216" y="961011"/>
                      <a:pt x="444500" y="951485"/>
                      <a:pt x="450056" y="947913"/>
                    </a:cubicBezTo>
                    <a:cubicBezTo>
                      <a:pt x="455612" y="944341"/>
                      <a:pt x="475059" y="957438"/>
                      <a:pt x="481012" y="947913"/>
                    </a:cubicBezTo>
                    <a:cubicBezTo>
                      <a:pt x="486965" y="938388"/>
                      <a:pt x="484981" y="904653"/>
                      <a:pt x="485775" y="890763"/>
                    </a:cubicBezTo>
                    <a:cubicBezTo>
                      <a:pt x="486569" y="876873"/>
                      <a:pt x="480616" y="870523"/>
                      <a:pt x="485775" y="864570"/>
                    </a:cubicBezTo>
                    <a:cubicBezTo>
                      <a:pt x="490934" y="858617"/>
                      <a:pt x="499666" y="859014"/>
                      <a:pt x="516731" y="855045"/>
                    </a:cubicBezTo>
                    <a:cubicBezTo>
                      <a:pt x="533796" y="851076"/>
                      <a:pt x="575468" y="845123"/>
                      <a:pt x="588168" y="840757"/>
                    </a:cubicBezTo>
                    <a:cubicBezTo>
                      <a:pt x="600868" y="836391"/>
                      <a:pt x="582215" y="830835"/>
                      <a:pt x="592931" y="828851"/>
                    </a:cubicBezTo>
                    <a:cubicBezTo>
                      <a:pt x="603647" y="826867"/>
                      <a:pt x="628253" y="829248"/>
                      <a:pt x="652462" y="828851"/>
                    </a:cubicBezTo>
                    <a:cubicBezTo>
                      <a:pt x="676671" y="828454"/>
                      <a:pt x="720328" y="826867"/>
                      <a:pt x="738187" y="826470"/>
                    </a:cubicBezTo>
                    <a:cubicBezTo>
                      <a:pt x="756046" y="826073"/>
                      <a:pt x="755649" y="831232"/>
                      <a:pt x="759618" y="826470"/>
                    </a:cubicBezTo>
                    <a:cubicBezTo>
                      <a:pt x="763587" y="821708"/>
                      <a:pt x="754063" y="807420"/>
                      <a:pt x="762000" y="797895"/>
                    </a:cubicBezTo>
                    <a:cubicBezTo>
                      <a:pt x="769937" y="788370"/>
                      <a:pt x="785812" y="773686"/>
                      <a:pt x="807243" y="769320"/>
                    </a:cubicBezTo>
                    <a:cubicBezTo>
                      <a:pt x="828674" y="764954"/>
                      <a:pt x="870346" y="777257"/>
                      <a:pt x="890587" y="771701"/>
                    </a:cubicBezTo>
                    <a:cubicBezTo>
                      <a:pt x="910828" y="766145"/>
                      <a:pt x="908446" y="741935"/>
                      <a:pt x="928687" y="735982"/>
                    </a:cubicBezTo>
                    <a:cubicBezTo>
                      <a:pt x="948928" y="730029"/>
                      <a:pt x="992981" y="741141"/>
                      <a:pt x="1012031" y="735982"/>
                    </a:cubicBezTo>
                    <a:cubicBezTo>
                      <a:pt x="1031081" y="730823"/>
                      <a:pt x="1030287" y="710185"/>
                      <a:pt x="1042987" y="705026"/>
                    </a:cubicBezTo>
                    <a:cubicBezTo>
                      <a:pt x="1055687" y="699867"/>
                      <a:pt x="1088231" y="705026"/>
                      <a:pt x="1088231" y="705026"/>
                    </a:cubicBezTo>
                    <a:cubicBezTo>
                      <a:pt x="1096565" y="705026"/>
                      <a:pt x="1084659" y="716138"/>
                      <a:pt x="1092993" y="705026"/>
                    </a:cubicBezTo>
                    <a:cubicBezTo>
                      <a:pt x="1101327" y="693913"/>
                      <a:pt x="1121965" y="650257"/>
                      <a:pt x="1138237" y="638351"/>
                    </a:cubicBezTo>
                    <a:cubicBezTo>
                      <a:pt x="1154509" y="626445"/>
                      <a:pt x="1177925" y="634382"/>
                      <a:pt x="1190625" y="633588"/>
                    </a:cubicBezTo>
                    <a:cubicBezTo>
                      <a:pt x="1203325" y="632794"/>
                      <a:pt x="1205309" y="639144"/>
                      <a:pt x="1214437" y="633588"/>
                    </a:cubicBezTo>
                    <a:cubicBezTo>
                      <a:pt x="1223565" y="628032"/>
                      <a:pt x="1232693" y="605410"/>
                      <a:pt x="1245393" y="600251"/>
                    </a:cubicBezTo>
                    <a:cubicBezTo>
                      <a:pt x="1258093" y="595092"/>
                      <a:pt x="1279128" y="602632"/>
                      <a:pt x="1290637" y="602632"/>
                    </a:cubicBezTo>
                    <a:cubicBezTo>
                      <a:pt x="1302146" y="602632"/>
                      <a:pt x="1303734" y="605013"/>
                      <a:pt x="1314450" y="600251"/>
                    </a:cubicBezTo>
                    <a:cubicBezTo>
                      <a:pt x="1325166" y="595489"/>
                      <a:pt x="1343422" y="578423"/>
                      <a:pt x="1354931" y="574057"/>
                    </a:cubicBezTo>
                    <a:cubicBezTo>
                      <a:pt x="1366440" y="569691"/>
                      <a:pt x="1383506" y="574057"/>
                      <a:pt x="1383506" y="574057"/>
                    </a:cubicBezTo>
                    <a:cubicBezTo>
                      <a:pt x="1394222" y="574057"/>
                      <a:pt x="1408509" y="573660"/>
                      <a:pt x="1419225" y="574057"/>
                    </a:cubicBezTo>
                    <a:cubicBezTo>
                      <a:pt x="1429941" y="574454"/>
                      <a:pt x="1441053" y="576438"/>
                      <a:pt x="1447800" y="576438"/>
                    </a:cubicBezTo>
                    <a:cubicBezTo>
                      <a:pt x="1454547" y="576438"/>
                      <a:pt x="1453753" y="580804"/>
                      <a:pt x="1459706" y="574057"/>
                    </a:cubicBezTo>
                    <a:cubicBezTo>
                      <a:pt x="1465659" y="567310"/>
                      <a:pt x="1473993" y="542307"/>
                      <a:pt x="1483518" y="535957"/>
                    </a:cubicBezTo>
                    <a:cubicBezTo>
                      <a:pt x="1493043" y="529607"/>
                      <a:pt x="1516856" y="535957"/>
                      <a:pt x="1516856" y="535957"/>
                    </a:cubicBezTo>
                    <a:lnTo>
                      <a:pt x="1531143" y="535957"/>
                    </a:lnTo>
                    <a:lnTo>
                      <a:pt x="1564481" y="535957"/>
                    </a:lnTo>
                    <a:cubicBezTo>
                      <a:pt x="1574006" y="535957"/>
                      <a:pt x="1580752" y="536751"/>
                      <a:pt x="1588293" y="535957"/>
                    </a:cubicBezTo>
                    <a:cubicBezTo>
                      <a:pt x="1595834" y="535163"/>
                      <a:pt x="1596231" y="531592"/>
                      <a:pt x="1609725" y="531195"/>
                    </a:cubicBezTo>
                    <a:cubicBezTo>
                      <a:pt x="1623219" y="530798"/>
                      <a:pt x="1659334" y="535957"/>
                      <a:pt x="1669256" y="533576"/>
                    </a:cubicBezTo>
                    <a:cubicBezTo>
                      <a:pt x="1679178" y="531195"/>
                      <a:pt x="1652984" y="520876"/>
                      <a:pt x="1669256" y="516907"/>
                    </a:cubicBezTo>
                    <a:cubicBezTo>
                      <a:pt x="1685528" y="512938"/>
                      <a:pt x="1750218" y="516907"/>
                      <a:pt x="1766887" y="509763"/>
                    </a:cubicBezTo>
                    <a:cubicBezTo>
                      <a:pt x="1783556" y="502619"/>
                      <a:pt x="1768871" y="481982"/>
                      <a:pt x="1769268" y="474045"/>
                    </a:cubicBezTo>
                    <a:cubicBezTo>
                      <a:pt x="1769665" y="466108"/>
                      <a:pt x="1766887" y="464122"/>
                      <a:pt x="1769268" y="462138"/>
                    </a:cubicBezTo>
                    <a:cubicBezTo>
                      <a:pt x="1771649" y="460154"/>
                      <a:pt x="1775221" y="467694"/>
                      <a:pt x="1783556" y="462138"/>
                    </a:cubicBezTo>
                    <a:cubicBezTo>
                      <a:pt x="1791891" y="456582"/>
                      <a:pt x="1808559" y="434357"/>
                      <a:pt x="1819275" y="428801"/>
                    </a:cubicBezTo>
                    <a:cubicBezTo>
                      <a:pt x="1829991" y="423245"/>
                      <a:pt x="1843088" y="433960"/>
                      <a:pt x="1847850" y="428801"/>
                    </a:cubicBezTo>
                    <a:cubicBezTo>
                      <a:pt x="1852613" y="423642"/>
                      <a:pt x="1840706" y="408164"/>
                      <a:pt x="1847850" y="397845"/>
                    </a:cubicBezTo>
                    <a:cubicBezTo>
                      <a:pt x="1854994" y="387526"/>
                      <a:pt x="1881584" y="373635"/>
                      <a:pt x="1890712" y="366888"/>
                    </a:cubicBezTo>
                    <a:cubicBezTo>
                      <a:pt x="1899840" y="360141"/>
                      <a:pt x="1897062" y="359347"/>
                      <a:pt x="1902618" y="357363"/>
                    </a:cubicBezTo>
                    <a:cubicBezTo>
                      <a:pt x="1908174" y="355379"/>
                      <a:pt x="1918891" y="355776"/>
                      <a:pt x="1924050" y="354982"/>
                    </a:cubicBezTo>
                    <a:cubicBezTo>
                      <a:pt x="1929210" y="354188"/>
                      <a:pt x="1931591" y="355776"/>
                      <a:pt x="1933575" y="352601"/>
                    </a:cubicBezTo>
                    <a:cubicBezTo>
                      <a:pt x="1935559" y="349426"/>
                      <a:pt x="1925637" y="341885"/>
                      <a:pt x="1935956" y="335932"/>
                    </a:cubicBezTo>
                    <a:cubicBezTo>
                      <a:pt x="1946275" y="329979"/>
                      <a:pt x="1978421" y="320454"/>
                      <a:pt x="1995487" y="316882"/>
                    </a:cubicBezTo>
                    <a:cubicBezTo>
                      <a:pt x="2012553" y="313310"/>
                      <a:pt x="2025253" y="314898"/>
                      <a:pt x="2038350" y="314501"/>
                    </a:cubicBezTo>
                    <a:cubicBezTo>
                      <a:pt x="2051447" y="314104"/>
                      <a:pt x="2074068" y="314501"/>
                      <a:pt x="2074068" y="314501"/>
                    </a:cubicBezTo>
                    <a:lnTo>
                      <a:pt x="2078831" y="314501"/>
                    </a:lnTo>
                    <a:lnTo>
                      <a:pt x="2166937" y="314501"/>
                    </a:lnTo>
                    <a:lnTo>
                      <a:pt x="2195512" y="314501"/>
                    </a:lnTo>
                    <a:lnTo>
                      <a:pt x="2243137" y="314501"/>
                    </a:lnTo>
                    <a:cubicBezTo>
                      <a:pt x="2253059" y="314501"/>
                      <a:pt x="2243137" y="316882"/>
                      <a:pt x="2255043" y="314501"/>
                    </a:cubicBezTo>
                    <a:cubicBezTo>
                      <a:pt x="2266949" y="312120"/>
                      <a:pt x="2304653" y="304579"/>
                      <a:pt x="2314575" y="300213"/>
                    </a:cubicBezTo>
                    <a:cubicBezTo>
                      <a:pt x="2324497" y="295847"/>
                      <a:pt x="2313385" y="293863"/>
                      <a:pt x="2314575" y="288307"/>
                    </a:cubicBezTo>
                    <a:cubicBezTo>
                      <a:pt x="2315765" y="282751"/>
                      <a:pt x="2320528" y="272432"/>
                      <a:pt x="2321718" y="266876"/>
                    </a:cubicBezTo>
                    <a:cubicBezTo>
                      <a:pt x="2322908" y="261320"/>
                      <a:pt x="2311002" y="260923"/>
                      <a:pt x="2321718" y="254970"/>
                    </a:cubicBezTo>
                    <a:cubicBezTo>
                      <a:pt x="2332434" y="249017"/>
                      <a:pt x="2363787" y="235126"/>
                      <a:pt x="2386012" y="231157"/>
                    </a:cubicBezTo>
                    <a:cubicBezTo>
                      <a:pt x="2408237" y="227188"/>
                      <a:pt x="2439590" y="231554"/>
                      <a:pt x="2455068" y="231157"/>
                    </a:cubicBezTo>
                    <a:cubicBezTo>
                      <a:pt x="2470546" y="230760"/>
                      <a:pt x="2470944" y="233538"/>
                      <a:pt x="2478881" y="228776"/>
                    </a:cubicBezTo>
                    <a:cubicBezTo>
                      <a:pt x="2486819" y="224013"/>
                      <a:pt x="2497931" y="208535"/>
                      <a:pt x="2502693" y="202582"/>
                    </a:cubicBezTo>
                    <a:cubicBezTo>
                      <a:pt x="2507455" y="196629"/>
                      <a:pt x="2502297" y="194644"/>
                      <a:pt x="2507456" y="193057"/>
                    </a:cubicBezTo>
                    <a:cubicBezTo>
                      <a:pt x="2512615" y="191470"/>
                      <a:pt x="2533650" y="193057"/>
                      <a:pt x="2533650" y="193057"/>
                    </a:cubicBezTo>
                    <a:lnTo>
                      <a:pt x="2562225" y="193057"/>
                    </a:lnTo>
                    <a:lnTo>
                      <a:pt x="2576512" y="193057"/>
                    </a:lnTo>
                    <a:lnTo>
                      <a:pt x="2581275" y="193057"/>
                    </a:lnTo>
                    <a:lnTo>
                      <a:pt x="2674143" y="193057"/>
                    </a:lnTo>
                    <a:lnTo>
                      <a:pt x="2688431" y="193057"/>
                    </a:lnTo>
                    <a:lnTo>
                      <a:pt x="2717006" y="193057"/>
                    </a:lnTo>
                    <a:cubicBezTo>
                      <a:pt x="2725340" y="193057"/>
                      <a:pt x="2732881" y="193454"/>
                      <a:pt x="2738437" y="193057"/>
                    </a:cubicBezTo>
                    <a:cubicBezTo>
                      <a:pt x="2743993" y="192660"/>
                      <a:pt x="2750343" y="190676"/>
                      <a:pt x="2750343" y="190676"/>
                    </a:cubicBezTo>
                    <a:cubicBezTo>
                      <a:pt x="2763043" y="187898"/>
                      <a:pt x="2803921" y="181944"/>
                      <a:pt x="2814637" y="176388"/>
                    </a:cubicBezTo>
                    <a:cubicBezTo>
                      <a:pt x="2825353" y="170832"/>
                      <a:pt x="2814637" y="157338"/>
                      <a:pt x="2814637" y="157338"/>
                    </a:cubicBezTo>
                    <a:cubicBezTo>
                      <a:pt x="2814637" y="152179"/>
                      <a:pt x="2810668" y="147813"/>
                      <a:pt x="2814637" y="145432"/>
                    </a:cubicBezTo>
                    <a:cubicBezTo>
                      <a:pt x="2818606" y="143051"/>
                      <a:pt x="2832100" y="143448"/>
                      <a:pt x="2838450" y="143051"/>
                    </a:cubicBezTo>
                    <a:cubicBezTo>
                      <a:pt x="2844800" y="142654"/>
                      <a:pt x="2847975" y="142654"/>
                      <a:pt x="2852737" y="143051"/>
                    </a:cubicBezTo>
                    <a:cubicBezTo>
                      <a:pt x="2857499" y="143448"/>
                      <a:pt x="2853531" y="146623"/>
                      <a:pt x="2867025" y="145432"/>
                    </a:cubicBezTo>
                    <a:cubicBezTo>
                      <a:pt x="2880519" y="144241"/>
                      <a:pt x="2922985" y="141860"/>
                      <a:pt x="2933700" y="135907"/>
                    </a:cubicBezTo>
                    <a:cubicBezTo>
                      <a:pt x="2944415" y="129954"/>
                      <a:pt x="2931318" y="116063"/>
                      <a:pt x="2931318" y="109713"/>
                    </a:cubicBezTo>
                    <a:cubicBezTo>
                      <a:pt x="2931318" y="103363"/>
                      <a:pt x="2930525" y="99791"/>
                      <a:pt x="2933700" y="97807"/>
                    </a:cubicBezTo>
                    <a:cubicBezTo>
                      <a:pt x="2936875" y="95823"/>
                      <a:pt x="2950368" y="97807"/>
                      <a:pt x="2950368" y="97807"/>
                    </a:cubicBezTo>
                    <a:lnTo>
                      <a:pt x="2962275" y="97807"/>
                    </a:lnTo>
                    <a:cubicBezTo>
                      <a:pt x="2970609" y="97807"/>
                      <a:pt x="2984103" y="98204"/>
                      <a:pt x="3000375" y="97807"/>
                    </a:cubicBezTo>
                    <a:cubicBezTo>
                      <a:pt x="3016647" y="97410"/>
                      <a:pt x="3044031" y="95823"/>
                      <a:pt x="3059906" y="95426"/>
                    </a:cubicBezTo>
                    <a:cubicBezTo>
                      <a:pt x="3075781" y="95029"/>
                      <a:pt x="3095625" y="95426"/>
                      <a:pt x="3095625" y="95426"/>
                    </a:cubicBezTo>
                    <a:cubicBezTo>
                      <a:pt x="3102769" y="95426"/>
                      <a:pt x="3101181" y="97410"/>
                      <a:pt x="3102768" y="95426"/>
                    </a:cubicBezTo>
                    <a:cubicBezTo>
                      <a:pt x="3104356" y="93442"/>
                      <a:pt x="3097213" y="90267"/>
                      <a:pt x="3105150" y="83520"/>
                    </a:cubicBezTo>
                    <a:cubicBezTo>
                      <a:pt x="3113088" y="76773"/>
                      <a:pt x="3139678" y="60501"/>
                      <a:pt x="3150393" y="54945"/>
                    </a:cubicBezTo>
                    <a:cubicBezTo>
                      <a:pt x="3161108" y="49389"/>
                      <a:pt x="3166268" y="53754"/>
                      <a:pt x="3169443" y="50182"/>
                    </a:cubicBezTo>
                    <a:cubicBezTo>
                      <a:pt x="3172618" y="46610"/>
                      <a:pt x="3169443" y="33513"/>
                      <a:pt x="3169443" y="33513"/>
                    </a:cubicBezTo>
                    <a:cubicBezTo>
                      <a:pt x="3169443" y="27560"/>
                      <a:pt x="3157537" y="19622"/>
                      <a:pt x="3169443" y="14463"/>
                    </a:cubicBezTo>
                    <a:cubicBezTo>
                      <a:pt x="3181349" y="9304"/>
                      <a:pt x="3223815" y="4938"/>
                      <a:pt x="3240881" y="2557"/>
                    </a:cubicBezTo>
                    <a:cubicBezTo>
                      <a:pt x="3257947" y="176"/>
                      <a:pt x="3263106" y="573"/>
                      <a:pt x="3271837" y="176"/>
                    </a:cubicBezTo>
                    <a:cubicBezTo>
                      <a:pt x="3280568" y="-221"/>
                      <a:pt x="3293268" y="176"/>
                      <a:pt x="3293268" y="176"/>
                    </a:cubicBezTo>
                  </a:path>
                </a:pathLst>
              </a:custGeom>
              <a:grpFill/>
              <a:ln w="28575" cap="flat" cmpd="sng" algn="ctr">
                <a:solidFill>
                  <a:srgbClr val="00C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5333143" y="2968394"/>
                <a:ext cx="1000763" cy="297343"/>
              </a:xfrm>
              <a:custGeom>
                <a:avLst/>
                <a:gdLst>
                  <a:gd name="connsiteX0" fmla="*/ 0 w 1002506"/>
                  <a:gd name="connsiteY0" fmla="*/ 297656 h 297656"/>
                  <a:gd name="connsiteX1" fmla="*/ 90487 w 1002506"/>
                  <a:gd name="connsiteY1" fmla="*/ 292894 h 297656"/>
                  <a:gd name="connsiteX2" fmla="*/ 121444 w 1002506"/>
                  <a:gd name="connsiteY2" fmla="*/ 283369 h 297656"/>
                  <a:gd name="connsiteX3" fmla="*/ 126206 w 1002506"/>
                  <a:gd name="connsiteY3" fmla="*/ 247650 h 297656"/>
                  <a:gd name="connsiteX4" fmla="*/ 214312 w 1002506"/>
                  <a:gd name="connsiteY4" fmla="*/ 250031 h 297656"/>
                  <a:gd name="connsiteX5" fmla="*/ 230981 w 1002506"/>
                  <a:gd name="connsiteY5" fmla="*/ 242887 h 297656"/>
                  <a:gd name="connsiteX6" fmla="*/ 230981 w 1002506"/>
                  <a:gd name="connsiteY6" fmla="*/ 223837 h 297656"/>
                  <a:gd name="connsiteX7" fmla="*/ 245269 w 1002506"/>
                  <a:gd name="connsiteY7" fmla="*/ 202406 h 297656"/>
                  <a:gd name="connsiteX8" fmla="*/ 304800 w 1002506"/>
                  <a:gd name="connsiteY8" fmla="*/ 202406 h 297656"/>
                  <a:gd name="connsiteX9" fmla="*/ 383381 w 1002506"/>
                  <a:gd name="connsiteY9" fmla="*/ 202406 h 297656"/>
                  <a:gd name="connsiteX10" fmla="*/ 411956 w 1002506"/>
                  <a:gd name="connsiteY10" fmla="*/ 197644 h 297656"/>
                  <a:gd name="connsiteX11" fmla="*/ 464344 w 1002506"/>
                  <a:gd name="connsiteY11" fmla="*/ 152400 h 297656"/>
                  <a:gd name="connsiteX12" fmla="*/ 469106 w 1002506"/>
                  <a:gd name="connsiteY12" fmla="*/ 152400 h 297656"/>
                  <a:gd name="connsiteX13" fmla="*/ 473869 w 1002506"/>
                  <a:gd name="connsiteY13" fmla="*/ 123825 h 297656"/>
                  <a:gd name="connsiteX14" fmla="*/ 519112 w 1002506"/>
                  <a:gd name="connsiteY14" fmla="*/ 116681 h 297656"/>
                  <a:gd name="connsiteX15" fmla="*/ 552450 w 1002506"/>
                  <a:gd name="connsiteY15" fmla="*/ 104775 h 297656"/>
                  <a:gd name="connsiteX16" fmla="*/ 588169 w 1002506"/>
                  <a:gd name="connsiteY16" fmla="*/ 102394 h 297656"/>
                  <a:gd name="connsiteX17" fmla="*/ 611981 w 1002506"/>
                  <a:gd name="connsiteY17" fmla="*/ 102394 h 297656"/>
                  <a:gd name="connsiteX18" fmla="*/ 654844 w 1002506"/>
                  <a:gd name="connsiteY18" fmla="*/ 59531 h 297656"/>
                  <a:gd name="connsiteX19" fmla="*/ 738187 w 1002506"/>
                  <a:gd name="connsiteY19" fmla="*/ 54769 h 297656"/>
                  <a:gd name="connsiteX20" fmla="*/ 764381 w 1002506"/>
                  <a:gd name="connsiteY20" fmla="*/ 21431 h 297656"/>
                  <a:gd name="connsiteX21" fmla="*/ 769144 w 1002506"/>
                  <a:gd name="connsiteY21" fmla="*/ 2381 h 297656"/>
                  <a:gd name="connsiteX22" fmla="*/ 821531 w 1002506"/>
                  <a:gd name="connsiteY22" fmla="*/ 4762 h 297656"/>
                  <a:gd name="connsiteX23" fmla="*/ 916781 w 1002506"/>
                  <a:gd name="connsiteY23" fmla="*/ 4762 h 297656"/>
                  <a:gd name="connsiteX24" fmla="*/ 1002506 w 1002506"/>
                  <a:gd name="connsiteY24" fmla="*/ 0 h 297656"/>
                  <a:gd name="connsiteX25" fmla="*/ 1002506 w 1002506"/>
                  <a:gd name="connsiteY25" fmla="*/ 0 h 29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2506" h="297656">
                    <a:moveTo>
                      <a:pt x="0" y="297656"/>
                    </a:moveTo>
                    <a:cubicBezTo>
                      <a:pt x="35123" y="296465"/>
                      <a:pt x="70246" y="295275"/>
                      <a:pt x="90487" y="292894"/>
                    </a:cubicBezTo>
                    <a:cubicBezTo>
                      <a:pt x="110728" y="290513"/>
                      <a:pt x="115491" y="290910"/>
                      <a:pt x="121444" y="283369"/>
                    </a:cubicBezTo>
                    <a:cubicBezTo>
                      <a:pt x="127397" y="275828"/>
                      <a:pt x="110728" y="253206"/>
                      <a:pt x="126206" y="247650"/>
                    </a:cubicBezTo>
                    <a:cubicBezTo>
                      <a:pt x="141684" y="242094"/>
                      <a:pt x="196850" y="250825"/>
                      <a:pt x="214312" y="250031"/>
                    </a:cubicBezTo>
                    <a:cubicBezTo>
                      <a:pt x="231774" y="249237"/>
                      <a:pt x="228203" y="247253"/>
                      <a:pt x="230981" y="242887"/>
                    </a:cubicBezTo>
                    <a:cubicBezTo>
                      <a:pt x="233759" y="238521"/>
                      <a:pt x="228600" y="230584"/>
                      <a:pt x="230981" y="223837"/>
                    </a:cubicBezTo>
                    <a:cubicBezTo>
                      <a:pt x="233362" y="217090"/>
                      <a:pt x="232966" y="205978"/>
                      <a:pt x="245269" y="202406"/>
                    </a:cubicBezTo>
                    <a:cubicBezTo>
                      <a:pt x="257572" y="198834"/>
                      <a:pt x="304800" y="202406"/>
                      <a:pt x="304800" y="202406"/>
                    </a:cubicBezTo>
                    <a:cubicBezTo>
                      <a:pt x="327819" y="202406"/>
                      <a:pt x="365522" y="203200"/>
                      <a:pt x="383381" y="202406"/>
                    </a:cubicBezTo>
                    <a:cubicBezTo>
                      <a:pt x="401240" y="201612"/>
                      <a:pt x="398462" y="205978"/>
                      <a:pt x="411956" y="197644"/>
                    </a:cubicBezTo>
                    <a:cubicBezTo>
                      <a:pt x="425450" y="189310"/>
                      <a:pt x="454819" y="159941"/>
                      <a:pt x="464344" y="152400"/>
                    </a:cubicBezTo>
                    <a:cubicBezTo>
                      <a:pt x="473869" y="144859"/>
                      <a:pt x="467519" y="157162"/>
                      <a:pt x="469106" y="152400"/>
                    </a:cubicBezTo>
                    <a:cubicBezTo>
                      <a:pt x="470693" y="147638"/>
                      <a:pt x="465535" y="129778"/>
                      <a:pt x="473869" y="123825"/>
                    </a:cubicBezTo>
                    <a:cubicBezTo>
                      <a:pt x="482203" y="117872"/>
                      <a:pt x="506015" y="119856"/>
                      <a:pt x="519112" y="116681"/>
                    </a:cubicBezTo>
                    <a:cubicBezTo>
                      <a:pt x="532209" y="113506"/>
                      <a:pt x="540941" y="107156"/>
                      <a:pt x="552450" y="104775"/>
                    </a:cubicBezTo>
                    <a:cubicBezTo>
                      <a:pt x="563959" y="102394"/>
                      <a:pt x="578247" y="102791"/>
                      <a:pt x="588169" y="102394"/>
                    </a:cubicBezTo>
                    <a:cubicBezTo>
                      <a:pt x="598091" y="101997"/>
                      <a:pt x="600869" y="109538"/>
                      <a:pt x="611981" y="102394"/>
                    </a:cubicBezTo>
                    <a:cubicBezTo>
                      <a:pt x="623093" y="95250"/>
                      <a:pt x="633810" y="67468"/>
                      <a:pt x="654844" y="59531"/>
                    </a:cubicBezTo>
                    <a:cubicBezTo>
                      <a:pt x="675878" y="51594"/>
                      <a:pt x="719931" y="61119"/>
                      <a:pt x="738187" y="54769"/>
                    </a:cubicBezTo>
                    <a:cubicBezTo>
                      <a:pt x="756443" y="48419"/>
                      <a:pt x="759222" y="30162"/>
                      <a:pt x="764381" y="21431"/>
                    </a:cubicBezTo>
                    <a:cubicBezTo>
                      <a:pt x="769540" y="12700"/>
                      <a:pt x="759619" y="5159"/>
                      <a:pt x="769144" y="2381"/>
                    </a:cubicBezTo>
                    <a:cubicBezTo>
                      <a:pt x="778669" y="-397"/>
                      <a:pt x="796925" y="4365"/>
                      <a:pt x="821531" y="4762"/>
                    </a:cubicBezTo>
                    <a:cubicBezTo>
                      <a:pt x="846137" y="5159"/>
                      <a:pt x="886619" y="5556"/>
                      <a:pt x="916781" y="4762"/>
                    </a:cubicBezTo>
                    <a:cubicBezTo>
                      <a:pt x="946943" y="3968"/>
                      <a:pt x="1002506" y="0"/>
                      <a:pt x="1002506" y="0"/>
                    </a:cubicBezTo>
                    <a:lnTo>
                      <a:pt x="1002506" y="0"/>
                    </a:lnTo>
                  </a:path>
                </a:pathLst>
              </a:custGeom>
              <a:grpFill/>
              <a:ln w="28575" cap="flat" cmpd="sng" algn="ctr">
                <a:solidFill>
                  <a:srgbClr val="00C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6131873" y="2082604"/>
                <a:ext cx="2974094" cy="896187"/>
              </a:xfrm>
              <a:custGeom>
                <a:avLst/>
                <a:gdLst>
                  <a:gd name="connsiteX0" fmla="*/ 0 w 2972774"/>
                  <a:gd name="connsiteY0" fmla="*/ 890587 h 895350"/>
                  <a:gd name="connsiteX1" fmla="*/ 107156 w 2972774"/>
                  <a:gd name="connsiteY1" fmla="*/ 895350 h 895350"/>
                  <a:gd name="connsiteX2" fmla="*/ 157162 w 2972774"/>
                  <a:gd name="connsiteY2" fmla="*/ 890587 h 895350"/>
                  <a:gd name="connsiteX3" fmla="*/ 207169 w 2972774"/>
                  <a:gd name="connsiteY3" fmla="*/ 890587 h 895350"/>
                  <a:gd name="connsiteX4" fmla="*/ 273844 w 2972774"/>
                  <a:gd name="connsiteY4" fmla="*/ 890587 h 895350"/>
                  <a:gd name="connsiteX5" fmla="*/ 307181 w 2972774"/>
                  <a:gd name="connsiteY5" fmla="*/ 890587 h 895350"/>
                  <a:gd name="connsiteX6" fmla="*/ 361950 w 2972774"/>
                  <a:gd name="connsiteY6" fmla="*/ 890587 h 895350"/>
                  <a:gd name="connsiteX7" fmla="*/ 411956 w 2972774"/>
                  <a:gd name="connsiteY7" fmla="*/ 890587 h 895350"/>
                  <a:gd name="connsiteX8" fmla="*/ 452437 w 2972774"/>
                  <a:gd name="connsiteY8" fmla="*/ 890587 h 895350"/>
                  <a:gd name="connsiteX9" fmla="*/ 490537 w 2972774"/>
                  <a:gd name="connsiteY9" fmla="*/ 890587 h 895350"/>
                  <a:gd name="connsiteX10" fmla="*/ 523875 w 2972774"/>
                  <a:gd name="connsiteY10" fmla="*/ 890587 h 895350"/>
                  <a:gd name="connsiteX11" fmla="*/ 550069 w 2972774"/>
                  <a:gd name="connsiteY11" fmla="*/ 888206 h 895350"/>
                  <a:gd name="connsiteX12" fmla="*/ 585787 w 2972774"/>
                  <a:gd name="connsiteY12" fmla="*/ 888206 h 895350"/>
                  <a:gd name="connsiteX13" fmla="*/ 614362 w 2972774"/>
                  <a:gd name="connsiteY13" fmla="*/ 888206 h 895350"/>
                  <a:gd name="connsiteX14" fmla="*/ 626269 w 2972774"/>
                  <a:gd name="connsiteY14" fmla="*/ 885825 h 895350"/>
                  <a:gd name="connsiteX15" fmla="*/ 626269 w 2972774"/>
                  <a:gd name="connsiteY15" fmla="*/ 864394 h 895350"/>
                  <a:gd name="connsiteX16" fmla="*/ 628650 w 2972774"/>
                  <a:gd name="connsiteY16" fmla="*/ 845344 h 895350"/>
                  <a:gd name="connsiteX17" fmla="*/ 628650 w 2972774"/>
                  <a:gd name="connsiteY17" fmla="*/ 831056 h 895350"/>
                  <a:gd name="connsiteX18" fmla="*/ 628650 w 2972774"/>
                  <a:gd name="connsiteY18" fmla="*/ 821531 h 895350"/>
                  <a:gd name="connsiteX19" fmla="*/ 659606 w 2972774"/>
                  <a:gd name="connsiteY19" fmla="*/ 821531 h 895350"/>
                  <a:gd name="connsiteX20" fmla="*/ 704850 w 2972774"/>
                  <a:gd name="connsiteY20" fmla="*/ 821531 h 895350"/>
                  <a:gd name="connsiteX21" fmla="*/ 731044 w 2972774"/>
                  <a:gd name="connsiteY21" fmla="*/ 821531 h 895350"/>
                  <a:gd name="connsiteX22" fmla="*/ 740569 w 2972774"/>
                  <a:gd name="connsiteY22" fmla="*/ 821531 h 895350"/>
                  <a:gd name="connsiteX23" fmla="*/ 740569 w 2972774"/>
                  <a:gd name="connsiteY23" fmla="*/ 800100 h 895350"/>
                  <a:gd name="connsiteX24" fmla="*/ 766762 w 2972774"/>
                  <a:gd name="connsiteY24" fmla="*/ 750094 h 895350"/>
                  <a:gd name="connsiteX25" fmla="*/ 823912 w 2972774"/>
                  <a:gd name="connsiteY25" fmla="*/ 752475 h 895350"/>
                  <a:gd name="connsiteX26" fmla="*/ 847725 w 2972774"/>
                  <a:gd name="connsiteY26" fmla="*/ 752475 h 895350"/>
                  <a:gd name="connsiteX27" fmla="*/ 921544 w 2972774"/>
                  <a:gd name="connsiteY27" fmla="*/ 752475 h 895350"/>
                  <a:gd name="connsiteX28" fmla="*/ 942975 w 2972774"/>
                  <a:gd name="connsiteY28" fmla="*/ 752475 h 895350"/>
                  <a:gd name="connsiteX29" fmla="*/ 978694 w 2972774"/>
                  <a:gd name="connsiteY29" fmla="*/ 752475 h 895350"/>
                  <a:gd name="connsiteX30" fmla="*/ 1009650 w 2972774"/>
                  <a:gd name="connsiteY30" fmla="*/ 752475 h 895350"/>
                  <a:gd name="connsiteX31" fmla="*/ 1009650 w 2972774"/>
                  <a:gd name="connsiteY31" fmla="*/ 683419 h 895350"/>
                  <a:gd name="connsiteX32" fmla="*/ 1016794 w 2972774"/>
                  <a:gd name="connsiteY32" fmla="*/ 647700 h 895350"/>
                  <a:gd name="connsiteX33" fmla="*/ 1059656 w 2972774"/>
                  <a:gd name="connsiteY33" fmla="*/ 600075 h 895350"/>
                  <a:gd name="connsiteX34" fmla="*/ 1145381 w 2972774"/>
                  <a:gd name="connsiteY34" fmla="*/ 600075 h 895350"/>
                  <a:gd name="connsiteX35" fmla="*/ 1228725 w 2972774"/>
                  <a:gd name="connsiteY35" fmla="*/ 600075 h 895350"/>
                  <a:gd name="connsiteX36" fmla="*/ 1309687 w 2972774"/>
                  <a:gd name="connsiteY36" fmla="*/ 602456 h 895350"/>
                  <a:gd name="connsiteX37" fmla="*/ 1395412 w 2972774"/>
                  <a:gd name="connsiteY37" fmla="*/ 602456 h 895350"/>
                  <a:gd name="connsiteX38" fmla="*/ 1478756 w 2972774"/>
                  <a:gd name="connsiteY38" fmla="*/ 600075 h 895350"/>
                  <a:gd name="connsiteX39" fmla="*/ 1576387 w 2972774"/>
                  <a:gd name="connsiteY39" fmla="*/ 600075 h 895350"/>
                  <a:gd name="connsiteX40" fmla="*/ 1604962 w 2972774"/>
                  <a:gd name="connsiteY40" fmla="*/ 600075 h 895350"/>
                  <a:gd name="connsiteX41" fmla="*/ 1640681 w 2972774"/>
                  <a:gd name="connsiteY41" fmla="*/ 602456 h 895350"/>
                  <a:gd name="connsiteX42" fmla="*/ 1657350 w 2972774"/>
                  <a:gd name="connsiteY42" fmla="*/ 602456 h 895350"/>
                  <a:gd name="connsiteX43" fmla="*/ 1747837 w 2972774"/>
                  <a:gd name="connsiteY43" fmla="*/ 604837 h 895350"/>
                  <a:gd name="connsiteX44" fmla="*/ 1762125 w 2972774"/>
                  <a:gd name="connsiteY44" fmla="*/ 595312 h 895350"/>
                  <a:gd name="connsiteX45" fmla="*/ 1762125 w 2972774"/>
                  <a:gd name="connsiteY45" fmla="*/ 569119 h 895350"/>
                  <a:gd name="connsiteX46" fmla="*/ 1762125 w 2972774"/>
                  <a:gd name="connsiteY46" fmla="*/ 507206 h 895350"/>
                  <a:gd name="connsiteX47" fmla="*/ 1790700 w 2972774"/>
                  <a:gd name="connsiteY47" fmla="*/ 507206 h 895350"/>
                  <a:gd name="connsiteX48" fmla="*/ 1843087 w 2972774"/>
                  <a:gd name="connsiteY48" fmla="*/ 509587 h 895350"/>
                  <a:gd name="connsiteX49" fmla="*/ 1931194 w 2972774"/>
                  <a:gd name="connsiteY49" fmla="*/ 509587 h 895350"/>
                  <a:gd name="connsiteX50" fmla="*/ 1959769 w 2972774"/>
                  <a:gd name="connsiteY50" fmla="*/ 509587 h 895350"/>
                  <a:gd name="connsiteX51" fmla="*/ 1988344 w 2972774"/>
                  <a:gd name="connsiteY51" fmla="*/ 509587 h 895350"/>
                  <a:gd name="connsiteX52" fmla="*/ 2012156 w 2972774"/>
                  <a:gd name="connsiteY52" fmla="*/ 509587 h 895350"/>
                  <a:gd name="connsiteX53" fmla="*/ 2019300 w 2972774"/>
                  <a:gd name="connsiteY53" fmla="*/ 509587 h 895350"/>
                  <a:gd name="connsiteX54" fmla="*/ 2112169 w 2972774"/>
                  <a:gd name="connsiteY54" fmla="*/ 507206 h 895350"/>
                  <a:gd name="connsiteX55" fmla="*/ 2143125 w 2972774"/>
                  <a:gd name="connsiteY55" fmla="*/ 507206 h 895350"/>
                  <a:gd name="connsiteX56" fmla="*/ 2169319 w 2972774"/>
                  <a:gd name="connsiteY56" fmla="*/ 507206 h 895350"/>
                  <a:gd name="connsiteX57" fmla="*/ 2195512 w 2972774"/>
                  <a:gd name="connsiteY57" fmla="*/ 507206 h 895350"/>
                  <a:gd name="connsiteX58" fmla="*/ 2281237 w 2972774"/>
                  <a:gd name="connsiteY58" fmla="*/ 507206 h 895350"/>
                  <a:gd name="connsiteX59" fmla="*/ 2302669 w 2972774"/>
                  <a:gd name="connsiteY59" fmla="*/ 507206 h 895350"/>
                  <a:gd name="connsiteX60" fmla="*/ 2333625 w 2972774"/>
                  <a:gd name="connsiteY60" fmla="*/ 507206 h 895350"/>
                  <a:gd name="connsiteX61" fmla="*/ 2350294 w 2972774"/>
                  <a:gd name="connsiteY61" fmla="*/ 507206 h 895350"/>
                  <a:gd name="connsiteX62" fmla="*/ 2409825 w 2972774"/>
                  <a:gd name="connsiteY62" fmla="*/ 478631 h 895350"/>
                  <a:gd name="connsiteX63" fmla="*/ 2409825 w 2972774"/>
                  <a:gd name="connsiteY63" fmla="*/ 459581 h 895350"/>
                  <a:gd name="connsiteX64" fmla="*/ 2407444 w 2972774"/>
                  <a:gd name="connsiteY64" fmla="*/ 442912 h 895350"/>
                  <a:gd name="connsiteX65" fmla="*/ 2409825 w 2972774"/>
                  <a:gd name="connsiteY65" fmla="*/ 426244 h 895350"/>
                  <a:gd name="connsiteX66" fmla="*/ 2407444 w 2972774"/>
                  <a:gd name="connsiteY66" fmla="*/ 361950 h 895350"/>
                  <a:gd name="connsiteX67" fmla="*/ 2424112 w 2972774"/>
                  <a:gd name="connsiteY67" fmla="*/ 354806 h 895350"/>
                  <a:gd name="connsiteX68" fmla="*/ 2464594 w 2972774"/>
                  <a:gd name="connsiteY68" fmla="*/ 354806 h 895350"/>
                  <a:gd name="connsiteX69" fmla="*/ 2481262 w 2972774"/>
                  <a:gd name="connsiteY69" fmla="*/ 352425 h 895350"/>
                  <a:gd name="connsiteX70" fmla="*/ 2571750 w 2972774"/>
                  <a:gd name="connsiteY70" fmla="*/ 354806 h 895350"/>
                  <a:gd name="connsiteX71" fmla="*/ 2571750 w 2972774"/>
                  <a:gd name="connsiteY71" fmla="*/ 335756 h 895350"/>
                  <a:gd name="connsiteX72" fmla="*/ 2571750 w 2972774"/>
                  <a:gd name="connsiteY72" fmla="*/ 316706 h 895350"/>
                  <a:gd name="connsiteX73" fmla="*/ 2571750 w 2972774"/>
                  <a:gd name="connsiteY73" fmla="*/ 245269 h 895350"/>
                  <a:gd name="connsiteX74" fmla="*/ 2571750 w 2972774"/>
                  <a:gd name="connsiteY74" fmla="*/ 228600 h 895350"/>
                  <a:gd name="connsiteX75" fmla="*/ 2571750 w 2972774"/>
                  <a:gd name="connsiteY75" fmla="*/ 209550 h 895350"/>
                  <a:gd name="connsiteX76" fmla="*/ 2571750 w 2972774"/>
                  <a:gd name="connsiteY76" fmla="*/ 190500 h 895350"/>
                  <a:gd name="connsiteX77" fmla="*/ 2659856 w 2972774"/>
                  <a:gd name="connsiteY77" fmla="*/ 190500 h 895350"/>
                  <a:gd name="connsiteX78" fmla="*/ 2724150 w 2972774"/>
                  <a:gd name="connsiteY78" fmla="*/ 192881 h 895350"/>
                  <a:gd name="connsiteX79" fmla="*/ 2750344 w 2972774"/>
                  <a:gd name="connsiteY79" fmla="*/ 188119 h 895350"/>
                  <a:gd name="connsiteX80" fmla="*/ 2797969 w 2972774"/>
                  <a:gd name="connsiteY80" fmla="*/ 173831 h 895350"/>
                  <a:gd name="connsiteX81" fmla="*/ 2797969 w 2972774"/>
                  <a:gd name="connsiteY81" fmla="*/ 159544 h 895350"/>
                  <a:gd name="connsiteX82" fmla="*/ 2797969 w 2972774"/>
                  <a:gd name="connsiteY82" fmla="*/ 138112 h 895350"/>
                  <a:gd name="connsiteX83" fmla="*/ 2797969 w 2972774"/>
                  <a:gd name="connsiteY83" fmla="*/ 121444 h 895350"/>
                  <a:gd name="connsiteX84" fmla="*/ 2795587 w 2972774"/>
                  <a:gd name="connsiteY84" fmla="*/ 59531 h 895350"/>
                  <a:gd name="connsiteX85" fmla="*/ 2795587 w 2972774"/>
                  <a:gd name="connsiteY85" fmla="*/ 40481 h 895350"/>
                  <a:gd name="connsiteX86" fmla="*/ 2795587 w 2972774"/>
                  <a:gd name="connsiteY86" fmla="*/ 26194 h 895350"/>
                  <a:gd name="connsiteX87" fmla="*/ 2795587 w 2972774"/>
                  <a:gd name="connsiteY87" fmla="*/ 9525 h 895350"/>
                  <a:gd name="connsiteX88" fmla="*/ 2893219 w 2972774"/>
                  <a:gd name="connsiteY88" fmla="*/ 2381 h 895350"/>
                  <a:gd name="connsiteX89" fmla="*/ 2921794 w 2972774"/>
                  <a:gd name="connsiteY89" fmla="*/ 2381 h 895350"/>
                  <a:gd name="connsiteX90" fmla="*/ 2945606 w 2972774"/>
                  <a:gd name="connsiteY90" fmla="*/ 2381 h 895350"/>
                  <a:gd name="connsiteX91" fmla="*/ 2971800 w 2972774"/>
                  <a:gd name="connsiteY91" fmla="*/ 0 h 895350"/>
                  <a:gd name="connsiteX92" fmla="*/ 2964656 w 2972774"/>
                  <a:gd name="connsiteY92" fmla="*/ 2381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972774" h="895350">
                    <a:moveTo>
                      <a:pt x="0" y="890587"/>
                    </a:moveTo>
                    <a:cubicBezTo>
                      <a:pt x="40481" y="892968"/>
                      <a:pt x="80962" y="895350"/>
                      <a:pt x="107156" y="895350"/>
                    </a:cubicBezTo>
                    <a:cubicBezTo>
                      <a:pt x="133350" y="895350"/>
                      <a:pt x="140493" y="891381"/>
                      <a:pt x="157162" y="890587"/>
                    </a:cubicBezTo>
                    <a:cubicBezTo>
                      <a:pt x="173831" y="889793"/>
                      <a:pt x="207169" y="890587"/>
                      <a:pt x="207169" y="890587"/>
                    </a:cubicBezTo>
                    <a:lnTo>
                      <a:pt x="273844" y="890587"/>
                    </a:lnTo>
                    <a:lnTo>
                      <a:pt x="307181" y="890587"/>
                    </a:lnTo>
                    <a:lnTo>
                      <a:pt x="361950" y="890587"/>
                    </a:lnTo>
                    <a:lnTo>
                      <a:pt x="411956" y="890587"/>
                    </a:lnTo>
                    <a:lnTo>
                      <a:pt x="452437" y="890587"/>
                    </a:lnTo>
                    <a:lnTo>
                      <a:pt x="490537" y="890587"/>
                    </a:lnTo>
                    <a:cubicBezTo>
                      <a:pt x="502443" y="890587"/>
                      <a:pt x="513953" y="890984"/>
                      <a:pt x="523875" y="890587"/>
                    </a:cubicBezTo>
                    <a:cubicBezTo>
                      <a:pt x="533797" y="890190"/>
                      <a:pt x="539750" y="888603"/>
                      <a:pt x="550069" y="888206"/>
                    </a:cubicBezTo>
                    <a:cubicBezTo>
                      <a:pt x="560388" y="887809"/>
                      <a:pt x="585787" y="888206"/>
                      <a:pt x="585787" y="888206"/>
                    </a:cubicBezTo>
                    <a:cubicBezTo>
                      <a:pt x="596502" y="888206"/>
                      <a:pt x="607615" y="888603"/>
                      <a:pt x="614362" y="888206"/>
                    </a:cubicBezTo>
                    <a:cubicBezTo>
                      <a:pt x="621109" y="887809"/>
                      <a:pt x="624285" y="889794"/>
                      <a:pt x="626269" y="885825"/>
                    </a:cubicBezTo>
                    <a:cubicBezTo>
                      <a:pt x="628253" y="881856"/>
                      <a:pt x="625872" y="871141"/>
                      <a:pt x="626269" y="864394"/>
                    </a:cubicBezTo>
                    <a:cubicBezTo>
                      <a:pt x="626666" y="857647"/>
                      <a:pt x="628253" y="850900"/>
                      <a:pt x="628650" y="845344"/>
                    </a:cubicBezTo>
                    <a:cubicBezTo>
                      <a:pt x="629047" y="839788"/>
                      <a:pt x="628650" y="831056"/>
                      <a:pt x="628650" y="831056"/>
                    </a:cubicBezTo>
                    <a:cubicBezTo>
                      <a:pt x="628650" y="827087"/>
                      <a:pt x="623491" y="823118"/>
                      <a:pt x="628650" y="821531"/>
                    </a:cubicBezTo>
                    <a:cubicBezTo>
                      <a:pt x="633809" y="819944"/>
                      <a:pt x="659606" y="821531"/>
                      <a:pt x="659606" y="821531"/>
                    </a:cubicBezTo>
                    <a:lnTo>
                      <a:pt x="704850" y="821531"/>
                    </a:lnTo>
                    <a:lnTo>
                      <a:pt x="731044" y="821531"/>
                    </a:lnTo>
                    <a:cubicBezTo>
                      <a:pt x="736997" y="821531"/>
                      <a:pt x="738982" y="825103"/>
                      <a:pt x="740569" y="821531"/>
                    </a:cubicBezTo>
                    <a:cubicBezTo>
                      <a:pt x="742157" y="817959"/>
                      <a:pt x="736204" y="812006"/>
                      <a:pt x="740569" y="800100"/>
                    </a:cubicBezTo>
                    <a:cubicBezTo>
                      <a:pt x="744934" y="788194"/>
                      <a:pt x="752872" y="758031"/>
                      <a:pt x="766762" y="750094"/>
                    </a:cubicBezTo>
                    <a:cubicBezTo>
                      <a:pt x="780652" y="742157"/>
                      <a:pt x="810418" y="752078"/>
                      <a:pt x="823912" y="752475"/>
                    </a:cubicBezTo>
                    <a:cubicBezTo>
                      <a:pt x="837406" y="752872"/>
                      <a:pt x="847725" y="752475"/>
                      <a:pt x="847725" y="752475"/>
                    </a:cubicBezTo>
                    <a:lnTo>
                      <a:pt x="921544" y="752475"/>
                    </a:lnTo>
                    <a:lnTo>
                      <a:pt x="942975" y="752475"/>
                    </a:lnTo>
                    <a:lnTo>
                      <a:pt x="978694" y="752475"/>
                    </a:lnTo>
                    <a:cubicBezTo>
                      <a:pt x="989806" y="752475"/>
                      <a:pt x="1004491" y="763984"/>
                      <a:pt x="1009650" y="752475"/>
                    </a:cubicBezTo>
                    <a:cubicBezTo>
                      <a:pt x="1014809" y="740966"/>
                      <a:pt x="1008459" y="700881"/>
                      <a:pt x="1009650" y="683419"/>
                    </a:cubicBezTo>
                    <a:cubicBezTo>
                      <a:pt x="1010841" y="665956"/>
                      <a:pt x="1008460" y="661591"/>
                      <a:pt x="1016794" y="647700"/>
                    </a:cubicBezTo>
                    <a:cubicBezTo>
                      <a:pt x="1025128" y="633809"/>
                      <a:pt x="1038225" y="608012"/>
                      <a:pt x="1059656" y="600075"/>
                    </a:cubicBezTo>
                    <a:cubicBezTo>
                      <a:pt x="1081087" y="592138"/>
                      <a:pt x="1145381" y="600075"/>
                      <a:pt x="1145381" y="600075"/>
                    </a:cubicBezTo>
                    <a:lnTo>
                      <a:pt x="1228725" y="600075"/>
                    </a:lnTo>
                    <a:cubicBezTo>
                      <a:pt x="1256109" y="600472"/>
                      <a:pt x="1281906" y="602059"/>
                      <a:pt x="1309687" y="602456"/>
                    </a:cubicBezTo>
                    <a:cubicBezTo>
                      <a:pt x="1337468" y="602853"/>
                      <a:pt x="1367234" y="602853"/>
                      <a:pt x="1395412" y="602456"/>
                    </a:cubicBezTo>
                    <a:cubicBezTo>
                      <a:pt x="1423590" y="602059"/>
                      <a:pt x="1448594" y="600472"/>
                      <a:pt x="1478756" y="600075"/>
                    </a:cubicBezTo>
                    <a:cubicBezTo>
                      <a:pt x="1508918" y="599678"/>
                      <a:pt x="1576387" y="600075"/>
                      <a:pt x="1576387" y="600075"/>
                    </a:cubicBezTo>
                    <a:cubicBezTo>
                      <a:pt x="1597421" y="600075"/>
                      <a:pt x="1594246" y="599678"/>
                      <a:pt x="1604962" y="600075"/>
                    </a:cubicBezTo>
                    <a:cubicBezTo>
                      <a:pt x="1615678" y="600472"/>
                      <a:pt x="1631950" y="602059"/>
                      <a:pt x="1640681" y="602456"/>
                    </a:cubicBezTo>
                    <a:cubicBezTo>
                      <a:pt x="1649412" y="602853"/>
                      <a:pt x="1657350" y="602456"/>
                      <a:pt x="1657350" y="602456"/>
                    </a:cubicBezTo>
                    <a:cubicBezTo>
                      <a:pt x="1675209" y="602853"/>
                      <a:pt x="1730375" y="606028"/>
                      <a:pt x="1747837" y="604837"/>
                    </a:cubicBezTo>
                    <a:cubicBezTo>
                      <a:pt x="1765300" y="603646"/>
                      <a:pt x="1759744" y="601265"/>
                      <a:pt x="1762125" y="595312"/>
                    </a:cubicBezTo>
                    <a:cubicBezTo>
                      <a:pt x="1764506" y="589359"/>
                      <a:pt x="1762125" y="569119"/>
                      <a:pt x="1762125" y="569119"/>
                    </a:cubicBezTo>
                    <a:cubicBezTo>
                      <a:pt x="1762125" y="554435"/>
                      <a:pt x="1757363" y="517525"/>
                      <a:pt x="1762125" y="507206"/>
                    </a:cubicBezTo>
                    <a:cubicBezTo>
                      <a:pt x="1766887" y="496887"/>
                      <a:pt x="1777206" y="506809"/>
                      <a:pt x="1790700" y="507206"/>
                    </a:cubicBezTo>
                    <a:cubicBezTo>
                      <a:pt x="1804194" y="507603"/>
                      <a:pt x="1819671" y="509190"/>
                      <a:pt x="1843087" y="509587"/>
                    </a:cubicBezTo>
                    <a:cubicBezTo>
                      <a:pt x="1866503" y="509984"/>
                      <a:pt x="1931194" y="509587"/>
                      <a:pt x="1931194" y="509587"/>
                    </a:cubicBezTo>
                    <a:lnTo>
                      <a:pt x="1959769" y="509587"/>
                    </a:lnTo>
                    <a:lnTo>
                      <a:pt x="1988344" y="509587"/>
                    </a:lnTo>
                    <a:lnTo>
                      <a:pt x="2012156" y="509587"/>
                    </a:lnTo>
                    <a:lnTo>
                      <a:pt x="2019300" y="509587"/>
                    </a:lnTo>
                    <a:lnTo>
                      <a:pt x="2112169" y="507206"/>
                    </a:lnTo>
                    <a:cubicBezTo>
                      <a:pt x="2132806" y="506809"/>
                      <a:pt x="2143125" y="507206"/>
                      <a:pt x="2143125" y="507206"/>
                    </a:cubicBezTo>
                    <a:lnTo>
                      <a:pt x="2169319" y="507206"/>
                    </a:lnTo>
                    <a:lnTo>
                      <a:pt x="2195512" y="507206"/>
                    </a:lnTo>
                    <a:lnTo>
                      <a:pt x="2281237" y="507206"/>
                    </a:lnTo>
                    <a:lnTo>
                      <a:pt x="2302669" y="507206"/>
                    </a:lnTo>
                    <a:lnTo>
                      <a:pt x="2333625" y="507206"/>
                    </a:lnTo>
                    <a:cubicBezTo>
                      <a:pt x="2341562" y="507206"/>
                      <a:pt x="2337594" y="511969"/>
                      <a:pt x="2350294" y="507206"/>
                    </a:cubicBezTo>
                    <a:cubicBezTo>
                      <a:pt x="2362994" y="502443"/>
                      <a:pt x="2399903" y="486569"/>
                      <a:pt x="2409825" y="478631"/>
                    </a:cubicBezTo>
                    <a:cubicBezTo>
                      <a:pt x="2419747" y="470693"/>
                      <a:pt x="2410222" y="465534"/>
                      <a:pt x="2409825" y="459581"/>
                    </a:cubicBezTo>
                    <a:cubicBezTo>
                      <a:pt x="2409428" y="453628"/>
                      <a:pt x="2407444" y="448468"/>
                      <a:pt x="2407444" y="442912"/>
                    </a:cubicBezTo>
                    <a:cubicBezTo>
                      <a:pt x="2407444" y="437356"/>
                      <a:pt x="2409825" y="439738"/>
                      <a:pt x="2409825" y="426244"/>
                    </a:cubicBezTo>
                    <a:cubicBezTo>
                      <a:pt x="2409825" y="412750"/>
                      <a:pt x="2405063" y="373856"/>
                      <a:pt x="2407444" y="361950"/>
                    </a:cubicBezTo>
                    <a:cubicBezTo>
                      <a:pt x="2409825" y="350044"/>
                      <a:pt x="2414587" y="355997"/>
                      <a:pt x="2424112" y="354806"/>
                    </a:cubicBezTo>
                    <a:cubicBezTo>
                      <a:pt x="2433637" y="353615"/>
                      <a:pt x="2455069" y="355203"/>
                      <a:pt x="2464594" y="354806"/>
                    </a:cubicBezTo>
                    <a:cubicBezTo>
                      <a:pt x="2474119" y="354409"/>
                      <a:pt x="2463403" y="352425"/>
                      <a:pt x="2481262" y="352425"/>
                    </a:cubicBezTo>
                    <a:cubicBezTo>
                      <a:pt x="2499121" y="352425"/>
                      <a:pt x="2556669" y="357584"/>
                      <a:pt x="2571750" y="354806"/>
                    </a:cubicBezTo>
                    <a:cubicBezTo>
                      <a:pt x="2586831" y="352028"/>
                      <a:pt x="2571750" y="335756"/>
                      <a:pt x="2571750" y="335756"/>
                    </a:cubicBezTo>
                    <a:lnTo>
                      <a:pt x="2571750" y="316706"/>
                    </a:lnTo>
                    <a:lnTo>
                      <a:pt x="2571750" y="245269"/>
                    </a:lnTo>
                    <a:lnTo>
                      <a:pt x="2571750" y="228600"/>
                    </a:lnTo>
                    <a:lnTo>
                      <a:pt x="2571750" y="209550"/>
                    </a:lnTo>
                    <a:cubicBezTo>
                      <a:pt x="2571750" y="203200"/>
                      <a:pt x="2557066" y="193675"/>
                      <a:pt x="2571750" y="190500"/>
                    </a:cubicBezTo>
                    <a:cubicBezTo>
                      <a:pt x="2586434" y="187325"/>
                      <a:pt x="2634456" y="190103"/>
                      <a:pt x="2659856" y="190500"/>
                    </a:cubicBezTo>
                    <a:cubicBezTo>
                      <a:pt x="2685256" y="190897"/>
                      <a:pt x="2709069" y="193278"/>
                      <a:pt x="2724150" y="192881"/>
                    </a:cubicBezTo>
                    <a:cubicBezTo>
                      <a:pt x="2739231" y="192484"/>
                      <a:pt x="2738041" y="191294"/>
                      <a:pt x="2750344" y="188119"/>
                    </a:cubicBezTo>
                    <a:cubicBezTo>
                      <a:pt x="2762647" y="184944"/>
                      <a:pt x="2790032" y="178593"/>
                      <a:pt x="2797969" y="173831"/>
                    </a:cubicBezTo>
                    <a:cubicBezTo>
                      <a:pt x="2805907" y="169068"/>
                      <a:pt x="2797969" y="159544"/>
                      <a:pt x="2797969" y="159544"/>
                    </a:cubicBezTo>
                    <a:lnTo>
                      <a:pt x="2797969" y="138112"/>
                    </a:lnTo>
                    <a:cubicBezTo>
                      <a:pt x="2797969" y="131762"/>
                      <a:pt x="2798366" y="134541"/>
                      <a:pt x="2797969" y="121444"/>
                    </a:cubicBezTo>
                    <a:cubicBezTo>
                      <a:pt x="2797572" y="108347"/>
                      <a:pt x="2795984" y="73025"/>
                      <a:pt x="2795587" y="59531"/>
                    </a:cubicBezTo>
                    <a:cubicBezTo>
                      <a:pt x="2795190" y="46037"/>
                      <a:pt x="2795587" y="40481"/>
                      <a:pt x="2795587" y="40481"/>
                    </a:cubicBezTo>
                    <a:lnTo>
                      <a:pt x="2795587" y="26194"/>
                    </a:lnTo>
                    <a:cubicBezTo>
                      <a:pt x="2795587" y="21035"/>
                      <a:pt x="2779315" y="13494"/>
                      <a:pt x="2795587" y="9525"/>
                    </a:cubicBezTo>
                    <a:cubicBezTo>
                      <a:pt x="2811859" y="5556"/>
                      <a:pt x="2872185" y="3572"/>
                      <a:pt x="2893219" y="2381"/>
                    </a:cubicBezTo>
                    <a:cubicBezTo>
                      <a:pt x="2914253" y="1190"/>
                      <a:pt x="2921794" y="2381"/>
                      <a:pt x="2921794" y="2381"/>
                    </a:cubicBezTo>
                    <a:cubicBezTo>
                      <a:pt x="2930525" y="2381"/>
                      <a:pt x="2937272" y="2778"/>
                      <a:pt x="2945606" y="2381"/>
                    </a:cubicBezTo>
                    <a:cubicBezTo>
                      <a:pt x="2953940" y="1984"/>
                      <a:pt x="2968625" y="0"/>
                      <a:pt x="2971800" y="0"/>
                    </a:cubicBezTo>
                    <a:cubicBezTo>
                      <a:pt x="2974975" y="0"/>
                      <a:pt x="2969815" y="1190"/>
                      <a:pt x="2964656" y="2381"/>
                    </a:cubicBezTo>
                  </a:path>
                </a:pathLst>
              </a:custGeom>
              <a:grpFill/>
              <a:ln w="28575" cap="flat" cmpd="sng" algn="ctr">
                <a:solidFill>
                  <a:srgbClr val="66C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8560951" y="2271822"/>
                <a:ext cx="155046" cy="174663"/>
              </a:xfrm>
              <a:custGeom>
                <a:avLst/>
                <a:gdLst>
                  <a:gd name="connsiteX0" fmla="*/ 0 w 155045"/>
                  <a:gd name="connsiteY0" fmla="*/ 161925 h 173919"/>
                  <a:gd name="connsiteX1" fmla="*/ 116681 w 155045"/>
                  <a:gd name="connsiteY1" fmla="*/ 161925 h 173919"/>
                  <a:gd name="connsiteX2" fmla="*/ 152400 w 155045"/>
                  <a:gd name="connsiteY2" fmla="*/ 161925 h 173919"/>
                  <a:gd name="connsiteX3" fmla="*/ 152400 w 155045"/>
                  <a:gd name="connsiteY3" fmla="*/ 0 h 173919"/>
                  <a:gd name="connsiteX4" fmla="*/ 152400 w 155045"/>
                  <a:gd name="connsiteY4" fmla="*/ 85725 h 17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045" h="173919">
                    <a:moveTo>
                      <a:pt x="0" y="161925"/>
                    </a:moveTo>
                    <a:lnTo>
                      <a:pt x="116681" y="161925"/>
                    </a:lnTo>
                    <a:cubicBezTo>
                      <a:pt x="142081" y="161925"/>
                      <a:pt x="146447" y="188912"/>
                      <a:pt x="152400" y="161925"/>
                    </a:cubicBezTo>
                    <a:cubicBezTo>
                      <a:pt x="158353" y="134938"/>
                      <a:pt x="152400" y="0"/>
                      <a:pt x="152400" y="0"/>
                    </a:cubicBezTo>
                    <a:lnTo>
                      <a:pt x="152400" y="85725"/>
                    </a:lnTo>
                  </a:path>
                </a:pathLst>
              </a:custGeom>
              <a:grpFill/>
              <a:ln w="28575" cap="flat" cmpd="sng" algn="ctr">
                <a:solidFill>
                  <a:srgbClr val="00C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3338" y="1959417"/>
              <a:ext cx="9065418" cy="4167539"/>
              <a:chOff x="33338" y="1959417"/>
              <a:chExt cx="9065418" cy="4167539"/>
            </a:xfrm>
            <a:grpFill/>
          </p:grpSpPr>
          <p:cxnSp>
            <p:nvCxnSpPr>
              <p:cNvPr id="4142" name="Straight Connector 71"/>
              <p:cNvCxnSpPr>
                <a:cxnSpLocks noChangeShapeType="1"/>
              </p:cNvCxnSpPr>
              <p:nvPr/>
            </p:nvCxnSpPr>
            <p:spPr bwMode="auto">
              <a:xfrm>
                <a:off x="33338" y="6124575"/>
                <a:ext cx="42862" cy="0"/>
              </a:xfrm>
              <a:prstGeom prst="line">
                <a:avLst/>
              </a:prstGeom>
              <a:grpFill/>
              <a:ln w="28575" algn="ctr">
                <a:solidFill>
                  <a:srgbClr val="E00079"/>
                </a:solidFill>
                <a:round/>
                <a:headEnd/>
                <a:tailEnd/>
              </a:ln>
            </p:spPr>
          </p:cxn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68174" y="1959417"/>
                <a:ext cx="9030582" cy="4167539"/>
                <a:chOff x="68174" y="1959417"/>
                <a:chExt cx="9030582" cy="4167539"/>
              </a:xfrm>
              <a:grpFill/>
            </p:grpSpPr>
            <p:sp>
              <p:nvSpPr>
                <p:cNvPr id="74" name="Freeform 73"/>
                <p:cNvSpPr/>
                <p:nvPr/>
              </p:nvSpPr>
              <p:spPr bwMode="auto">
                <a:xfrm>
                  <a:off x="66230" y="4334507"/>
                  <a:ext cx="1869966" cy="1792373"/>
                </a:xfrm>
                <a:custGeom>
                  <a:avLst/>
                  <a:gdLst>
                    <a:gd name="connsiteX0" fmla="*/ 882 w 1872545"/>
                    <a:gd name="connsiteY0" fmla="*/ 1793081 h 1793081"/>
                    <a:gd name="connsiteX1" fmla="*/ 882 w 1872545"/>
                    <a:gd name="connsiteY1" fmla="*/ 1724025 h 1793081"/>
                    <a:gd name="connsiteX2" fmla="*/ 882 w 1872545"/>
                    <a:gd name="connsiteY2" fmla="*/ 1697831 h 1793081"/>
                    <a:gd name="connsiteX3" fmla="*/ 882 w 1872545"/>
                    <a:gd name="connsiteY3" fmla="*/ 1674019 h 1793081"/>
                    <a:gd name="connsiteX4" fmla="*/ 882 w 1872545"/>
                    <a:gd name="connsiteY4" fmla="*/ 1659731 h 1793081"/>
                    <a:gd name="connsiteX5" fmla="*/ 882 w 1872545"/>
                    <a:gd name="connsiteY5" fmla="*/ 1643063 h 1793081"/>
                    <a:gd name="connsiteX6" fmla="*/ 882 w 1872545"/>
                    <a:gd name="connsiteY6" fmla="*/ 1628775 h 1793081"/>
                    <a:gd name="connsiteX7" fmla="*/ 882 w 1872545"/>
                    <a:gd name="connsiteY7" fmla="*/ 1616869 h 1793081"/>
                    <a:gd name="connsiteX8" fmla="*/ 12789 w 1872545"/>
                    <a:gd name="connsiteY8" fmla="*/ 1612106 h 1793081"/>
                    <a:gd name="connsiteX9" fmla="*/ 12789 w 1872545"/>
                    <a:gd name="connsiteY9" fmla="*/ 1602581 h 1793081"/>
                    <a:gd name="connsiteX10" fmla="*/ 12789 w 1872545"/>
                    <a:gd name="connsiteY10" fmla="*/ 1593056 h 1793081"/>
                    <a:gd name="connsiteX11" fmla="*/ 12789 w 1872545"/>
                    <a:gd name="connsiteY11" fmla="*/ 1576388 h 1793081"/>
                    <a:gd name="connsiteX12" fmla="*/ 12789 w 1872545"/>
                    <a:gd name="connsiteY12" fmla="*/ 1566863 h 1793081"/>
                    <a:gd name="connsiteX13" fmla="*/ 12789 w 1872545"/>
                    <a:gd name="connsiteY13" fmla="*/ 1557338 h 1793081"/>
                    <a:gd name="connsiteX14" fmla="*/ 19932 w 1872545"/>
                    <a:gd name="connsiteY14" fmla="*/ 1554956 h 1793081"/>
                    <a:gd name="connsiteX15" fmla="*/ 22314 w 1872545"/>
                    <a:gd name="connsiteY15" fmla="*/ 1547813 h 1793081"/>
                    <a:gd name="connsiteX16" fmla="*/ 22314 w 1872545"/>
                    <a:gd name="connsiteY16" fmla="*/ 1533525 h 1793081"/>
                    <a:gd name="connsiteX17" fmla="*/ 22314 w 1872545"/>
                    <a:gd name="connsiteY17" fmla="*/ 1524000 h 1793081"/>
                    <a:gd name="connsiteX18" fmla="*/ 22314 w 1872545"/>
                    <a:gd name="connsiteY18" fmla="*/ 1512094 h 1793081"/>
                    <a:gd name="connsiteX19" fmla="*/ 22314 w 1872545"/>
                    <a:gd name="connsiteY19" fmla="*/ 1497806 h 1793081"/>
                    <a:gd name="connsiteX20" fmla="*/ 34220 w 1872545"/>
                    <a:gd name="connsiteY20" fmla="*/ 1495425 h 1793081"/>
                    <a:gd name="connsiteX21" fmla="*/ 38982 w 1872545"/>
                    <a:gd name="connsiteY21" fmla="*/ 1493044 h 1793081"/>
                    <a:gd name="connsiteX22" fmla="*/ 38982 w 1872545"/>
                    <a:gd name="connsiteY22" fmla="*/ 1483519 h 1793081"/>
                    <a:gd name="connsiteX23" fmla="*/ 38982 w 1872545"/>
                    <a:gd name="connsiteY23" fmla="*/ 1466850 h 1793081"/>
                    <a:gd name="connsiteX24" fmla="*/ 38982 w 1872545"/>
                    <a:gd name="connsiteY24" fmla="*/ 1459706 h 1793081"/>
                    <a:gd name="connsiteX25" fmla="*/ 50889 w 1872545"/>
                    <a:gd name="connsiteY25" fmla="*/ 1457325 h 1793081"/>
                    <a:gd name="connsiteX26" fmla="*/ 50889 w 1872545"/>
                    <a:gd name="connsiteY26" fmla="*/ 1440656 h 1793081"/>
                    <a:gd name="connsiteX27" fmla="*/ 50889 w 1872545"/>
                    <a:gd name="connsiteY27" fmla="*/ 1438275 h 1793081"/>
                    <a:gd name="connsiteX28" fmla="*/ 50889 w 1872545"/>
                    <a:gd name="connsiteY28" fmla="*/ 1423988 h 1793081"/>
                    <a:gd name="connsiteX29" fmla="*/ 50889 w 1872545"/>
                    <a:gd name="connsiteY29" fmla="*/ 1419225 h 1793081"/>
                    <a:gd name="connsiteX30" fmla="*/ 50889 w 1872545"/>
                    <a:gd name="connsiteY30" fmla="*/ 1416844 h 1793081"/>
                    <a:gd name="connsiteX31" fmla="*/ 60414 w 1872545"/>
                    <a:gd name="connsiteY31" fmla="*/ 1414463 h 1793081"/>
                    <a:gd name="connsiteX32" fmla="*/ 65176 w 1872545"/>
                    <a:gd name="connsiteY32" fmla="*/ 1414463 h 1793081"/>
                    <a:gd name="connsiteX33" fmla="*/ 65176 w 1872545"/>
                    <a:gd name="connsiteY33" fmla="*/ 1407319 h 1793081"/>
                    <a:gd name="connsiteX34" fmla="*/ 65176 w 1872545"/>
                    <a:gd name="connsiteY34" fmla="*/ 1395413 h 1793081"/>
                    <a:gd name="connsiteX35" fmla="*/ 65176 w 1872545"/>
                    <a:gd name="connsiteY35" fmla="*/ 1385888 h 1793081"/>
                    <a:gd name="connsiteX36" fmla="*/ 65176 w 1872545"/>
                    <a:gd name="connsiteY36" fmla="*/ 1378744 h 1793081"/>
                    <a:gd name="connsiteX37" fmla="*/ 74701 w 1872545"/>
                    <a:gd name="connsiteY37" fmla="*/ 1371600 h 1793081"/>
                    <a:gd name="connsiteX38" fmla="*/ 79464 w 1872545"/>
                    <a:gd name="connsiteY38" fmla="*/ 1369219 h 1793081"/>
                    <a:gd name="connsiteX39" fmla="*/ 81845 w 1872545"/>
                    <a:gd name="connsiteY39" fmla="*/ 1364456 h 1793081"/>
                    <a:gd name="connsiteX40" fmla="*/ 84226 w 1872545"/>
                    <a:gd name="connsiteY40" fmla="*/ 1354931 h 1793081"/>
                    <a:gd name="connsiteX41" fmla="*/ 86607 w 1872545"/>
                    <a:gd name="connsiteY41" fmla="*/ 1350169 h 1793081"/>
                    <a:gd name="connsiteX42" fmla="*/ 86607 w 1872545"/>
                    <a:gd name="connsiteY42" fmla="*/ 1345406 h 1793081"/>
                    <a:gd name="connsiteX43" fmla="*/ 86607 w 1872545"/>
                    <a:gd name="connsiteY43" fmla="*/ 1338263 h 1793081"/>
                    <a:gd name="connsiteX44" fmla="*/ 86607 w 1872545"/>
                    <a:gd name="connsiteY44" fmla="*/ 1326356 h 1793081"/>
                    <a:gd name="connsiteX45" fmla="*/ 86607 w 1872545"/>
                    <a:gd name="connsiteY45" fmla="*/ 1314450 h 1793081"/>
                    <a:gd name="connsiteX46" fmla="*/ 96132 w 1872545"/>
                    <a:gd name="connsiteY46" fmla="*/ 1314450 h 1793081"/>
                    <a:gd name="connsiteX47" fmla="*/ 100895 w 1872545"/>
                    <a:gd name="connsiteY47" fmla="*/ 1312069 h 1793081"/>
                    <a:gd name="connsiteX48" fmla="*/ 100895 w 1872545"/>
                    <a:gd name="connsiteY48" fmla="*/ 1302544 h 1793081"/>
                    <a:gd name="connsiteX49" fmla="*/ 100895 w 1872545"/>
                    <a:gd name="connsiteY49" fmla="*/ 1290638 h 1793081"/>
                    <a:gd name="connsiteX50" fmla="*/ 100895 w 1872545"/>
                    <a:gd name="connsiteY50" fmla="*/ 1281113 h 1793081"/>
                    <a:gd name="connsiteX51" fmla="*/ 100895 w 1872545"/>
                    <a:gd name="connsiteY51" fmla="*/ 1271588 h 1793081"/>
                    <a:gd name="connsiteX52" fmla="*/ 100895 w 1872545"/>
                    <a:gd name="connsiteY52" fmla="*/ 1264444 h 1793081"/>
                    <a:gd name="connsiteX53" fmla="*/ 100895 w 1872545"/>
                    <a:gd name="connsiteY53" fmla="*/ 1259681 h 1793081"/>
                    <a:gd name="connsiteX54" fmla="*/ 103276 w 1872545"/>
                    <a:gd name="connsiteY54" fmla="*/ 1254919 h 1793081"/>
                    <a:gd name="connsiteX55" fmla="*/ 115182 w 1872545"/>
                    <a:gd name="connsiteY55" fmla="*/ 1252538 h 1793081"/>
                    <a:gd name="connsiteX56" fmla="*/ 119945 w 1872545"/>
                    <a:gd name="connsiteY56" fmla="*/ 1247775 h 1793081"/>
                    <a:gd name="connsiteX57" fmla="*/ 117564 w 1872545"/>
                    <a:gd name="connsiteY57" fmla="*/ 1233488 h 1793081"/>
                    <a:gd name="connsiteX58" fmla="*/ 117564 w 1872545"/>
                    <a:gd name="connsiteY58" fmla="*/ 1219200 h 1793081"/>
                    <a:gd name="connsiteX59" fmla="*/ 117564 w 1872545"/>
                    <a:gd name="connsiteY59" fmla="*/ 1212056 h 1793081"/>
                    <a:gd name="connsiteX60" fmla="*/ 117564 w 1872545"/>
                    <a:gd name="connsiteY60" fmla="*/ 1202531 h 1793081"/>
                    <a:gd name="connsiteX61" fmla="*/ 127089 w 1872545"/>
                    <a:gd name="connsiteY61" fmla="*/ 1202531 h 1793081"/>
                    <a:gd name="connsiteX62" fmla="*/ 134232 w 1872545"/>
                    <a:gd name="connsiteY62" fmla="*/ 1200150 h 1793081"/>
                    <a:gd name="connsiteX63" fmla="*/ 143757 w 1872545"/>
                    <a:gd name="connsiteY63" fmla="*/ 1200150 h 1793081"/>
                    <a:gd name="connsiteX64" fmla="*/ 143757 w 1872545"/>
                    <a:gd name="connsiteY64" fmla="*/ 1190625 h 1793081"/>
                    <a:gd name="connsiteX65" fmla="*/ 143757 w 1872545"/>
                    <a:gd name="connsiteY65" fmla="*/ 1183481 h 1793081"/>
                    <a:gd name="connsiteX66" fmla="*/ 143757 w 1872545"/>
                    <a:gd name="connsiteY66" fmla="*/ 1178719 h 1793081"/>
                    <a:gd name="connsiteX67" fmla="*/ 150901 w 1872545"/>
                    <a:gd name="connsiteY67" fmla="*/ 1178719 h 1793081"/>
                    <a:gd name="connsiteX68" fmla="*/ 150901 w 1872545"/>
                    <a:gd name="connsiteY68" fmla="*/ 1169194 h 1793081"/>
                    <a:gd name="connsiteX69" fmla="*/ 150901 w 1872545"/>
                    <a:gd name="connsiteY69" fmla="*/ 1159669 h 1793081"/>
                    <a:gd name="connsiteX70" fmla="*/ 158045 w 1872545"/>
                    <a:gd name="connsiteY70" fmla="*/ 1159669 h 1793081"/>
                    <a:gd name="connsiteX71" fmla="*/ 162807 w 1872545"/>
                    <a:gd name="connsiteY71" fmla="*/ 1159669 h 1793081"/>
                    <a:gd name="connsiteX72" fmla="*/ 167570 w 1872545"/>
                    <a:gd name="connsiteY72" fmla="*/ 1159669 h 1793081"/>
                    <a:gd name="connsiteX73" fmla="*/ 172332 w 1872545"/>
                    <a:gd name="connsiteY73" fmla="*/ 1157288 h 1793081"/>
                    <a:gd name="connsiteX74" fmla="*/ 174714 w 1872545"/>
                    <a:gd name="connsiteY74" fmla="*/ 1150144 h 1793081"/>
                    <a:gd name="connsiteX75" fmla="*/ 174714 w 1872545"/>
                    <a:gd name="connsiteY75" fmla="*/ 1145381 h 1793081"/>
                    <a:gd name="connsiteX76" fmla="*/ 174714 w 1872545"/>
                    <a:gd name="connsiteY76" fmla="*/ 1138238 h 1793081"/>
                    <a:gd name="connsiteX77" fmla="*/ 181857 w 1872545"/>
                    <a:gd name="connsiteY77" fmla="*/ 1138238 h 1793081"/>
                    <a:gd name="connsiteX78" fmla="*/ 191382 w 1872545"/>
                    <a:gd name="connsiteY78" fmla="*/ 1138238 h 1793081"/>
                    <a:gd name="connsiteX79" fmla="*/ 198526 w 1872545"/>
                    <a:gd name="connsiteY79" fmla="*/ 1135856 h 1793081"/>
                    <a:gd name="connsiteX80" fmla="*/ 198526 w 1872545"/>
                    <a:gd name="connsiteY80" fmla="*/ 1123950 h 1793081"/>
                    <a:gd name="connsiteX81" fmla="*/ 198526 w 1872545"/>
                    <a:gd name="connsiteY81" fmla="*/ 1112044 h 1793081"/>
                    <a:gd name="connsiteX82" fmla="*/ 198526 w 1872545"/>
                    <a:gd name="connsiteY82" fmla="*/ 1104900 h 1793081"/>
                    <a:gd name="connsiteX83" fmla="*/ 205670 w 1872545"/>
                    <a:gd name="connsiteY83" fmla="*/ 1104900 h 1793081"/>
                    <a:gd name="connsiteX84" fmla="*/ 215195 w 1872545"/>
                    <a:gd name="connsiteY84" fmla="*/ 1100138 h 1793081"/>
                    <a:gd name="connsiteX85" fmla="*/ 224720 w 1872545"/>
                    <a:gd name="connsiteY85" fmla="*/ 1100138 h 1793081"/>
                    <a:gd name="connsiteX86" fmla="*/ 224720 w 1872545"/>
                    <a:gd name="connsiteY86" fmla="*/ 1097756 h 1793081"/>
                    <a:gd name="connsiteX87" fmla="*/ 224720 w 1872545"/>
                    <a:gd name="connsiteY87" fmla="*/ 1088231 h 1793081"/>
                    <a:gd name="connsiteX88" fmla="*/ 224720 w 1872545"/>
                    <a:gd name="connsiteY88" fmla="*/ 1078706 h 1793081"/>
                    <a:gd name="connsiteX89" fmla="*/ 224720 w 1872545"/>
                    <a:gd name="connsiteY89" fmla="*/ 1069181 h 1793081"/>
                    <a:gd name="connsiteX90" fmla="*/ 224720 w 1872545"/>
                    <a:gd name="connsiteY90" fmla="*/ 1059656 h 1793081"/>
                    <a:gd name="connsiteX91" fmla="*/ 224720 w 1872545"/>
                    <a:gd name="connsiteY91" fmla="*/ 1047750 h 1793081"/>
                    <a:gd name="connsiteX92" fmla="*/ 224720 w 1872545"/>
                    <a:gd name="connsiteY92" fmla="*/ 1047750 h 1793081"/>
                    <a:gd name="connsiteX93" fmla="*/ 229482 w 1872545"/>
                    <a:gd name="connsiteY93" fmla="*/ 1042988 h 1793081"/>
                    <a:gd name="connsiteX94" fmla="*/ 236626 w 1872545"/>
                    <a:gd name="connsiteY94" fmla="*/ 1033463 h 1793081"/>
                    <a:gd name="connsiteX95" fmla="*/ 239007 w 1872545"/>
                    <a:gd name="connsiteY95" fmla="*/ 1023938 h 1793081"/>
                    <a:gd name="connsiteX96" fmla="*/ 246151 w 1872545"/>
                    <a:gd name="connsiteY96" fmla="*/ 1023938 h 1793081"/>
                    <a:gd name="connsiteX97" fmla="*/ 265201 w 1872545"/>
                    <a:gd name="connsiteY97" fmla="*/ 1021556 h 1793081"/>
                    <a:gd name="connsiteX98" fmla="*/ 279489 w 1872545"/>
                    <a:gd name="connsiteY98" fmla="*/ 1021556 h 1793081"/>
                    <a:gd name="connsiteX99" fmla="*/ 277107 w 1872545"/>
                    <a:gd name="connsiteY99" fmla="*/ 1004888 h 1793081"/>
                    <a:gd name="connsiteX100" fmla="*/ 277107 w 1872545"/>
                    <a:gd name="connsiteY100" fmla="*/ 1000125 h 1793081"/>
                    <a:gd name="connsiteX101" fmla="*/ 296157 w 1872545"/>
                    <a:gd name="connsiteY101" fmla="*/ 1000125 h 1793081"/>
                    <a:gd name="connsiteX102" fmla="*/ 308064 w 1872545"/>
                    <a:gd name="connsiteY102" fmla="*/ 1000125 h 1793081"/>
                    <a:gd name="connsiteX103" fmla="*/ 324732 w 1872545"/>
                    <a:gd name="connsiteY103" fmla="*/ 997744 h 1793081"/>
                    <a:gd name="connsiteX104" fmla="*/ 341401 w 1872545"/>
                    <a:gd name="connsiteY104" fmla="*/ 997744 h 1793081"/>
                    <a:gd name="connsiteX105" fmla="*/ 350926 w 1872545"/>
                    <a:gd name="connsiteY105" fmla="*/ 997744 h 1793081"/>
                    <a:gd name="connsiteX106" fmla="*/ 353307 w 1872545"/>
                    <a:gd name="connsiteY106" fmla="*/ 990600 h 1793081"/>
                    <a:gd name="connsiteX107" fmla="*/ 353307 w 1872545"/>
                    <a:gd name="connsiteY107" fmla="*/ 983456 h 1793081"/>
                    <a:gd name="connsiteX108" fmla="*/ 353307 w 1872545"/>
                    <a:gd name="connsiteY108" fmla="*/ 978694 h 1793081"/>
                    <a:gd name="connsiteX109" fmla="*/ 367595 w 1872545"/>
                    <a:gd name="connsiteY109" fmla="*/ 978694 h 1793081"/>
                    <a:gd name="connsiteX110" fmla="*/ 374739 w 1872545"/>
                    <a:gd name="connsiteY110" fmla="*/ 978694 h 1793081"/>
                    <a:gd name="connsiteX111" fmla="*/ 377120 w 1872545"/>
                    <a:gd name="connsiteY111" fmla="*/ 971550 h 1793081"/>
                    <a:gd name="connsiteX112" fmla="*/ 377120 w 1872545"/>
                    <a:gd name="connsiteY112" fmla="*/ 964406 h 1793081"/>
                    <a:gd name="connsiteX113" fmla="*/ 377120 w 1872545"/>
                    <a:gd name="connsiteY113" fmla="*/ 962025 h 1793081"/>
                    <a:gd name="connsiteX114" fmla="*/ 389026 w 1872545"/>
                    <a:gd name="connsiteY114" fmla="*/ 959644 h 1793081"/>
                    <a:gd name="connsiteX115" fmla="*/ 391407 w 1872545"/>
                    <a:gd name="connsiteY115" fmla="*/ 950119 h 1793081"/>
                    <a:gd name="connsiteX116" fmla="*/ 391407 w 1872545"/>
                    <a:gd name="connsiteY116" fmla="*/ 942975 h 1793081"/>
                    <a:gd name="connsiteX117" fmla="*/ 405695 w 1872545"/>
                    <a:gd name="connsiteY117" fmla="*/ 940594 h 1793081"/>
                    <a:gd name="connsiteX118" fmla="*/ 412839 w 1872545"/>
                    <a:gd name="connsiteY118" fmla="*/ 940594 h 1793081"/>
                    <a:gd name="connsiteX119" fmla="*/ 424745 w 1872545"/>
                    <a:gd name="connsiteY119" fmla="*/ 940594 h 1793081"/>
                    <a:gd name="connsiteX120" fmla="*/ 429507 w 1872545"/>
                    <a:gd name="connsiteY120" fmla="*/ 940594 h 1793081"/>
                    <a:gd name="connsiteX121" fmla="*/ 429507 w 1872545"/>
                    <a:gd name="connsiteY121" fmla="*/ 928688 h 1793081"/>
                    <a:gd name="connsiteX122" fmla="*/ 429507 w 1872545"/>
                    <a:gd name="connsiteY122" fmla="*/ 919163 h 1793081"/>
                    <a:gd name="connsiteX123" fmla="*/ 436651 w 1872545"/>
                    <a:gd name="connsiteY123" fmla="*/ 919163 h 1793081"/>
                    <a:gd name="connsiteX124" fmla="*/ 443795 w 1872545"/>
                    <a:gd name="connsiteY124" fmla="*/ 919163 h 1793081"/>
                    <a:gd name="connsiteX125" fmla="*/ 453320 w 1872545"/>
                    <a:gd name="connsiteY125" fmla="*/ 919163 h 1793081"/>
                    <a:gd name="connsiteX126" fmla="*/ 453320 w 1872545"/>
                    <a:gd name="connsiteY126" fmla="*/ 902494 h 1793081"/>
                    <a:gd name="connsiteX127" fmla="*/ 455701 w 1872545"/>
                    <a:gd name="connsiteY127" fmla="*/ 897731 h 1793081"/>
                    <a:gd name="connsiteX128" fmla="*/ 462845 w 1872545"/>
                    <a:gd name="connsiteY128" fmla="*/ 897731 h 1793081"/>
                    <a:gd name="connsiteX129" fmla="*/ 467607 w 1872545"/>
                    <a:gd name="connsiteY129" fmla="*/ 897731 h 1793081"/>
                    <a:gd name="connsiteX130" fmla="*/ 467607 w 1872545"/>
                    <a:gd name="connsiteY130" fmla="*/ 888206 h 1793081"/>
                    <a:gd name="connsiteX131" fmla="*/ 467607 w 1872545"/>
                    <a:gd name="connsiteY131" fmla="*/ 876300 h 1793081"/>
                    <a:gd name="connsiteX132" fmla="*/ 477132 w 1872545"/>
                    <a:gd name="connsiteY132" fmla="*/ 876300 h 1793081"/>
                    <a:gd name="connsiteX133" fmla="*/ 484276 w 1872545"/>
                    <a:gd name="connsiteY133" fmla="*/ 876300 h 1793081"/>
                    <a:gd name="connsiteX134" fmla="*/ 489039 w 1872545"/>
                    <a:gd name="connsiteY134" fmla="*/ 876300 h 1793081"/>
                    <a:gd name="connsiteX135" fmla="*/ 491420 w 1872545"/>
                    <a:gd name="connsiteY135" fmla="*/ 862013 h 1793081"/>
                    <a:gd name="connsiteX136" fmla="*/ 491420 w 1872545"/>
                    <a:gd name="connsiteY136" fmla="*/ 850106 h 1793081"/>
                    <a:gd name="connsiteX137" fmla="*/ 498564 w 1872545"/>
                    <a:gd name="connsiteY137" fmla="*/ 850106 h 1793081"/>
                    <a:gd name="connsiteX138" fmla="*/ 505707 w 1872545"/>
                    <a:gd name="connsiteY138" fmla="*/ 850106 h 1793081"/>
                    <a:gd name="connsiteX139" fmla="*/ 505707 w 1872545"/>
                    <a:gd name="connsiteY139" fmla="*/ 842963 h 1793081"/>
                    <a:gd name="connsiteX140" fmla="*/ 508089 w 1872545"/>
                    <a:gd name="connsiteY140" fmla="*/ 838200 h 1793081"/>
                    <a:gd name="connsiteX141" fmla="*/ 515232 w 1872545"/>
                    <a:gd name="connsiteY141" fmla="*/ 838200 h 1793081"/>
                    <a:gd name="connsiteX142" fmla="*/ 522376 w 1872545"/>
                    <a:gd name="connsiteY142" fmla="*/ 835819 h 1793081"/>
                    <a:gd name="connsiteX143" fmla="*/ 536664 w 1872545"/>
                    <a:gd name="connsiteY143" fmla="*/ 835819 h 1793081"/>
                    <a:gd name="connsiteX144" fmla="*/ 546189 w 1872545"/>
                    <a:gd name="connsiteY144" fmla="*/ 835819 h 1793081"/>
                    <a:gd name="connsiteX145" fmla="*/ 553332 w 1872545"/>
                    <a:gd name="connsiteY145" fmla="*/ 835819 h 1793081"/>
                    <a:gd name="connsiteX146" fmla="*/ 553332 w 1872545"/>
                    <a:gd name="connsiteY146" fmla="*/ 826294 h 1793081"/>
                    <a:gd name="connsiteX147" fmla="*/ 553332 w 1872545"/>
                    <a:gd name="connsiteY147" fmla="*/ 816769 h 1793081"/>
                    <a:gd name="connsiteX148" fmla="*/ 553332 w 1872545"/>
                    <a:gd name="connsiteY148" fmla="*/ 804863 h 1793081"/>
                    <a:gd name="connsiteX149" fmla="*/ 553332 w 1872545"/>
                    <a:gd name="connsiteY149" fmla="*/ 797719 h 1793081"/>
                    <a:gd name="connsiteX150" fmla="*/ 553332 w 1872545"/>
                    <a:gd name="connsiteY150" fmla="*/ 795338 h 1793081"/>
                    <a:gd name="connsiteX151" fmla="*/ 567620 w 1872545"/>
                    <a:gd name="connsiteY151" fmla="*/ 795338 h 1793081"/>
                    <a:gd name="connsiteX152" fmla="*/ 577145 w 1872545"/>
                    <a:gd name="connsiteY152" fmla="*/ 795338 h 1793081"/>
                    <a:gd name="connsiteX153" fmla="*/ 589051 w 1872545"/>
                    <a:gd name="connsiteY153" fmla="*/ 795338 h 1793081"/>
                    <a:gd name="connsiteX154" fmla="*/ 589051 w 1872545"/>
                    <a:gd name="connsiteY154" fmla="*/ 795338 h 1793081"/>
                    <a:gd name="connsiteX155" fmla="*/ 591432 w 1872545"/>
                    <a:gd name="connsiteY155" fmla="*/ 785813 h 1793081"/>
                    <a:gd name="connsiteX156" fmla="*/ 591432 w 1872545"/>
                    <a:gd name="connsiteY156" fmla="*/ 776288 h 1793081"/>
                    <a:gd name="connsiteX157" fmla="*/ 600957 w 1872545"/>
                    <a:gd name="connsiteY157" fmla="*/ 769144 h 1793081"/>
                    <a:gd name="connsiteX158" fmla="*/ 600957 w 1872545"/>
                    <a:gd name="connsiteY158" fmla="*/ 762000 h 1793081"/>
                    <a:gd name="connsiteX159" fmla="*/ 603339 w 1872545"/>
                    <a:gd name="connsiteY159" fmla="*/ 757238 h 1793081"/>
                    <a:gd name="connsiteX160" fmla="*/ 603339 w 1872545"/>
                    <a:gd name="connsiteY160" fmla="*/ 750094 h 1793081"/>
                    <a:gd name="connsiteX161" fmla="*/ 612864 w 1872545"/>
                    <a:gd name="connsiteY161" fmla="*/ 750094 h 1793081"/>
                    <a:gd name="connsiteX162" fmla="*/ 622389 w 1872545"/>
                    <a:gd name="connsiteY162" fmla="*/ 750094 h 1793081"/>
                    <a:gd name="connsiteX163" fmla="*/ 631914 w 1872545"/>
                    <a:gd name="connsiteY163" fmla="*/ 750094 h 1793081"/>
                    <a:gd name="connsiteX164" fmla="*/ 631914 w 1872545"/>
                    <a:gd name="connsiteY164" fmla="*/ 740569 h 1793081"/>
                    <a:gd name="connsiteX165" fmla="*/ 631914 w 1872545"/>
                    <a:gd name="connsiteY165" fmla="*/ 735806 h 1793081"/>
                    <a:gd name="connsiteX166" fmla="*/ 631914 w 1872545"/>
                    <a:gd name="connsiteY166" fmla="*/ 728663 h 1793081"/>
                    <a:gd name="connsiteX167" fmla="*/ 641439 w 1872545"/>
                    <a:gd name="connsiteY167" fmla="*/ 728663 h 1793081"/>
                    <a:gd name="connsiteX168" fmla="*/ 641439 w 1872545"/>
                    <a:gd name="connsiteY168" fmla="*/ 719138 h 1793081"/>
                    <a:gd name="connsiteX169" fmla="*/ 641439 w 1872545"/>
                    <a:gd name="connsiteY169" fmla="*/ 711994 h 1793081"/>
                    <a:gd name="connsiteX170" fmla="*/ 648582 w 1872545"/>
                    <a:gd name="connsiteY170" fmla="*/ 711994 h 1793081"/>
                    <a:gd name="connsiteX171" fmla="*/ 655726 w 1872545"/>
                    <a:gd name="connsiteY171" fmla="*/ 711994 h 1793081"/>
                    <a:gd name="connsiteX172" fmla="*/ 670014 w 1872545"/>
                    <a:gd name="connsiteY172" fmla="*/ 711994 h 1793081"/>
                    <a:gd name="connsiteX173" fmla="*/ 667632 w 1872545"/>
                    <a:gd name="connsiteY173" fmla="*/ 692944 h 1793081"/>
                    <a:gd name="connsiteX174" fmla="*/ 681920 w 1872545"/>
                    <a:gd name="connsiteY174" fmla="*/ 692944 h 1793081"/>
                    <a:gd name="connsiteX175" fmla="*/ 684301 w 1872545"/>
                    <a:gd name="connsiteY175" fmla="*/ 681038 h 1793081"/>
                    <a:gd name="connsiteX176" fmla="*/ 684301 w 1872545"/>
                    <a:gd name="connsiteY176" fmla="*/ 673894 h 1793081"/>
                    <a:gd name="connsiteX177" fmla="*/ 684301 w 1872545"/>
                    <a:gd name="connsiteY177" fmla="*/ 671513 h 1793081"/>
                    <a:gd name="connsiteX178" fmla="*/ 700970 w 1872545"/>
                    <a:gd name="connsiteY178" fmla="*/ 671513 h 1793081"/>
                    <a:gd name="connsiteX179" fmla="*/ 717639 w 1872545"/>
                    <a:gd name="connsiteY179" fmla="*/ 671513 h 1793081"/>
                    <a:gd name="connsiteX180" fmla="*/ 729545 w 1872545"/>
                    <a:gd name="connsiteY180" fmla="*/ 671513 h 1793081"/>
                    <a:gd name="connsiteX181" fmla="*/ 748595 w 1872545"/>
                    <a:gd name="connsiteY181" fmla="*/ 671513 h 1793081"/>
                    <a:gd name="connsiteX182" fmla="*/ 758120 w 1872545"/>
                    <a:gd name="connsiteY182" fmla="*/ 661988 h 1793081"/>
                    <a:gd name="connsiteX183" fmla="*/ 762882 w 1872545"/>
                    <a:gd name="connsiteY183" fmla="*/ 645319 h 1793081"/>
                    <a:gd name="connsiteX184" fmla="*/ 765264 w 1872545"/>
                    <a:gd name="connsiteY184" fmla="*/ 635794 h 1793081"/>
                    <a:gd name="connsiteX185" fmla="*/ 770026 w 1872545"/>
                    <a:gd name="connsiteY185" fmla="*/ 631031 h 1793081"/>
                    <a:gd name="connsiteX186" fmla="*/ 777170 w 1872545"/>
                    <a:gd name="connsiteY186" fmla="*/ 628650 h 1793081"/>
                    <a:gd name="connsiteX187" fmla="*/ 779551 w 1872545"/>
                    <a:gd name="connsiteY187" fmla="*/ 619125 h 1793081"/>
                    <a:gd name="connsiteX188" fmla="*/ 779551 w 1872545"/>
                    <a:gd name="connsiteY188" fmla="*/ 607219 h 1793081"/>
                    <a:gd name="connsiteX189" fmla="*/ 779551 w 1872545"/>
                    <a:gd name="connsiteY189" fmla="*/ 595313 h 1793081"/>
                    <a:gd name="connsiteX190" fmla="*/ 779551 w 1872545"/>
                    <a:gd name="connsiteY190" fmla="*/ 585788 h 1793081"/>
                    <a:gd name="connsiteX191" fmla="*/ 779551 w 1872545"/>
                    <a:gd name="connsiteY191" fmla="*/ 576263 h 1793081"/>
                    <a:gd name="connsiteX192" fmla="*/ 779551 w 1872545"/>
                    <a:gd name="connsiteY192" fmla="*/ 561975 h 1793081"/>
                    <a:gd name="connsiteX193" fmla="*/ 791457 w 1872545"/>
                    <a:gd name="connsiteY193" fmla="*/ 559594 h 1793081"/>
                    <a:gd name="connsiteX194" fmla="*/ 808126 w 1872545"/>
                    <a:gd name="connsiteY194" fmla="*/ 559594 h 1793081"/>
                    <a:gd name="connsiteX195" fmla="*/ 810507 w 1872545"/>
                    <a:gd name="connsiteY195" fmla="*/ 542925 h 1793081"/>
                    <a:gd name="connsiteX196" fmla="*/ 812889 w 1872545"/>
                    <a:gd name="connsiteY196" fmla="*/ 538163 h 1793081"/>
                    <a:gd name="connsiteX197" fmla="*/ 820032 w 1872545"/>
                    <a:gd name="connsiteY197" fmla="*/ 535781 h 1793081"/>
                    <a:gd name="connsiteX198" fmla="*/ 820032 w 1872545"/>
                    <a:gd name="connsiteY198" fmla="*/ 526256 h 1793081"/>
                    <a:gd name="connsiteX199" fmla="*/ 820032 w 1872545"/>
                    <a:gd name="connsiteY199" fmla="*/ 523875 h 1793081"/>
                    <a:gd name="connsiteX200" fmla="*/ 824795 w 1872545"/>
                    <a:gd name="connsiteY200" fmla="*/ 523875 h 1793081"/>
                    <a:gd name="connsiteX201" fmla="*/ 827176 w 1872545"/>
                    <a:gd name="connsiteY201" fmla="*/ 516731 h 1793081"/>
                    <a:gd name="connsiteX202" fmla="*/ 829557 w 1872545"/>
                    <a:gd name="connsiteY202" fmla="*/ 509588 h 1793081"/>
                    <a:gd name="connsiteX203" fmla="*/ 829557 w 1872545"/>
                    <a:gd name="connsiteY203" fmla="*/ 502444 h 1793081"/>
                    <a:gd name="connsiteX204" fmla="*/ 831939 w 1872545"/>
                    <a:gd name="connsiteY204" fmla="*/ 495300 h 1793081"/>
                    <a:gd name="connsiteX205" fmla="*/ 843845 w 1872545"/>
                    <a:gd name="connsiteY205" fmla="*/ 495300 h 1793081"/>
                    <a:gd name="connsiteX206" fmla="*/ 850989 w 1872545"/>
                    <a:gd name="connsiteY206" fmla="*/ 495300 h 1793081"/>
                    <a:gd name="connsiteX207" fmla="*/ 855751 w 1872545"/>
                    <a:gd name="connsiteY207" fmla="*/ 492919 h 1793081"/>
                    <a:gd name="connsiteX208" fmla="*/ 855751 w 1872545"/>
                    <a:gd name="connsiteY208" fmla="*/ 481013 h 1793081"/>
                    <a:gd name="connsiteX209" fmla="*/ 855751 w 1872545"/>
                    <a:gd name="connsiteY209" fmla="*/ 476250 h 1793081"/>
                    <a:gd name="connsiteX210" fmla="*/ 872420 w 1872545"/>
                    <a:gd name="connsiteY210" fmla="*/ 476250 h 1793081"/>
                    <a:gd name="connsiteX211" fmla="*/ 889089 w 1872545"/>
                    <a:gd name="connsiteY211" fmla="*/ 476250 h 1793081"/>
                    <a:gd name="connsiteX212" fmla="*/ 903376 w 1872545"/>
                    <a:gd name="connsiteY212" fmla="*/ 473869 h 1793081"/>
                    <a:gd name="connsiteX213" fmla="*/ 908139 w 1872545"/>
                    <a:gd name="connsiteY213" fmla="*/ 471488 h 1793081"/>
                    <a:gd name="connsiteX214" fmla="*/ 908139 w 1872545"/>
                    <a:gd name="connsiteY214" fmla="*/ 457200 h 1793081"/>
                    <a:gd name="connsiteX215" fmla="*/ 908139 w 1872545"/>
                    <a:gd name="connsiteY215" fmla="*/ 445294 h 1793081"/>
                    <a:gd name="connsiteX216" fmla="*/ 908139 w 1872545"/>
                    <a:gd name="connsiteY216" fmla="*/ 438150 h 1793081"/>
                    <a:gd name="connsiteX217" fmla="*/ 908139 w 1872545"/>
                    <a:gd name="connsiteY217" fmla="*/ 428625 h 1793081"/>
                    <a:gd name="connsiteX218" fmla="*/ 922426 w 1872545"/>
                    <a:gd name="connsiteY218" fmla="*/ 428625 h 1793081"/>
                    <a:gd name="connsiteX219" fmla="*/ 929570 w 1872545"/>
                    <a:gd name="connsiteY219" fmla="*/ 428625 h 1793081"/>
                    <a:gd name="connsiteX220" fmla="*/ 953382 w 1872545"/>
                    <a:gd name="connsiteY220" fmla="*/ 428625 h 1793081"/>
                    <a:gd name="connsiteX221" fmla="*/ 960526 w 1872545"/>
                    <a:gd name="connsiteY221" fmla="*/ 428625 h 1793081"/>
                    <a:gd name="connsiteX222" fmla="*/ 970051 w 1872545"/>
                    <a:gd name="connsiteY222" fmla="*/ 428625 h 1793081"/>
                    <a:gd name="connsiteX223" fmla="*/ 979576 w 1872545"/>
                    <a:gd name="connsiteY223" fmla="*/ 428625 h 1793081"/>
                    <a:gd name="connsiteX224" fmla="*/ 986720 w 1872545"/>
                    <a:gd name="connsiteY224" fmla="*/ 428625 h 1793081"/>
                    <a:gd name="connsiteX225" fmla="*/ 986720 w 1872545"/>
                    <a:gd name="connsiteY225" fmla="*/ 414338 h 1793081"/>
                    <a:gd name="connsiteX226" fmla="*/ 986720 w 1872545"/>
                    <a:gd name="connsiteY226" fmla="*/ 409575 h 1793081"/>
                    <a:gd name="connsiteX227" fmla="*/ 998626 w 1872545"/>
                    <a:gd name="connsiteY227" fmla="*/ 409575 h 1793081"/>
                    <a:gd name="connsiteX228" fmla="*/ 1012914 w 1872545"/>
                    <a:gd name="connsiteY228" fmla="*/ 409575 h 1793081"/>
                    <a:gd name="connsiteX229" fmla="*/ 1031964 w 1872545"/>
                    <a:gd name="connsiteY229" fmla="*/ 409575 h 1793081"/>
                    <a:gd name="connsiteX230" fmla="*/ 1043870 w 1872545"/>
                    <a:gd name="connsiteY230" fmla="*/ 409575 h 1793081"/>
                    <a:gd name="connsiteX231" fmla="*/ 1051014 w 1872545"/>
                    <a:gd name="connsiteY231" fmla="*/ 409575 h 1793081"/>
                    <a:gd name="connsiteX232" fmla="*/ 1053395 w 1872545"/>
                    <a:gd name="connsiteY232" fmla="*/ 397669 h 1793081"/>
                    <a:gd name="connsiteX233" fmla="*/ 1053395 w 1872545"/>
                    <a:gd name="connsiteY233" fmla="*/ 388144 h 1793081"/>
                    <a:gd name="connsiteX234" fmla="*/ 1053395 w 1872545"/>
                    <a:gd name="connsiteY234" fmla="*/ 383381 h 1793081"/>
                    <a:gd name="connsiteX235" fmla="*/ 1072445 w 1872545"/>
                    <a:gd name="connsiteY235" fmla="*/ 383381 h 1793081"/>
                    <a:gd name="connsiteX236" fmla="*/ 1079589 w 1872545"/>
                    <a:gd name="connsiteY236" fmla="*/ 383381 h 1793081"/>
                    <a:gd name="connsiteX237" fmla="*/ 1091495 w 1872545"/>
                    <a:gd name="connsiteY237" fmla="*/ 383381 h 1793081"/>
                    <a:gd name="connsiteX238" fmla="*/ 1096257 w 1872545"/>
                    <a:gd name="connsiteY238" fmla="*/ 383381 h 1793081"/>
                    <a:gd name="connsiteX239" fmla="*/ 1098639 w 1872545"/>
                    <a:gd name="connsiteY239" fmla="*/ 376238 h 1793081"/>
                    <a:gd name="connsiteX240" fmla="*/ 1098639 w 1872545"/>
                    <a:gd name="connsiteY240" fmla="*/ 369094 h 1793081"/>
                    <a:gd name="connsiteX241" fmla="*/ 1112926 w 1872545"/>
                    <a:gd name="connsiteY241" fmla="*/ 369094 h 1793081"/>
                    <a:gd name="connsiteX242" fmla="*/ 1127214 w 1872545"/>
                    <a:gd name="connsiteY242" fmla="*/ 369094 h 1793081"/>
                    <a:gd name="connsiteX243" fmla="*/ 1136739 w 1872545"/>
                    <a:gd name="connsiteY243" fmla="*/ 369094 h 1793081"/>
                    <a:gd name="connsiteX244" fmla="*/ 1151026 w 1872545"/>
                    <a:gd name="connsiteY244" fmla="*/ 369094 h 1793081"/>
                    <a:gd name="connsiteX245" fmla="*/ 1151026 w 1872545"/>
                    <a:gd name="connsiteY245" fmla="*/ 352425 h 1793081"/>
                    <a:gd name="connsiteX246" fmla="*/ 1151026 w 1872545"/>
                    <a:gd name="connsiteY246" fmla="*/ 345281 h 1793081"/>
                    <a:gd name="connsiteX247" fmla="*/ 1174839 w 1872545"/>
                    <a:gd name="connsiteY247" fmla="*/ 345281 h 1793081"/>
                    <a:gd name="connsiteX248" fmla="*/ 1186745 w 1872545"/>
                    <a:gd name="connsiteY248" fmla="*/ 345281 h 1793081"/>
                    <a:gd name="connsiteX249" fmla="*/ 1196270 w 1872545"/>
                    <a:gd name="connsiteY249" fmla="*/ 342900 h 1793081"/>
                    <a:gd name="connsiteX250" fmla="*/ 1196270 w 1872545"/>
                    <a:gd name="connsiteY250" fmla="*/ 330994 h 1793081"/>
                    <a:gd name="connsiteX251" fmla="*/ 1196270 w 1872545"/>
                    <a:gd name="connsiteY251" fmla="*/ 321469 h 1793081"/>
                    <a:gd name="connsiteX252" fmla="*/ 1196270 w 1872545"/>
                    <a:gd name="connsiteY252" fmla="*/ 321469 h 1793081"/>
                    <a:gd name="connsiteX253" fmla="*/ 1208176 w 1872545"/>
                    <a:gd name="connsiteY253" fmla="*/ 321469 h 1793081"/>
                    <a:gd name="connsiteX254" fmla="*/ 1234370 w 1872545"/>
                    <a:gd name="connsiteY254" fmla="*/ 323850 h 1793081"/>
                    <a:gd name="connsiteX255" fmla="*/ 1255801 w 1872545"/>
                    <a:gd name="connsiteY255" fmla="*/ 323850 h 1793081"/>
                    <a:gd name="connsiteX256" fmla="*/ 1258182 w 1872545"/>
                    <a:gd name="connsiteY256" fmla="*/ 316706 h 1793081"/>
                    <a:gd name="connsiteX257" fmla="*/ 1258182 w 1872545"/>
                    <a:gd name="connsiteY257" fmla="*/ 304800 h 1793081"/>
                    <a:gd name="connsiteX258" fmla="*/ 1258182 w 1872545"/>
                    <a:gd name="connsiteY258" fmla="*/ 297656 h 1793081"/>
                    <a:gd name="connsiteX259" fmla="*/ 1260564 w 1872545"/>
                    <a:gd name="connsiteY259" fmla="*/ 302419 h 1793081"/>
                    <a:gd name="connsiteX260" fmla="*/ 1272470 w 1872545"/>
                    <a:gd name="connsiteY260" fmla="*/ 290513 h 1793081"/>
                    <a:gd name="connsiteX261" fmla="*/ 1284376 w 1872545"/>
                    <a:gd name="connsiteY261" fmla="*/ 292894 h 1793081"/>
                    <a:gd name="connsiteX262" fmla="*/ 1291520 w 1872545"/>
                    <a:gd name="connsiteY262" fmla="*/ 292894 h 1793081"/>
                    <a:gd name="connsiteX263" fmla="*/ 1293901 w 1872545"/>
                    <a:gd name="connsiteY263" fmla="*/ 285750 h 1793081"/>
                    <a:gd name="connsiteX264" fmla="*/ 1301045 w 1872545"/>
                    <a:gd name="connsiteY264" fmla="*/ 280988 h 1793081"/>
                    <a:gd name="connsiteX265" fmla="*/ 1327239 w 1872545"/>
                    <a:gd name="connsiteY265" fmla="*/ 278606 h 1793081"/>
                    <a:gd name="connsiteX266" fmla="*/ 1346289 w 1872545"/>
                    <a:gd name="connsiteY266" fmla="*/ 278606 h 1793081"/>
                    <a:gd name="connsiteX267" fmla="*/ 1358195 w 1872545"/>
                    <a:gd name="connsiteY267" fmla="*/ 278606 h 1793081"/>
                    <a:gd name="connsiteX268" fmla="*/ 1372482 w 1872545"/>
                    <a:gd name="connsiteY268" fmla="*/ 278606 h 1793081"/>
                    <a:gd name="connsiteX269" fmla="*/ 1374864 w 1872545"/>
                    <a:gd name="connsiteY269" fmla="*/ 278606 h 1793081"/>
                    <a:gd name="connsiteX270" fmla="*/ 1372482 w 1872545"/>
                    <a:gd name="connsiteY270" fmla="*/ 266700 h 1793081"/>
                    <a:gd name="connsiteX271" fmla="*/ 1372482 w 1872545"/>
                    <a:gd name="connsiteY271" fmla="*/ 257175 h 1793081"/>
                    <a:gd name="connsiteX272" fmla="*/ 1384389 w 1872545"/>
                    <a:gd name="connsiteY272" fmla="*/ 257175 h 1793081"/>
                    <a:gd name="connsiteX273" fmla="*/ 1386770 w 1872545"/>
                    <a:gd name="connsiteY273" fmla="*/ 252413 h 1793081"/>
                    <a:gd name="connsiteX274" fmla="*/ 1389151 w 1872545"/>
                    <a:gd name="connsiteY274" fmla="*/ 235744 h 1793081"/>
                    <a:gd name="connsiteX275" fmla="*/ 1389151 w 1872545"/>
                    <a:gd name="connsiteY275" fmla="*/ 226219 h 1793081"/>
                    <a:gd name="connsiteX276" fmla="*/ 1389151 w 1872545"/>
                    <a:gd name="connsiteY276" fmla="*/ 207169 h 1793081"/>
                    <a:gd name="connsiteX277" fmla="*/ 1403439 w 1872545"/>
                    <a:gd name="connsiteY277" fmla="*/ 207169 h 1793081"/>
                    <a:gd name="connsiteX278" fmla="*/ 1427251 w 1872545"/>
                    <a:gd name="connsiteY278" fmla="*/ 207169 h 1793081"/>
                    <a:gd name="connsiteX279" fmla="*/ 1448682 w 1872545"/>
                    <a:gd name="connsiteY279" fmla="*/ 207169 h 1793081"/>
                    <a:gd name="connsiteX280" fmla="*/ 1472495 w 1872545"/>
                    <a:gd name="connsiteY280" fmla="*/ 207169 h 1793081"/>
                    <a:gd name="connsiteX281" fmla="*/ 1479639 w 1872545"/>
                    <a:gd name="connsiteY281" fmla="*/ 202406 h 1793081"/>
                    <a:gd name="connsiteX282" fmla="*/ 1479639 w 1872545"/>
                    <a:gd name="connsiteY282" fmla="*/ 190500 h 1793081"/>
                    <a:gd name="connsiteX283" fmla="*/ 1496307 w 1872545"/>
                    <a:gd name="connsiteY283" fmla="*/ 190500 h 1793081"/>
                    <a:gd name="connsiteX284" fmla="*/ 1517739 w 1872545"/>
                    <a:gd name="connsiteY284" fmla="*/ 185738 h 1793081"/>
                    <a:gd name="connsiteX285" fmla="*/ 1529645 w 1872545"/>
                    <a:gd name="connsiteY285" fmla="*/ 185738 h 1793081"/>
                    <a:gd name="connsiteX286" fmla="*/ 1541551 w 1872545"/>
                    <a:gd name="connsiteY286" fmla="*/ 185738 h 1793081"/>
                    <a:gd name="connsiteX287" fmla="*/ 1541551 w 1872545"/>
                    <a:gd name="connsiteY287" fmla="*/ 166688 h 1793081"/>
                    <a:gd name="connsiteX288" fmla="*/ 1543932 w 1872545"/>
                    <a:gd name="connsiteY288" fmla="*/ 164306 h 1793081"/>
                    <a:gd name="connsiteX289" fmla="*/ 1572507 w 1872545"/>
                    <a:gd name="connsiteY289" fmla="*/ 164306 h 1793081"/>
                    <a:gd name="connsiteX290" fmla="*/ 1598701 w 1872545"/>
                    <a:gd name="connsiteY290" fmla="*/ 164306 h 1793081"/>
                    <a:gd name="connsiteX291" fmla="*/ 1624895 w 1872545"/>
                    <a:gd name="connsiteY291" fmla="*/ 164306 h 1793081"/>
                    <a:gd name="connsiteX292" fmla="*/ 1665376 w 1872545"/>
                    <a:gd name="connsiteY292" fmla="*/ 164306 h 1793081"/>
                    <a:gd name="connsiteX293" fmla="*/ 1667757 w 1872545"/>
                    <a:gd name="connsiteY293" fmla="*/ 164306 h 1793081"/>
                    <a:gd name="connsiteX294" fmla="*/ 1677282 w 1872545"/>
                    <a:gd name="connsiteY294" fmla="*/ 164306 h 1793081"/>
                    <a:gd name="connsiteX295" fmla="*/ 1691570 w 1872545"/>
                    <a:gd name="connsiteY295" fmla="*/ 164306 h 1793081"/>
                    <a:gd name="connsiteX296" fmla="*/ 1691570 w 1872545"/>
                    <a:gd name="connsiteY296" fmla="*/ 147638 h 1793081"/>
                    <a:gd name="connsiteX297" fmla="*/ 1691570 w 1872545"/>
                    <a:gd name="connsiteY297" fmla="*/ 133350 h 1793081"/>
                    <a:gd name="connsiteX298" fmla="*/ 1693951 w 1872545"/>
                    <a:gd name="connsiteY298" fmla="*/ 116681 h 1793081"/>
                    <a:gd name="connsiteX299" fmla="*/ 1729670 w 1872545"/>
                    <a:gd name="connsiteY299" fmla="*/ 119063 h 1793081"/>
                    <a:gd name="connsiteX300" fmla="*/ 1743957 w 1872545"/>
                    <a:gd name="connsiteY300" fmla="*/ 119063 h 1793081"/>
                    <a:gd name="connsiteX301" fmla="*/ 1755864 w 1872545"/>
                    <a:gd name="connsiteY301" fmla="*/ 116681 h 1793081"/>
                    <a:gd name="connsiteX302" fmla="*/ 1758245 w 1872545"/>
                    <a:gd name="connsiteY302" fmla="*/ 92869 h 1793081"/>
                    <a:gd name="connsiteX303" fmla="*/ 1758245 w 1872545"/>
                    <a:gd name="connsiteY303" fmla="*/ 71438 h 1793081"/>
                    <a:gd name="connsiteX304" fmla="*/ 1758245 w 1872545"/>
                    <a:gd name="connsiteY304" fmla="*/ 50006 h 1793081"/>
                    <a:gd name="connsiteX305" fmla="*/ 1779676 w 1872545"/>
                    <a:gd name="connsiteY305" fmla="*/ 50006 h 1793081"/>
                    <a:gd name="connsiteX306" fmla="*/ 1798726 w 1872545"/>
                    <a:gd name="connsiteY306" fmla="*/ 50006 h 1793081"/>
                    <a:gd name="connsiteX307" fmla="*/ 1803489 w 1872545"/>
                    <a:gd name="connsiteY307" fmla="*/ 47625 h 1793081"/>
                    <a:gd name="connsiteX308" fmla="*/ 1803489 w 1872545"/>
                    <a:gd name="connsiteY308" fmla="*/ 38100 h 1793081"/>
                    <a:gd name="connsiteX309" fmla="*/ 1803489 w 1872545"/>
                    <a:gd name="connsiteY309" fmla="*/ 30956 h 1793081"/>
                    <a:gd name="connsiteX310" fmla="*/ 1803489 w 1872545"/>
                    <a:gd name="connsiteY310" fmla="*/ 23813 h 1793081"/>
                    <a:gd name="connsiteX311" fmla="*/ 1834445 w 1872545"/>
                    <a:gd name="connsiteY311" fmla="*/ 21431 h 1793081"/>
                    <a:gd name="connsiteX312" fmla="*/ 1855876 w 1872545"/>
                    <a:gd name="connsiteY312" fmla="*/ 21431 h 1793081"/>
                    <a:gd name="connsiteX313" fmla="*/ 1872545 w 1872545"/>
                    <a:gd name="connsiteY313" fmla="*/ 21431 h 1793081"/>
                    <a:gd name="connsiteX314" fmla="*/ 1872545 w 1872545"/>
                    <a:gd name="connsiteY314" fmla="*/ 4763 h 1793081"/>
                    <a:gd name="connsiteX315" fmla="*/ 1872545 w 1872545"/>
                    <a:gd name="connsiteY315" fmla="*/ 0 h 1793081"/>
                    <a:gd name="connsiteX316" fmla="*/ 1872545 w 1872545"/>
                    <a:gd name="connsiteY316" fmla="*/ 0 h 1793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</a:cxnLst>
                  <a:rect l="l" t="t" r="r" b="b"/>
                  <a:pathLst>
                    <a:path w="1872545" h="1793081">
                      <a:moveTo>
                        <a:pt x="882" y="1793081"/>
                      </a:moveTo>
                      <a:lnTo>
                        <a:pt x="882" y="1724025"/>
                      </a:lnTo>
                      <a:lnTo>
                        <a:pt x="882" y="1697831"/>
                      </a:lnTo>
                      <a:lnTo>
                        <a:pt x="882" y="1674019"/>
                      </a:lnTo>
                      <a:lnTo>
                        <a:pt x="882" y="1659731"/>
                      </a:lnTo>
                      <a:lnTo>
                        <a:pt x="882" y="1643063"/>
                      </a:lnTo>
                      <a:lnTo>
                        <a:pt x="882" y="1628775"/>
                      </a:lnTo>
                      <a:cubicBezTo>
                        <a:pt x="882" y="1624409"/>
                        <a:pt x="-1103" y="1619647"/>
                        <a:pt x="882" y="1616869"/>
                      </a:cubicBezTo>
                      <a:cubicBezTo>
                        <a:pt x="2867" y="1614091"/>
                        <a:pt x="10805" y="1614487"/>
                        <a:pt x="12789" y="1612106"/>
                      </a:cubicBezTo>
                      <a:cubicBezTo>
                        <a:pt x="14773" y="1609725"/>
                        <a:pt x="12789" y="1602581"/>
                        <a:pt x="12789" y="1602581"/>
                      </a:cubicBezTo>
                      <a:lnTo>
                        <a:pt x="12789" y="1593056"/>
                      </a:lnTo>
                      <a:lnTo>
                        <a:pt x="12789" y="1576388"/>
                      </a:lnTo>
                      <a:lnTo>
                        <a:pt x="12789" y="1566863"/>
                      </a:lnTo>
                      <a:cubicBezTo>
                        <a:pt x="12789" y="1563688"/>
                        <a:pt x="11598" y="1559323"/>
                        <a:pt x="12789" y="1557338"/>
                      </a:cubicBezTo>
                      <a:cubicBezTo>
                        <a:pt x="13980" y="1555353"/>
                        <a:pt x="18345" y="1556543"/>
                        <a:pt x="19932" y="1554956"/>
                      </a:cubicBezTo>
                      <a:cubicBezTo>
                        <a:pt x="21519" y="1553369"/>
                        <a:pt x="21917" y="1551385"/>
                        <a:pt x="22314" y="1547813"/>
                      </a:cubicBezTo>
                      <a:cubicBezTo>
                        <a:pt x="22711" y="1544241"/>
                        <a:pt x="22314" y="1533525"/>
                        <a:pt x="22314" y="1533525"/>
                      </a:cubicBezTo>
                      <a:lnTo>
                        <a:pt x="22314" y="1524000"/>
                      </a:lnTo>
                      <a:lnTo>
                        <a:pt x="22314" y="1512094"/>
                      </a:lnTo>
                      <a:cubicBezTo>
                        <a:pt x="22314" y="1507728"/>
                        <a:pt x="20330" y="1500584"/>
                        <a:pt x="22314" y="1497806"/>
                      </a:cubicBezTo>
                      <a:cubicBezTo>
                        <a:pt x="24298" y="1495028"/>
                        <a:pt x="31442" y="1496219"/>
                        <a:pt x="34220" y="1495425"/>
                      </a:cubicBezTo>
                      <a:cubicBezTo>
                        <a:pt x="36998" y="1494631"/>
                        <a:pt x="38188" y="1495028"/>
                        <a:pt x="38982" y="1493044"/>
                      </a:cubicBezTo>
                      <a:cubicBezTo>
                        <a:pt x="39776" y="1491060"/>
                        <a:pt x="38982" y="1483519"/>
                        <a:pt x="38982" y="1483519"/>
                      </a:cubicBezTo>
                      <a:lnTo>
                        <a:pt x="38982" y="1466850"/>
                      </a:lnTo>
                      <a:cubicBezTo>
                        <a:pt x="38982" y="1462881"/>
                        <a:pt x="36998" y="1461293"/>
                        <a:pt x="38982" y="1459706"/>
                      </a:cubicBezTo>
                      <a:cubicBezTo>
                        <a:pt x="40966" y="1458119"/>
                        <a:pt x="48905" y="1460500"/>
                        <a:pt x="50889" y="1457325"/>
                      </a:cubicBezTo>
                      <a:cubicBezTo>
                        <a:pt x="52873" y="1454150"/>
                        <a:pt x="50889" y="1440656"/>
                        <a:pt x="50889" y="1440656"/>
                      </a:cubicBezTo>
                      <a:lnTo>
                        <a:pt x="50889" y="1438275"/>
                      </a:lnTo>
                      <a:lnTo>
                        <a:pt x="50889" y="1423988"/>
                      </a:lnTo>
                      <a:lnTo>
                        <a:pt x="50889" y="1419225"/>
                      </a:lnTo>
                      <a:lnTo>
                        <a:pt x="50889" y="1416844"/>
                      </a:lnTo>
                      <a:cubicBezTo>
                        <a:pt x="52477" y="1416050"/>
                        <a:pt x="58033" y="1414860"/>
                        <a:pt x="60414" y="1414463"/>
                      </a:cubicBezTo>
                      <a:cubicBezTo>
                        <a:pt x="62795" y="1414066"/>
                        <a:pt x="64382" y="1415653"/>
                        <a:pt x="65176" y="1414463"/>
                      </a:cubicBezTo>
                      <a:cubicBezTo>
                        <a:pt x="65970" y="1413273"/>
                        <a:pt x="65176" y="1407319"/>
                        <a:pt x="65176" y="1407319"/>
                      </a:cubicBezTo>
                      <a:lnTo>
                        <a:pt x="65176" y="1395413"/>
                      </a:lnTo>
                      <a:lnTo>
                        <a:pt x="65176" y="1385888"/>
                      </a:lnTo>
                      <a:cubicBezTo>
                        <a:pt x="65176" y="1383110"/>
                        <a:pt x="63589" y="1381125"/>
                        <a:pt x="65176" y="1378744"/>
                      </a:cubicBezTo>
                      <a:cubicBezTo>
                        <a:pt x="66763" y="1376363"/>
                        <a:pt x="72320" y="1373187"/>
                        <a:pt x="74701" y="1371600"/>
                      </a:cubicBezTo>
                      <a:cubicBezTo>
                        <a:pt x="77082" y="1370013"/>
                        <a:pt x="78273" y="1370410"/>
                        <a:pt x="79464" y="1369219"/>
                      </a:cubicBezTo>
                      <a:cubicBezTo>
                        <a:pt x="80655" y="1368028"/>
                        <a:pt x="81051" y="1366837"/>
                        <a:pt x="81845" y="1364456"/>
                      </a:cubicBezTo>
                      <a:cubicBezTo>
                        <a:pt x="82639" y="1362075"/>
                        <a:pt x="83432" y="1357312"/>
                        <a:pt x="84226" y="1354931"/>
                      </a:cubicBezTo>
                      <a:cubicBezTo>
                        <a:pt x="85020" y="1352550"/>
                        <a:pt x="86210" y="1351756"/>
                        <a:pt x="86607" y="1350169"/>
                      </a:cubicBezTo>
                      <a:cubicBezTo>
                        <a:pt x="87004" y="1348582"/>
                        <a:pt x="86607" y="1345406"/>
                        <a:pt x="86607" y="1345406"/>
                      </a:cubicBezTo>
                      <a:lnTo>
                        <a:pt x="86607" y="1338263"/>
                      </a:lnTo>
                      <a:lnTo>
                        <a:pt x="86607" y="1326356"/>
                      </a:lnTo>
                      <a:cubicBezTo>
                        <a:pt x="86607" y="1322387"/>
                        <a:pt x="85020" y="1316434"/>
                        <a:pt x="86607" y="1314450"/>
                      </a:cubicBezTo>
                      <a:cubicBezTo>
                        <a:pt x="88195" y="1312466"/>
                        <a:pt x="93751" y="1314847"/>
                        <a:pt x="96132" y="1314450"/>
                      </a:cubicBezTo>
                      <a:cubicBezTo>
                        <a:pt x="98513" y="1314053"/>
                        <a:pt x="100101" y="1314053"/>
                        <a:pt x="100895" y="1312069"/>
                      </a:cubicBezTo>
                      <a:cubicBezTo>
                        <a:pt x="101689" y="1310085"/>
                        <a:pt x="100895" y="1302544"/>
                        <a:pt x="100895" y="1302544"/>
                      </a:cubicBezTo>
                      <a:lnTo>
                        <a:pt x="100895" y="1290638"/>
                      </a:lnTo>
                      <a:lnTo>
                        <a:pt x="100895" y="1281113"/>
                      </a:lnTo>
                      <a:lnTo>
                        <a:pt x="100895" y="1271588"/>
                      </a:lnTo>
                      <a:lnTo>
                        <a:pt x="100895" y="1264444"/>
                      </a:lnTo>
                      <a:cubicBezTo>
                        <a:pt x="100895" y="1262460"/>
                        <a:pt x="100498" y="1261268"/>
                        <a:pt x="100895" y="1259681"/>
                      </a:cubicBezTo>
                      <a:cubicBezTo>
                        <a:pt x="101292" y="1258094"/>
                        <a:pt x="100895" y="1256109"/>
                        <a:pt x="103276" y="1254919"/>
                      </a:cubicBezTo>
                      <a:cubicBezTo>
                        <a:pt x="105657" y="1253729"/>
                        <a:pt x="112404" y="1253729"/>
                        <a:pt x="115182" y="1252538"/>
                      </a:cubicBezTo>
                      <a:cubicBezTo>
                        <a:pt x="117960" y="1251347"/>
                        <a:pt x="119548" y="1250950"/>
                        <a:pt x="119945" y="1247775"/>
                      </a:cubicBezTo>
                      <a:cubicBezTo>
                        <a:pt x="120342" y="1244600"/>
                        <a:pt x="117961" y="1238250"/>
                        <a:pt x="117564" y="1233488"/>
                      </a:cubicBezTo>
                      <a:cubicBezTo>
                        <a:pt x="117167" y="1228726"/>
                        <a:pt x="117564" y="1219200"/>
                        <a:pt x="117564" y="1219200"/>
                      </a:cubicBezTo>
                      <a:lnTo>
                        <a:pt x="117564" y="1212056"/>
                      </a:lnTo>
                      <a:cubicBezTo>
                        <a:pt x="117564" y="1209278"/>
                        <a:pt x="115977" y="1204118"/>
                        <a:pt x="117564" y="1202531"/>
                      </a:cubicBezTo>
                      <a:cubicBezTo>
                        <a:pt x="119151" y="1200944"/>
                        <a:pt x="124311" y="1202928"/>
                        <a:pt x="127089" y="1202531"/>
                      </a:cubicBezTo>
                      <a:cubicBezTo>
                        <a:pt x="129867" y="1202134"/>
                        <a:pt x="131454" y="1200547"/>
                        <a:pt x="134232" y="1200150"/>
                      </a:cubicBezTo>
                      <a:cubicBezTo>
                        <a:pt x="137010" y="1199753"/>
                        <a:pt x="142170" y="1201737"/>
                        <a:pt x="143757" y="1200150"/>
                      </a:cubicBezTo>
                      <a:lnTo>
                        <a:pt x="143757" y="1190625"/>
                      </a:lnTo>
                      <a:lnTo>
                        <a:pt x="143757" y="1183481"/>
                      </a:lnTo>
                      <a:cubicBezTo>
                        <a:pt x="143757" y="1181497"/>
                        <a:pt x="142567" y="1179513"/>
                        <a:pt x="143757" y="1178719"/>
                      </a:cubicBezTo>
                      <a:cubicBezTo>
                        <a:pt x="144947" y="1177925"/>
                        <a:pt x="149710" y="1180306"/>
                        <a:pt x="150901" y="1178719"/>
                      </a:cubicBezTo>
                      <a:cubicBezTo>
                        <a:pt x="152092" y="1177132"/>
                        <a:pt x="150901" y="1169194"/>
                        <a:pt x="150901" y="1169194"/>
                      </a:cubicBezTo>
                      <a:cubicBezTo>
                        <a:pt x="150901" y="1166019"/>
                        <a:pt x="149710" y="1161256"/>
                        <a:pt x="150901" y="1159669"/>
                      </a:cubicBezTo>
                      <a:cubicBezTo>
                        <a:pt x="152092" y="1158082"/>
                        <a:pt x="158045" y="1159669"/>
                        <a:pt x="158045" y="1159669"/>
                      </a:cubicBezTo>
                      <a:lnTo>
                        <a:pt x="162807" y="1159669"/>
                      </a:lnTo>
                      <a:cubicBezTo>
                        <a:pt x="164394" y="1159669"/>
                        <a:pt x="165983" y="1160066"/>
                        <a:pt x="167570" y="1159669"/>
                      </a:cubicBezTo>
                      <a:cubicBezTo>
                        <a:pt x="169157" y="1159272"/>
                        <a:pt x="171141" y="1158875"/>
                        <a:pt x="172332" y="1157288"/>
                      </a:cubicBezTo>
                      <a:cubicBezTo>
                        <a:pt x="173523" y="1155701"/>
                        <a:pt x="174317" y="1152128"/>
                        <a:pt x="174714" y="1150144"/>
                      </a:cubicBezTo>
                      <a:cubicBezTo>
                        <a:pt x="175111" y="1148160"/>
                        <a:pt x="174714" y="1145381"/>
                        <a:pt x="174714" y="1145381"/>
                      </a:cubicBezTo>
                      <a:cubicBezTo>
                        <a:pt x="174714" y="1143397"/>
                        <a:pt x="173524" y="1139428"/>
                        <a:pt x="174714" y="1138238"/>
                      </a:cubicBezTo>
                      <a:cubicBezTo>
                        <a:pt x="175904" y="1137048"/>
                        <a:pt x="181857" y="1138238"/>
                        <a:pt x="181857" y="1138238"/>
                      </a:cubicBezTo>
                      <a:cubicBezTo>
                        <a:pt x="184635" y="1138238"/>
                        <a:pt x="188604" y="1138635"/>
                        <a:pt x="191382" y="1138238"/>
                      </a:cubicBezTo>
                      <a:cubicBezTo>
                        <a:pt x="194160" y="1137841"/>
                        <a:pt x="197335" y="1138237"/>
                        <a:pt x="198526" y="1135856"/>
                      </a:cubicBezTo>
                      <a:cubicBezTo>
                        <a:pt x="199717" y="1133475"/>
                        <a:pt x="198526" y="1123950"/>
                        <a:pt x="198526" y="1123950"/>
                      </a:cubicBezTo>
                      <a:lnTo>
                        <a:pt x="198526" y="1112044"/>
                      </a:lnTo>
                      <a:cubicBezTo>
                        <a:pt x="198526" y="1108869"/>
                        <a:pt x="197335" y="1106091"/>
                        <a:pt x="198526" y="1104900"/>
                      </a:cubicBezTo>
                      <a:cubicBezTo>
                        <a:pt x="199717" y="1103709"/>
                        <a:pt x="202892" y="1105694"/>
                        <a:pt x="205670" y="1104900"/>
                      </a:cubicBezTo>
                      <a:cubicBezTo>
                        <a:pt x="208448" y="1104106"/>
                        <a:pt x="212020" y="1100932"/>
                        <a:pt x="215195" y="1100138"/>
                      </a:cubicBezTo>
                      <a:cubicBezTo>
                        <a:pt x="218370" y="1099344"/>
                        <a:pt x="223132" y="1100535"/>
                        <a:pt x="224720" y="1100138"/>
                      </a:cubicBezTo>
                      <a:cubicBezTo>
                        <a:pt x="226308" y="1099741"/>
                        <a:pt x="224720" y="1097756"/>
                        <a:pt x="224720" y="1097756"/>
                      </a:cubicBezTo>
                      <a:lnTo>
                        <a:pt x="224720" y="1088231"/>
                      </a:lnTo>
                      <a:lnTo>
                        <a:pt x="224720" y="1078706"/>
                      </a:lnTo>
                      <a:lnTo>
                        <a:pt x="224720" y="1069181"/>
                      </a:lnTo>
                      <a:lnTo>
                        <a:pt x="224720" y="1059656"/>
                      </a:lnTo>
                      <a:lnTo>
                        <a:pt x="224720" y="1047750"/>
                      </a:lnTo>
                      <a:lnTo>
                        <a:pt x="224720" y="1047750"/>
                      </a:lnTo>
                      <a:cubicBezTo>
                        <a:pt x="225514" y="1046956"/>
                        <a:pt x="227498" y="1045369"/>
                        <a:pt x="229482" y="1042988"/>
                      </a:cubicBezTo>
                      <a:cubicBezTo>
                        <a:pt x="231466" y="1040607"/>
                        <a:pt x="235039" y="1036638"/>
                        <a:pt x="236626" y="1033463"/>
                      </a:cubicBezTo>
                      <a:cubicBezTo>
                        <a:pt x="238213" y="1030288"/>
                        <a:pt x="237420" y="1025525"/>
                        <a:pt x="239007" y="1023938"/>
                      </a:cubicBezTo>
                      <a:cubicBezTo>
                        <a:pt x="240594" y="1022351"/>
                        <a:pt x="241785" y="1024335"/>
                        <a:pt x="246151" y="1023938"/>
                      </a:cubicBezTo>
                      <a:cubicBezTo>
                        <a:pt x="250517" y="1023541"/>
                        <a:pt x="259645" y="1021953"/>
                        <a:pt x="265201" y="1021556"/>
                      </a:cubicBezTo>
                      <a:cubicBezTo>
                        <a:pt x="270757" y="1021159"/>
                        <a:pt x="277505" y="1024334"/>
                        <a:pt x="279489" y="1021556"/>
                      </a:cubicBezTo>
                      <a:cubicBezTo>
                        <a:pt x="281473" y="1018778"/>
                        <a:pt x="277504" y="1008460"/>
                        <a:pt x="277107" y="1004888"/>
                      </a:cubicBezTo>
                      <a:cubicBezTo>
                        <a:pt x="276710" y="1001316"/>
                        <a:pt x="273932" y="1000919"/>
                        <a:pt x="277107" y="1000125"/>
                      </a:cubicBezTo>
                      <a:cubicBezTo>
                        <a:pt x="280282" y="999331"/>
                        <a:pt x="296157" y="1000125"/>
                        <a:pt x="296157" y="1000125"/>
                      </a:cubicBezTo>
                      <a:cubicBezTo>
                        <a:pt x="301316" y="1000125"/>
                        <a:pt x="303302" y="1000522"/>
                        <a:pt x="308064" y="1000125"/>
                      </a:cubicBezTo>
                      <a:cubicBezTo>
                        <a:pt x="312826" y="999728"/>
                        <a:pt x="319176" y="998141"/>
                        <a:pt x="324732" y="997744"/>
                      </a:cubicBezTo>
                      <a:cubicBezTo>
                        <a:pt x="330288" y="997347"/>
                        <a:pt x="341401" y="997744"/>
                        <a:pt x="341401" y="997744"/>
                      </a:cubicBezTo>
                      <a:cubicBezTo>
                        <a:pt x="345767" y="997744"/>
                        <a:pt x="348942" y="998935"/>
                        <a:pt x="350926" y="997744"/>
                      </a:cubicBezTo>
                      <a:cubicBezTo>
                        <a:pt x="352910" y="996553"/>
                        <a:pt x="352910" y="992981"/>
                        <a:pt x="353307" y="990600"/>
                      </a:cubicBezTo>
                      <a:cubicBezTo>
                        <a:pt x="353704" y="988219"/>
                        <a:pt x="353307" y="983456"/>
                        <a:pt x="353307" y="983456"/>
                      </a:cubicBezTo>
                      <a:cubicBezTo>
                        <a:pt x="353307" y="981472"/>
                        <a:pt x="350926" y="979488"/>
                        <a:pt x="353307" y="978694"/>
                      </a:cubicBezTo>
                      <a:cubicBezTo>
                        <a:pt x="355688" y="977900"/>
                        <a:pt x="367595" y="978694"/>
                        <a:pt x="367595" y="978694"/>
                      </a:cubicBezTo>
                      <a:cubicBezTo>
                        <a:pt x="371167" y="978694"/>
                        <a:pt x="373152" y="979885"/>
                        <a:pt x="374739" y="978694"/>
                      </a:cubicBezTo>
                      <a:cubicBezTo>
                        <a:pt x="376326" y="977503"/>
                        <a:pt x="376723" y="973931"/>
                        <a:pt x="377120" y="971550"/>
                      </a:cubicBezTo>
                      <a:cubicBezTo>
                        <a:pt x="377517" y="969169"/>
                        <a:pt x="377120" y="964406"/>
                        <a:pt x="377120" y="964406"/>
                      </a:cubicBezTo>
                      <a:cubicBezTo>
                        <a:pt x="377120" y="962819"/>
                        <a:pt x="375136" y="962819"/>
                        <a:pt x="377120" y="962025"/>
                      </a:cubicBezTo>
                      <a:cubicBezTo>
                        <a:pt x="379104" y="961231"/>
                        <a:pt x="386645" y="961628"/>
                        <a:pt x="389026" y="959644"/>
                      </a:cubicBezTo>
                      <a:cubicBezTo>
                        <a:pt x="391407" y="957660"/>
                        <a:pt x="391010" y="952897"/>
                        <a:pt x="391407" y="950119"/>
                      </a:cubicBezTo>
                      <a:cubicBezTo>
                        <a:pt x="391804" y="947341"/>
                        <a:pt x="389026" y="944562"/>
                        <a:pt x="391407" y="942975"/>
                      </a:cubicBezTo>
                      <a:cubicBezTo>
                        <a:pt x="393788" y="941388"/>
                        <a:pt x="402123" y="940991"/>
                        <a:pt x="405695" y="940594"/>
                      </a:cubicBezTo>
                      <a:cubicBezTo>
                        <a:pt x="409267" y="940197"/>
                        <a:pt x="412839" y="940594"/>
                        <a:pt x="412839" y="940594"/>
                      </a:cubicBezTo>
                      <a:lnTo>
                        <a:pt x="424745" y="940594"/>
                      </a:lnTo>
                      <a:cubicBezTo>
                        <a:pt x="427523" y="940594"/>
                        <a:pt x="428713" y="942578"/>
                        <a:pt x="429507" y="940594"/>
                      </a:cubicBezTo>
                      <a:cubicBezTo>
                        <a:pt x="430301" y="938610"/>
                        <a:pt x="429507" y="928688"/>
                        <a:pt x="429507" y="928688"/>
                      </a:cubicBezTo>
                      <a:cubicBezTo>
                        <a:pt x="429507" y="925116"/>
                        <a:pt x="428316" y="920750"/>
                        <a:pt x="429507" y="919163"/>
                      </a:cubicBezTo>
                      <a:cubicBezTo>
                        <a:pt x="430698" y="917576"/>
                        <a:pt x="436651" y="919163"/>
                        <a:pt x="436651" y="919163"/>
                      </a:cubicBezTo>
                      <a:lnTo>
                        <a:pt x="443795" y="919163"/>
                      </a:lnTo>
                      <a:cubicBezTo>
                        <a:pt x="446573" y="919163"/>
                        <a:pt x="451733" y="921941"/>
                        <a:pt x="453320" y="919163"/>
                      </a:cubicBezTo>
                      <a:cubicBezTo>
                        <a:pt x="454907" y="916385"/>
                        <a:pt x="452923" y="906066"/>
                        <a:pt x="453320" y="902494"/>
                      </a:cubicBezTo>
                      <a:cubicBezTo>
                        <a:pt x="453717" y="898922"/>
                        <a:pt x="454114" y="898525"/>
                        <a:pt x="455701" y="897731"/>
                      </a:cubicBezTo>
                      <a:cubicBezTo>
                        <a:pt x="457288" y="896937"/>
                        <a:pt x="462845" y="897731"/>
                        <a:pt x="462845" y="897731"/>
                      </a:cubicBezTo>
                      <a:cubicBezTo>
                        <a:pt x="464829" y="897731"/>
                        <a:pt x="466813" y="899318"/>
                        <a:pt x="467607" y="897731"/>
                      </a:cubicBezTo>
                      <a:cubicBezTo>
                        <a:pt x="468401" y="896143"/>
                        <a:pt x="467607" y="888206"/>
                        <a:pt x="467607" y="888206"/>
                      </a:cubicBezTo>
                      <a:cubicBezTo>
                        <a:pt x="467607" y="884634"/>
                        <a:pt x="466020" y="878284"/>
                        <a:pt x="467607" y="876300"/>
                      </a:cubicBezTo>
                      <a:cubicBezTo>
                        <a:pt x="469195" y="874316"/>
                        <a:pt x="477132" y="876300"/>
                        <a:pt x="477132" y="876300"/>
                      </a:cubicBezTo>
                      <a:lnTo>
                        <a:pt x="484276" y="876300"/>
                      </a:lnTo>
                      <a:cubicBezTo>
                        <a:pt x="486260" y="876300"/>
                        <a:pt x="487848" y="878681"/>
                        <a:pt x="489039" y="876300"/>
                      </a:cubicBezTo>
                      <a:cubicBezTo>
                        <a:pt x="490230" y="873919"/>
                        <a:pt x="491023" y="866379"/>
                        <a:pt x="491420" y="862013"/>
                      </a:cubicBezTo>
                      <a:cubicBezTo>
                        <a:pt x="491817" y="857647"/>
                        <a:pt x="490229" y="852090"/>
                        <a:pt x="491420" y="850106"/>
                      </a:cubicBezTo>
                      <a:cubicBezTo>
                        <a:pt x="492611" y="848122"/>
                        <a:pt x="498564" y="850106"/>
                        <a:pt x="498564" y="850106"/>
                      </a:cubicBezTo>
                      <a:cubicBezTo>
                        <a:pt x="500945" y="850106"/>
                        <a:pt x="504517" y="851296"/>
                        <a:pt x="505707" y="850106"/>
                      </a:cubicBezTo>
                      <a:cubicBezTo>
                        <a:pt x="506897" y="848916"/>
                        <a:pt x="505310" y="844947"/>
                        <a:pt x="505707" y="842963"/>
                      </a:cubicBezTo>
                      <a:cubicBezTo>
                        <a:pt x="506104" y="840979"/>
                        <a:pt x="506502" y="838994"/>
                        <a:pt x="508089" y="838200"/>
                      </a:cubicBezTo>
                      <a:cubicBezTo>
                        <a:pt x="509676" y="837406"/>
                        <a:pt x="512851" y="838597"/>
                        <a:pt x="515232" y="838200"/>
                      </a:cubicBezTo>
                      <a:cubicBezTo>
                        <a:pt x="517613" y="837803"/>
                        <a:pt x="518804" y="836216"/>
                        <a:pt x="522376" y="835819"/>
                      </a:cubicBezTo>
                      <a:cubicBezTo>
                        <a:pt x="525948" y="835422"/>
                        <a:pt x="536664" y="835819"/>
                        <a:pt x="536664" y="835819"/>
                      </a:cubicBezTo>
                      <a:lnTo>
                        <a:pt x="546189" y="835819"/>
                      </a:lnTo>
                      <a:cubicBezTo>
                        <a:pt x="548967" y="835819"/>
                        <a:pt x="552142" y="837406"/>
                        <a:pt x="553332" y="835819"/>
                      </a:cubicBezTo>
                      <a:cubicBezTo>
                        <a:pt x="554522" y="834232"/>
                        <a:pt x="553332" y="826294"/>
                        <a:pt x="553332" y="826294"/>
                      </a:cubicBezTo>
                      <a:lnTo>
                        <a:pt x="553332" y="816769"/>
                      </a:lnTo>
                      <a:lnTo>
                        <a:pt x="553332" y="804863"/>
                      </a:lnTo>
                      <a:lnTo>
                        <a:pt x="553332" y="797719"/>
                      </a:lnTo>
                      <a:cubicBezTo>
                        <a:pt x="553332" y="796132"/>
                        <a:pt x="550951" y="795735"/>
                        <a:pt x="553332" y="795338"/>
                      </a:cubicBezTo>
                      <a:cubicBezTo>
                        <a:pt x="555713" y="794941"/>
                        <a:pt x="567620" y="795338"/>
                        <a:pt x="567620" y="795338"/>
                      </a:cubicBezTo>
                      <a:lnTo>
                        <a:pt x="577145" y="795338"/>
                      </a:lnTo>
                      <a:lnTo>
                        <a:pt x="589051" y="795338"/>
                      </a:lnTo>
                      <a:lnTo>
                        <a:pt x="589051" y="795338"/>
                      </a:lnTo>
                      <a:cubicBezTo>
                        <a:pt x="589448" y="793751"/>
                        <a:pt x="591035" y="788988"/>
                        <a:pt x="591432" y="785813"/>
                      </a:cubicBezTo>
                      <a:cubicBezTo>
                        <a:pt x="591829" y="782638"/>
                        <a:pt x="589845" y="779066"/>
                        <a:pt x="591432" y="776288"/>
                      </a:cubicBezTo>
                      <a:cubicBezTo>
                        <a:pt x="593019" y="773510"/>
                        <a:pt x="599370" y="771525"/>
                        <a:pt x="600957" y="769144"/>
                      </a:cubicBezTo>
                      <a:cubicBezTo>
                        <a:pt x="602544" y="766763"/>
                        <a:pt x="600560" y="763984"/>
                        <a:pt x="600957" y="762000"/>
                      </a:cubicBezTo>
                      <a:cubicBezTo>
                        <a:pt x="601354" y="760016"/>
                        <a:pt x="602942" y="759222"/>
                        <a:pt x="603339" y="757238"/>
                      </a:cubicBezTo>
                      <a:cubicBezTo>
                        <a:pt x="603736" y="755254"/>
                        <a:pt x="601752" y="751285"/>
                        <a:pt x="603339" y="750094"/>
                      </a:cubicBezTo>
                      <a:cubicBezTo>
                        <a:pt x="604926" y="748903"/>
                        <a:pt x="612864" y="750094"/>
                        <a:pt x="612864" y="750094"/>
                      </a:cubicBezTo>
                      <a:lnTo>
                        <a:pt x="622389" y="750094"/>
                      </a:lnTo>
                      <a:cubicBezTo>
                        <a:pt x="625564" y="750094"/>
                        <a:pt x="630327" y="751681"/>
                        <a:pt x="631914" y="750094"/>
                      </a:cubicBezTo>
                      <a:lnTo>
                        <a:pt x="631914" y="740569"/>
                      </a:lnTo>
                      <a:lnTo>
                        <a:pt x="631914" y="735806"/>
                      </a:lnTo>
                      <a:cubicBezTo>
                        <a:pt x="631914" y="733822"/>
                        <a:pt x="630327" y="729853"/>
                        <a:pt x="631914" y="728663"/>
                      </a:cubicBezTo>
                      <a:cubicBezTo>
                        <a:pt x="633501" y="727473"/>
                        <a:pt x="639852" y="730250"/>
                        <a:pt x="641439" y="728663"/>
                      </a:cubicBezTo>
                      <a:lnTo>
                        <a:pt x="641439" y="719138"/>
                      </a:lnTo>
                      <a:cubicBezTo>
                        <a:pt x="641439" y="716360"/>
                        <a:pt x="640249" y="713185"/>
                        <a:pt x="641439" y="711994"/>
                      </a:cubicBezTo>
                      <a:cubicBezTo>
                        <a:pt x="642629" y="710803"/>
                        <a:pt x="648582" y="711994"/>
                        <a:pt x="648582" y="711994"/>
                      </a:cubicBezTo>
                      <a:lnTo>
                        <a:pt x="655726" y="711994"/>
                      </a:lnTo>
                      <a:cubicBezTo>
                        <a:pt x="659298" y="711994"/>
                        <a:pt x="668030" y="715169"/>
                        <a:pt x="670014" y="711994"/>
                      </a:cubicBezTo>
                      <a:cubicBezTo>
                        <a:pt x="671998" y="708819"/>
                        <a:pt x="665648" y="696119"/>
                        <a:pt x="667632" y="692944"/>
                      </a:cubicBezTo>
                      <a:cubicBezTo>
                        <a:pt x="669616" y="689769"/>
                        <a:pt x="679142" y="694928"/>
                        <a:pt x="681920" y="692944"/>
                      </a:cubicBezTo>
                      <a:cubicBezTo>
                        <a:pt x="684698" y="690960"/>
                        <a:pt x="683904" y="684213"/>
                        <a:pt x="684301" y="681038"/>
                      </a:cubicBezTo>
                      <a:cubicBezTo>
                        <a:pt x="684698" y="677863"/>
                        <a:pt x="684301" y="673894"/>
                        <a:pt x="684301" y="673894"/>
                      </a:cubicBezTo>
                      <a:cubicBezTo>
                        <a:pt x="684301" y="672307"/>
                        <a:pt x="681523" y="671910"/>
                        <a:pt x="684301" y="671513"/>
                      </a:cubicBezTo>
                      <a:cubicBezTo>
                        <a:pt x="687079" y="671116"/>
                        <a:pt x="700970" y="671513"/>
                        <a:pt x="700970" y="671513"/>
                      </a:cubicBezTo>
                      <a:lnTo>
                        <a:pt x="717639" y="671513"/>
                      </a:lnTo>
                      <a:lnTo>
                        <a:pt x="729545" y="671513"/>
                      </a:lnTo>
                      <a:cubicBezTo>
                        <a:pt x="734704" y="671513"/>
                        <a:pt x="743833" y="673100"/>
                        <a:pt x="748595" y="671513"/>
                      </a:cubicBezTo>
                      <a:cubicBezTo>
                        <a:pt x="753357" y="669926"/>
                        <a:pt x="755739" y="666354"/>
                        <a:pt x="758120" y="661988"/>
                      </a:cubicBezTo>
                      <a:cubicBezTo>
                        <a:pt x="760501" y="657622"/>
                        <a:pt x="761691" y="649685"/>
                        <a:pt x="762882" y="645319"/>
                      </a:cubicBezTo>
                      <a:cubicBezTo>
                        <a:pt x="764073" y="640953"/>
                        <a:pt x="764073" y="638175"/>
                        <a:pt x="765264" y="635794"/>
                      </a:cubicBezTo>
                      <a:cubicBezTo>
                        <a:pt x="766455" y="633413"/>
                        <a:pt x="768042" y="632222"/>
                        <a:pt x="770026" y="631031"/>
                      </a:cubicBezTo>
                      <a:cubicBezTo>
                        <a:pt x="772010" y="629840"/>
                        <a:pt x="775583" y="630634"/>
                        <a:pt x="777170" y="628650"/>
                      </a:cubicBezTo>
                      <a:cubicBezTo>
                        <a:pt x="778758" y="626666"/>
                        <a:pt x="779154" y="622697"/>
                        <a:pt x="779551" y="619125"/>
                      </a:cubicBezTo>
                      <a:cubicBezTo>
                        <a:pt x="779948" y="615553"/>
                        <a:pt x="779551" y="607219"/>
                        <a:pt x="779551" y="607219"/>
                      </a:cubicBezTo>
                      <a:lnTo>
                        <a:pt x="779551" y="595313"/>
                      </a:lnTo>
                      <a:lnTo>
                        <a:pt x="779551" y="585788"/>
                      </a:lnTo>
                      <a:lnTo>
                        <a:pt x="779551" y="576263"/>
                      </a:lnTo>
                      <a:cubicBezTo>
                        <a:pt x="779551" y="572294"/>
                        <a:pt x="777567" y="564753"/>
                        <a:pt x="779551" y="561975"/>
                      </a:cubicBezTo>
                      <a:cubicBezTo>
                        <a:pt x="781535" y="559197"/>
                        <a:pt x="786695" y="559991"/>
                        <a:pt x="791457" y="559594"/>
                      </a:cubicBezTo>
                      <a:cubicBezTo>
                        <a:pt x="796219" y="559197"/>
                        <a:pt x="804951" y="562372"/>
                        <a:pt x="808126" y="559594"/>
                      </a:cubicBezTo>
                      <a:cubicBezTo>
                        <a:pt x="811301" y="556816"/>
                        <a:pt x="809713" y="546497"/>
                        <a:pt x="810507" y="542925"/>
                      </a:cubicBezTo>
                      <a:cubicBezTo>
                        <a:pt x="811301" y="539353"/>
                        <a:pt x="811302" y="539354"/>
                        <a:pt x="812889" y="538163"/>
                      </a:cubicBezTo>
                      <a:cubicBezTo>
                        <a:pt x="814476" y="536972"/>
                        <a:pt x="818841" y="537766"/>
                        <a:pt x="820032" y="535781"/>
                      </a:cubicBezTo>
                      <a:cubicBezTo>
                        <a:pt x="821223" y="533796"/>
                        <a:pt x="820032" y="526256"/>
                        <a:pt x="820032" y="526256"/>
                      </a:cubicBezTo>
                      <a:cubicBezTo>
                        <a:pt x="820032" y="524272"/>
                        <a:pt x="819238" y="524272"/>
                        <a:pt x="820032" y="523875"/>
                      </a:cubicBezTo>
                      <a:cubicBezTo>
                        <a:pt x="820826" y="523478"/>
                        <a:pt x="823604" y="525066"/>
                        <a:pt x="824795" y="523875"/>
                      </a:cubicBezTo>
                      <a:cubicBezTo>
                        <a:pt x="825986" y="522684"/>
                        <a:pt x="827176" y="516731"/>
                        <a:pt x="827176" y="516731"/>
                      </a:cubicBezTo>
                      <a:cubicBezTo>
                        <a:pt x="827970" y="514350"/>
                        <a:pt x="829160" y="511969"/>
                        <a:pt x="829557" y="509588"/>
                      </a:cubicBezTo>
                      <a:cubicBezTo>
                        <a:pt x="829954" y="507207"/>
                        <a:pt x="829160" y="504825"/>
                        <a:pt x="829557" y="502444"/>
                      </a:cubicBezTo>
                      <a:cubicBezTo>
                        <a:pt x="829954" y="500063"/>
                        <a:pt x="829558" y="496491"/>
                        <a:pt x="831939" y="495300"/>
                      </a:cubicBezTo>
                      <a:cubicBezTo>
                        <a:pt x="834320" y="494109"/>
                        <a:pt x="843845" y="495300"/>
                        <a:pt x="843845" y="495300"/>
                      </a:cubicBezTo>
                      <a:cubicBezTo>
                        <a:pt x="847020" y="495300"/>
                        <a:pt x="849005" y="495697"/>
                        <a:pt x="850989" y="495300"/>
                      </a:cubicBezTo>
                      <a:cubicBezTo>
                        <a:pt x="852973" y="494903"/>
                        <a:pt x="854957" y="495300"/>
                        <a:pt x="855751" y="492919"/>
                      </a:cubicBezTo>
                      <a:cubicBezTo>
                        <a:pt x="856545" y="490538"/>
                        <a:pt x="855751" y="481013"/>
                        <a:pt x="855751" y="481013"/>
                      </a:cubicBezTo>
                      <a:cubicBezTo>
                        <a:pt x="855751" y="478235"/>
                        <a:pt x="852973" y="477044"/>
                        <a:pt x="855751" y="476250"/>
                      </a:cubicBezTo>
                      <a:cubicBezTo>
                        <a:pt x="858529" y="475456"/>
                        <a:pt x="872420" y="476250"/>
                        <a:pt x="872420" y="476250"/>
                      </a:cubicBezTo>
                      <a:cubicBezTo>
                        <a:pt x="877976" y="476250"/>
                        <a:pt x="883930" y="476647"/>
                        <a:pt x="889089" y="476250"/>
                      </a:cubicBezTo>
                      <a:cubicBezTo>
                        <a:pt x="894248" y="475853"/>
                        <a:pt x="900201" y="474663"/>
                        <a:pt x="903376" y="473869"/>
                      </a:cubicBezTo>
                      <a:cubicBezTo>
                        <a:pt x="906551" y="473075"/>
                        <a:pt x="907345" y="474266"/>
                        <a:pt x="908139" y="471488"/>
                      </a:cubicBezTo>
                      <a:cubicBezTo>
                        <a:pt x="908933" y="468710"/>
                        <a:pt x="908139" y="457200"/>
                        <a:pt x="908139" y="457200"/>
                      </a:cubicBezTo>
                      <a:lnTo>
                        <a:pt x="908139" y="445294"/>
                      </a:lnTo>
                      <a:lnTo>
                        <a:pt x="908139" y="438150"/>
                      </a:lnTo>
                      <a:cubicBezTo>
                        <a:pt x="908139" y="435372"/>
                        <a:pt x="905758" y="430212"/>
                        <a:pt x="908139" y="428625"/>
                      </a:cubicBezTo>
                      <a:cubicBezTo>
                        <a:pt x="910520" y="427037"/>
                        <a:pt x="922426" y="428625"/>
                        <a:pt x="922426" y="428625"/>
                      </a:cubicBezTo>
                      <a:lnTo>
                        <a:pt x="929570" y="428625"/>
                      </a:lnTo>
                      <a:lnTo>
                        <a:pt x="953382" y="428625"/>
                      </a:lnTo>
                      <a:lnTo>
                        <a:pt x="960526" y="428625"/>
                      </a:lnTo>
                      <a:lnTo>
                        <a:pt x="970051" y="428625"/>
                      </a:lnTo>
                      <a:lnTo>
                        <a:pt x="979576" y="428625"/>
                      </a:lnTo>
                      <a:cubicBezTo>
                        <a:pt x="982354" y="428625"/>
                        <a:pt x="985529" y="431006"/>
                        <a:pt x="986720" y="428625"/>
                      </a:cubicBezTo>
                      <a:cubicBezTo>
                        <a:pt x="987911" y="426244"/>
                        <a:pt x="986720" y="414338"/>
                        <a:pt x="986720" y="414338"/>
                      </a:cubicBezTo>
                      <a:cubicBezTo>
                        <a:pt x="986720" y="411163"/>
                        <a:pt x="984736" y="410369"/>
                        <a:pt x="986720" y="409575"/>
                      </a:cubicBezTo>
                      <a:cubicBezTo>
                        <a:pt x="988704" y="408781"/>
                        <a:pt x="998626" y="409575"/>
                        <a:pt x="998626" y="409575"/>
                      </a:cubicBezTo>
                      <a:lnTo>
                        <a:pt x="1012914" y="409575"/>
                      </a:lnTo>
                      <a:lnTo>
                        <a:pt x="1031964" y="409575"/>
                      </a:lnTo>
                      <a:lnTo>
                        <a:pt x="1043870" y="409575"/>
                      </a:lnTo>
                      <a:cubicBezTo>
                        <a:pt x="1047045" y="409575"/>
                        <a:pt x="1049427" y="411559"/>
                        <a:pt x="1051014" y="409575"/>
                      </a:cubicBezTo>
                      <a:cubicBezTo>
                        <a:pt x="1052602" y="407591"/>
                        <a:pt x="1052998" y="401241"/>
                        <a:pt x="1053395" y="397669"/>
                      </a:cubicBezTo>
                      <a:cubicBezTo>
                        <a:pt x="1053792" y="394097"/>
                        <a:pt x="1053395" y="388144"/>
                        <a:pt x="1053395" y="388144"/>
                      </a:cubicBezTo>
                      <a:cubicBezTo>
                        <a:pt x="1053395" y="385763"/>
                        <a:pt x="1050220" y="384175"/>
                        <a:pt x="1053395" y="383381"/>
                      </a:cubicBezTo>
                      <a:cubicBezTo>
                        <a:pt x="1056570" y="382587"/>
                        <a:pt x="1072445" y="383381"/>
                        <a:pt x="1072445" y="383381"/>
                      </a:cubicBezTo>
                      <a:lnTo>
                        <a:pt x="1079589" y="383381"/>
                      </a:lnTo>
                      <a:lnTo>
                        <a:pt x="1091495" y="383381"/>
                      </a:lnTo>
                      <a:cubicBezTo>
                        <a:pt x="1094273" y="383381"/>
                        <a:pt x="1095066" y="384571"/>
                        <a:pt x="1096257" y="383381"/>
                      </a:cubicBezTo>
                      <a:cubicBezTo>
                        <a:pt x="1097448" y="382191"/>
                        <a:pt x="1098242" y="378619"/>
                        <a:pt x="1098639" y="376238"/>
                      </a:cubicBezTo>
                      <a:cubicBezTo>
                        <a:pt x="1099036" y="373857"/>
                        <a:pt x="1096258" y="370285"/>
                        <a:pt x="1098639" y="369094"/>
                      </a:cubicBezTo>
                      <a:cubicBezTo>
                        <a:pt x="1101020" y="367903"/>
                        <a:pt x="1112926" y="369094"/>
                        <a:pt x="1112926" y="369094"/>
                      </a:cubicBezTo>
                      <a:lnTo>
                        <a:pt x="1127214" y="369094"/>
                      </a:lnTo>
                      <a:lnTo>
                        <a:pt x="1136739" y="369094"/>
                      </a:lnTo>
                      <a:cubicBezTo>
                        <a:pt x="1140708" y="369094"/>
                        <a:pt x="1148645" y="371872"/>
                        <a:pt x="1151026" y="369094"/>
                      </a:cubicBezTo>
                      <a:cubicBezTo>
                        <a:pt x="1153407" y="366316"/>
                        <a:pt x="1151026" y="352425"/>
                        <a:pt x="1151026" y="352425"/>
                      </a:cubicBezTo>
                      <a:cubicBezTo>
                        <a:pt x="1151026" y="348456"/>
                        <a:pt x="1147057" y="346472"/>
                        <a:pt x="1151026" y="345281"/>
                      </a:cubicBezTo>
                      <a:cubicBezTo>
                        <a:pt x="1154995" y="344090"/>
                        <a:pt x="1174839" y="345281"/>
                        <a:pt x="1174839" y="345281"/>
                      </a:cubicBezTo>
                      <a:cubicBezTo>
                        <a:pt x="1180792" y="345281"/>
                        <a:pt x="1183173" y="345678"/>
                        <a:pt x="1186745" y="345281"/>
                      </a:cubicBezTo>
                      <a:cubicBezTo>
                        <a:pt x="1190317" y="344884"/>
                        <a:pt x="1194683" y="345281"/>
                        <a:pt x="1196270" y="342900"/>
                      </a:cubicBezTo>
                      <a:cubicBezTo>
                        <a:pt x="1197858" y="340519"/>
                        <a:pt x="1196270" y="330994"/>
                        <a:pt x="1196270" y="330994"/>
                      </a:cubicBezTo>
                      <a:lnTo>
                        <a:pt x="1196270" y="321469"/>
                      </a:lnTo>
                      <a:lnTo>
                        <a:pt x="1196270" y="321469"/>
                      </a:lnTo>
                      <a:cubicBezTo>
                        <a:pt x="1198254" y="321469"/>
                        <a:pt x="1201826" y="321072"/>
                        <a:pt x="1208176" y="321469"/>
                      </a:cubicBezTo>
                      <a:cubicBezTo>
                        <a:pt x="1214526" y="321866"/>
                        <a:pt x="1226433" y="323453"/>
                        <a:pt x="1234370" y="323850"/>
                      </a:cubicBezTo>
                      <a:cubicBezTo>
                        <a:pt x="1242307" y="324247"/>
                        <a:pt x="1251832" y="325041"/>
                        <a:pt x="1255801" y="323850"/>
                      </a:cubicBezTo>
                      <a:cubicBezTo>
                        <a:pt x="1259770" y="322659"/>
                        <a:pt x="1257785" y="319881"/>
                        <a:pt x="1258182" y="316706"/>
                      </a:cubicBezTo>
                      <a:cubicBezTo>
                        <a:pt x="1258579" y="313531"/>
                        <a:pt x="1258182" y="304800"/>
                        <a:pt x="1258182" y="304800"/>
                      </a:cubicBezTo>
                      <a:cubicBezTo>
                        <a:pt x="1258182" y="301625"/>
                        <a:pt x="1257785" y="298053"/>
                        <a:pt x="1258182" y="297656"/>
                      </a:cubicBezTo>
                      <a:cubicBezTo>
                        <a:pt x="1258579" y="297259"/>
                        <a:pt x="1258183" y="303609"/>
                        <a:pt x="1260564" y="302419"/>
                      </a:cubicBezTo>
                      <a:cubicBezTo>
                        <a:pt x="1262945" y="301229"/>
                        <a:pt x="1268501" y="292100"/>
                        <a:pt x="1272470" y="290513"/>
                      </a:cubicBezTo>
                      <a:cubicBezTo>
                        <a:pt x="1276439" y="288926"/>
                        <a:pt x="1281201" y="292497"/>
                        <a:pt x="1284376" y="292894"/>
                      </a:cubicBezTo>
                      <a:cubicBezTo>
                        <a:pt x="1287551" y="293291"/>
                        <a:pt x="1289933" y="294085"/>
                        <a:pt x="1291520" y="292894"/>
                      </a:cubicBezTo>
                      <a:cubicBezTo>
                        <a:pt x="1293107" y="291703"/>
                        <a:pt x="1292314" y="287734"/>
                        <a:pt x="1293901" y="285750"/>
                      </a:cubicBezTo>
                      <a:cubicBezTo>
                        <a:pt x="1295489" y="283766"/>
                        <a:pt x="1295489" y="282179"/>
                        <a:pt x="1301045" y="280988"/>
                      </a:cubicBezTo>
                      <a:cubicBezTo>
                        <a:pt x="1306601" y="279797"/>
                        <a:pt x="1319698" y="279003"/>
                        <a:pt x="1327239" y="278606"/>
                      </a:cubicBezTo>
                      <a:cubicBezTo>
                        <a:pt x="1334780" y="278209"/>
                        <a:pt x="1346289" y="278606"/>
                        <a:pt x="1346289" y="278606"/>
                      </a:cubicBezTo>
                      <a:lnTo>
                        <a:pt x="1358195" y="278606"/>
                      </a:lnTo>
                      <a:lnTo>
                        <a:pt x="1372482" y="278606"/>
                      </a:lnTo>
                      <a:cubicBezTo>
                        <a:pt x="1375260" y="278606"/>
                        <a:pt x="1374864" y="280590"/>
                        <a:pt x="1374864" y="278606"/>
                      </a:cubicBezTo>
                      <a:cubicBezTo>
                        <a:pt x="1374864" y="276622"/>
                        <a:pt x="1372879" y="270272"/>
                        <a:pt x="1372482" y="266700"/>
                      </a:cubicBezTo>
                      <a:cubicBezTo>
                        <a:pt x="1372085" y="263128"/>
                        <a:pt x="1370498" y="258762"/>
                        <a:pt x="1372482" y="257175"/>
                      </a:cubicBezTo>
                      <a:cubicBezTo>
                        <a:pt x="1374466" y="255588"/>
                        <a:pt x="1382008" y="257969"/>
                        <a:pt x="1384389" y="257175"/>
                      </a:cubicBezTo>
                      <a:cubicBezTo>
                        <a:pt x="1386770" y="256381"/>
                        <a:pt x="1385976" y="255985"/>
                        <a:pt x="1386770" y="252413"/>
                      </a:cubicBezTo>
                      <a:cubicBezTo>
                        <a:pt x="1387564" y="248841"/>
                        <a:pt x="1388754" y="240110"/>
                        <a:pt x="1389151" y="235744"/>
                      </a:cubicBezTo>
                      <a:cubicBezTo>
                        <a:pt x="1389548" y="231378"/>
                        <a:pt x="1389151" y="226219"/>
                        <a:pt x="1389151" y="226219"/>
                      </a:cubicBezTo>
                      <a:cubicBezTo>
                        <a:pt x="1389151" y="221457"/>
                        <a:pt x="1386770" y="210344"/>
                        <a:pt x="1389151" y="207169"/>
                      </a:cubicBezTo>
                      <a:cubicBezTo>
                        <a:pt x="1391532" y="203994"/>
                        <a:pt x="1403439" y="207169"/>
                        <a:pt x="1403439" y="207169"/>
                      </a:cubicBezTo>
                      <a:lnTo>
                        <a:pt x="1427251" y="207169"/>
                      </a:lnTo>
                      <a:lnTo>
                        <a:pt x="1448682" y="207169"/>
                      </a:lnTo>
                      <a:cubicBezTo>
                        <a:pt x="1456223" y="207169"/>
                        <a:pt x="1467336" y="207963"/>
                        <a:pt x="1472495" y="207169"/>
                      </a:cubicBezTo>
                      <a:cubicBezTo>
                        <a:pt x="1477655" y="206375"/>
                        <a:pt x="1478448" y="205184"/>
                        <a:pt x="1479639" y="202406"/>
                      </a:cubicBezTo>
                      <a:cubicBezTo>
                        <a:pt x="1480830" y="199628"/>
                        <a:pt x="1476861" y="192484"/>
                        <a:pt x="1479639" y="190500"/>
                      </a:cubicBezTo>
                      <a:cubicBezTo>
                        <a:pt x="1482417" y="188516"/>
                        <a:pt x="1489957" y="191294"/>
                        <a:pt x="1496307" y="190500"/>
                      </a:cubicBezTo>
                      <a:cubicBezTo>
                        <a:pt x="1502657" y="189706"/>
                        <a:pt x="1512183" y="186532"/>
                        <a:pt x="1517739" y="185738"/>
                      </a:cubicBezTo>
                      <a:cubicBezTo>
                        <a:pt x="1523295" y="184944"/>
                        <a:pt x="1529645" y="185738"/>
                        <a:pt x="1529645" y="185738"/>
                      </a:cubicBezTo>
                      <a:cubicBezTo>
                        <a:pt x="1533614" y="185738"/>
                        <a:pt x="1539567" y="188913"/>
                        <a:pt x="1541551" y="185738"/>
                      </a:cubicBezTo>
                      <a:cubicBezTo>
                        <a:pt x="1543535" y="182563"/>
                        <a:pt x="1541154" y="170260"/>
                        <a:pt x="1541551" y="166688"/>
                      </a:cubicBezTo>
                      <a:cubicBezTo>
                        <a:pt x="1541948" y="163116"/>
                        <a:pt x="1538773" y="164703"/>
                        <a:pt x="1543932" y="164306"/>
                      </a:cubicBezTo>
                      <a:cubicBezTo>
                        <a:pt x="1549091" y="163909"/>
                        <a:pt x="1572507" y="164306"/>
                        <a:pt x="1572507" y="164306"/>
                      </a:cubicBezTo>
                      <a:lnTo>
                        <a:pt x="1598701" y="164306"/>
                      </a:lnTo>
                      <a:lnTo>
                        <a:pt x="1624895" y="164306"/>
                      </a:lnTo>
                      <a:lnTo>
                        <a:pt x="1665376" y="164306"/>
                      </a:lnTo>
                      <a:lnTo>
                        <a:pt x="1667757" y="164306"/>
                      </a:lnTo>
                      <a:lnTo>
                        <a:pt x="1677282" y="164306"/>
                      </a:lnTo>
                      <a:cubicBezTo>
                        <a:pt x="1681251" y="164306"/>
                        <a:pt x="1689189" y="167084"/>
                        <a:pt x="1691570" y="164306"/>
                      </a:cubicBezTo>
                      <a:cubicBezTo>
                        <a:pt x="1693951" y="161528"/>
                        <a:pt x="1691570" y="147638"/>
                        <a:pt x="1691570" y="147638"/>
                      </a:cubicBezTo>
                      <a:cubicBezTo>
                        <a:pt x="1691570" y="142479"/>
                        <a:pt x="1691173" y="138509"/>
                        <a:pt x="1691570" y="133350"/>
                      </a:cubicBezTo>
                      <a:cubicBezTo>
                        <a:pt x="1691967" y="128191"/>
                        <a:pt x="1687601" y="119062"/>
                        <a:pt x="1693951" y="116681"/>
                      </a:cubicBezTo>
                      <a:cubicBezTo>
                        <a:pt x="1700301" y="114300"/>
                        <a:pt x="1721336" y="118666"/>
                        <a:pt x="1729670" y="119063"/>
                      </a:cubicBezTo>
                      <a:cubicBezTo>
                        <a:pt x="1738004" y="119460"/>
                        <a:pt x="1739591" y="119460"/>
                        <a:pt x="1743957" y="119063"/>
                      </a:cubicBezTo>
                      <a:cubicBezTo>
                        <a:pt x="1748323" y="118666"/>
                        <a:pt x="1753483" y="121047"/>
                        <a:pt x="1755864" y="116681"/>
                      </a:cubicBezTo>
                      <a:cubicBezTo>
                        <a:pt x="1758245" y="112315"/>
                        <a:pt x="1757848" y="100409"/>
                        <a:pt x="1758245" y="92869"/>
                      </a:cubicBezTo>
                      <a:cubicBezTo>
                        <a:pt x="1758642" y="85329"/>
                        <a:pt x="1758245" y="71438"/>
                        <a:pt x="1758245" y="71438"/>
                      </a:cubicBezTo>
                      <a:cubicBezTo>
                        <a:pt x="1758245" y="64294"/>
                        <a:pt x="1754673" y="53578"/>
                        <a:pt x="1758245" y="50006"/>
                      </a:cubicBezTo>
                      <a:cubicBezTo>
                        <a:pt x="1761817" y="46434"/>
                        <a:pt x="1779676" y="50006"/>
                        <a:pt x="1779676" y="50006"/>
                      </a:cubicBezTo>
                      <a:cubicBezTo>
                        <a:pt x="1786423" y="50006"/>
                        <a:pt x="1794757" y="50403"/>
                        <a:pt x="1798726" y="50006"/>
                      </a:cubicBezTo>
                      <a:cubicBezTo>
                        <a:pt x="1802695" y="49609"/>
                        <a:pt x="1802695" y="49609"/>
                        <a:pt x="1803489" y="47625"/>
                      </a:cubicBezTo>
                      <a:cubicBezTo>
                        <a:pt x="1804283" y="45641"/>
                        <a:pt x="1803489" y="38100"/>
                        <a:pt x="1803489" y="38100"/>
                      </a:cubicBezTo>
                      <a:lnTo>
                        <a:pt x="1803489" y="30956"/>
                      </a:lnTo>
                      <a:cubicBezTo>
                        <a:pt x="1803489" y="28575"/>
                        <a:pt x="1798330" y="25400"/>
                        <a:pt x="1803489" y="23813"/>
                      </a:cubicBezTo>
                      <a:cubicBezTo>
                        <a:pt x="1808648" y="22226"/>
                        <a:pt x="1825714" y="21828"/>
                        <a:pt x="1834445" y="21431"/>
                      </a:cubicBezTo>
                      <a:cubicBezTo>
                        <a:pt x="1843176" y="21034"/>
                        <a:pt x="1855876" y="21431"/>
                        <a:pt x="1855876" y="21431"/>
                      </a:cubicBezTo>
                      <a:cubicBezTo>
                        <a:pt x="1862226" y="21431"/>
                        <a:pt x="1869767" y="24209"/>
                        <a:pt x="1872545" y="21431"/>
                      </a:cubicBezTo>
                      <a:lnTo>
                        <a:pt x="1872545" y="4763"/>
                      </a:lnTo>
                      <a:lnTo>
                        <a:pt x="1872545" y="0"/>
                      </a:lnTo>
                      <a:lnTo>
                        <a:pt x="1872545" y="0"/>
                      </a:lnTo>
                    </a:path>
                  </a:pathLst>
                </a:custGeom>
                <a:grpFill/>
                <a:ln w="28575" cap="flat" cmpd="sng" algn="ctr">
                  <a:solidFill>
                    <a:srgbClr val="E000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" name="Freeform 74"/>
                <p:cNvSpPr/>
                <p:nvPr/>
              </p:nvSpPr>
              <p:spPr bwMode="auto">
                <a:xfrm>
                  <a:off x="1879815" y="4136971"/>
                  <a:ext cx="723555" cy="220408"/>
                </a:xfrm>
                <a:custGeom>
                  <a:avLst/>
                  <a:gdLst>
                    <a:gd name="connsiteX0" fmla="*/ 0 w 723900"/>
                    <a:gd name="connsiteY0" fmla="*/ 221457 h 222373"/>
                    <a:gd name="connsiteX1" fmla="*/ 54768 w 723900"/>
                    <a:gd name="connsiteY1" fmla="*/ 221457 h 222373"/>
                    <a:gd name="connsiteX2" fmla="*/ 54768 w 723900"/>
                    <a:gd name="connsiteY2" fmla="*/ 211932 h 222373"/>
                    <a:gd name="connsiteX3" fmla="*/ 54768 w 723900"/>
                    <a:gd name="connsiteY3" fmla="*/ 195263 h 222373"/>
                    <a:gd name="connsiteX4" fmla="*/ 54768 w 723900"/>
                    <a:gd name="connsiteY4" fmla="*/ 183357 h 222373"/>
                    <a:gd name="connsiteX5" fmla="*/ 71437 w 723900"/>
                    <a:gd name="connsiteY5" fmla="*/ 183357 h 222373"/>
                    <a:gd name="connsiteX6" fmla="*/ 92868 w 723900"/>
                    <a:gd name="connsiteY6" fmla="*/ 180975 h 222373"/>
                    <a:gd name="connsiteX7" fmla="*/ 123825 w 723900"/>
                    <a:gd name="connsiteY7" fmla="*/ 180975 h 222373"/>
                    <a:gd name="connsiteX8" fmla="*/ 157162 w 723900"/>
                    <a:gd name="connsiteY8" fmla="*/ 173832 h 222373"/>
                    <a:gd name="connsiteX9" fmla="*/ 183356 w 723900"/>
                    <a:gd name="connsiteY9" fmla="*/ 173832 h 222373"/>
                    <a:gd name="connsiteX10" fmla="*/ 192881 w 723900"/>
                    <a:gd name="connsiteY10" fmla="*/ 173832 h 222373"/>
                    <a:gd name="connsiteX11" fmla="*/ 192881 w 723900"/>
                    <a:gd name="connsiteY11" fmla="*/ 159544 h 222373"/>
                    <a:gd name="connsiteX12" fmla="*/ 211931 w 723900"/>
                    <a:gd name="connsiteY12" fmla="*/ 159544 h 222373"/>
                    <a:gd name="connsiteX13" fmla="*/ 211931 w 723900"/>
                    <a:gd name="connsiteY13" fmla="*/ 147638 h 222373"/>
                    <a:gd name="connsiteX14" fmla="*/ 211931 w 723900"/>
                    <a:gd name="connsiteY14" fmla="*/ 126207 h 222373"/>
                    <a:gd name="connsiteX15" fmla="*/ 214312 w 723900"/>
                    <a:gd name="connsiteY15" fmla="*/ 116682 h 222373"/>
                    <a:gd name="connsiteX16" fmla="*/ 216693 w 723900"/>
                    <a:gd name="connsiteY16" fmla="*/ 109538 h 222373"/>
                    <a:gd name="connsiteX17" fmla="*/ 247650 w 723900"/>
                    <a:gd name="connsiteY17" fmla="*/ 109538 h 222373"/>
                    <a:gd name="connsiteX18" fmla="*/ 261937 w 723900"/>
                    <a:gd name="connsiteY18" fmla="*/ 109538 h 222373"/>
                    <a:gd name="connsiteX19" fmla="*/ 266700 w 723900"/>
                    <a:gd name="connsiteY19" fmla="*/ 100013 h 222373"/>
                    <a:gd name="connsiteX20" fmla="*/ 266700 w 723900"/>
                    <a:gd name="connsiteY20" fmla="*/ 90488 h 222373"/>
                    <a:gd name="connsiteX21" fmla="*/ 307181 w 723900"/>
                    <a:gd name="connsiteY21" fmla="*/ 85725 h 222373"/>
                    <a:gd name="connsiteX22" fmla="*/ 330993 w 723900"/>
                    <a:gd name="connsiteY22" fmla="*/ 85725 h 222373"/>
                    <a:gd name="connsiteX23" fmla="*/ 369093 w 723900"/>
                    <a:gd name="connsiteY23" fmla="*/ 85725 h 222373"/>
                    <a:gd name="connsiteX24" fmla="*/ 400050 w 723900"/>
                    <a:gd name="connsiteY24" fmla="*/ 85725 h 222373"/>
                    <a:gd name="connsiteX25" fmla="*/ 426243 w 723900"/>
                    <a:gd name="connsiteY25" fmla="*/ 85725 h 222373"/>
                    <a:gd name="connsiteX26" fmla="*/ 473868 w 723900"/>
                    <a:gd name="connsiteY26" fmla="*/ 85725 h 222373"/>
                    <a:gd name="connsiteX27" fmla="*/ 490537 w 723900"/>
                    <a:gd name="connsiteY27" fmla="*/ 85725 h 222373"/>
                    <a:gd name="connsiteX28" fmla="*/ 502443 w 723900"/>
                    <a:gd name="connsiteY28" fmla="*/ 85725 h 222373"/>
                    <a:gd name="connsiteX29" fmla="*/ 502443 w 723900"/>
                    <a:gd name="connsiteY29" fmla="*/ 78582 h 222373"/>
                    <a:gd name="connsiteX30" fmla="*/ 504825 w 723900"/>
                    <a:gd name="connsiteY30" fmla="*/ 59532 h 222373"/>
                    <a:gd name="connsiteX31" fmla="*/ 526256 w 723900"/>
                    <a:gd name="connsiteY31" fmla="*/ 59532 h 222373"/>
                    <a:gd name="connsiteX32" fmla="*/ 542925 w 723900"/>
                    <a:gd name="connsiteY32" fmla="*/ 59532 h 222373"/>
                    <a:gd name="connsiteX33" fmla="*/ 557212 w 723900"/>
                    <a:gd name="connsiteY33" fmla="*/ 59532 h 222373"/>
                    <a:gd name="connsiteX34" fmla="*/ 559593 w 723900"/>
                    <a:gd name="connsiteY34" fmla="*/ 38100 h 222373"/>
                    <a:gd name="connsiteX35" fmla="*/ 561975 w 723900"/>
                    <a:gd name="connsiteY35" fmla="*/ 33338 h 222373"/>
                    <a:gd name="connsiteX36" fmla="*/ 581025 w 723900"/>
                    <a:gd name="connsiteY36" fmla="*/ 33338 h 222373"/>
                    <a:gd name="connsiteX37" fmla="*/ 609600 w 723900"/>
                    <a:gd name="connsiteY37" fmla="*/ 30957 h 222373"/>
                    <a:gd name="connsiteX38" fmla="*/ 635793 w 723900"/>
                    <a:gd name="connsiteY38" fmla="*/ 30957 h 222373"/>
                    <a:gd name="connsiteX39" fmla="*/ 650081 w 723900"/>
                    <a:gd name="connsiteY39" fmla="*/ 30957 h 222373"/>
                    <a:gd name="connsiteX40" fmla="*/ 666750 w 723900"/>
                    <a:gd name="connsiteY40" fmla="*/ 30957 h 222373"/>
                    <a:gd name="connsiteX41" fmla="*/ 681037 w 723900"/>
                    <a:gd name="connsiteY41" fmla="*/ 30957 h 222373"/>
                    <a:gd name="connsiteX42" fmla="*/ 688181 w 723900"/>
                    <a:gd name="connsiteY42" fmla="*/ 30957 h 222373"/>
                    <a:gd name="connsiteX43" fmla="*/ 697706 w 723900"/>
                    <a:gd name="connsiteY43" fmla="*/ 30957 h 222373"/>
                    <a:gd name="connsiteX44" fmla="*/ 707231 w 723900"/>
                    <a:gd name="connsiteY44" fmla="*/ 30957 h 222373"/>
                    <a:gd name="connsiteX45" fmla="*/ 707231 w 723900"/>
                    <a:gd name="connsiteY45" fmla="*/ 21432 h 222373"/>
                    <a:gd name="connsiteX46" fmla="*/ 707231 w 723900"/>
                    <a:gd name="connsiteY46" fmla="*/ 14288 h 222373"/>
                    <a:gd name="connsiteX47" fmla="*/ 711993 w 723900"/>
                    <a:gd name="connsiteY47" fmla="*/ 11907 h 222373"/>
                    <a:gd name="connsiteX48" fmla="*/ 723900 w 723900"/>
                    <a:gd name="connsiteY48" fmla="*/ 11907 h 222373"/>
                    <a:gd name="connsiteX49" fmla="*/ 723900 w 723900"/>
                    <a:gd name="connsiteY49" fmla="*/ 0 h 222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23900" h="222373">
                      <a:moveTo>
                        <a:pt x="0" y="221457"/>
                      </a:moveTo>
                      <a:cubicBezTo>
                        <a:pt x="22820" y="222251"/>
                        <a:pt x="45640" y="223045"/>
                        <a:pt x="54768" y="221457"/>
                      </a:cubicBezTo>
                      <a:cubicBezTo>
                        <a:pt x="63896" y="219869"/>
                        <a:pt x="54768" y="211932"/>
                        <a:pt x="54768" y="211932"/>
                      </a:cubicBezTo>
                      <a:lnTo>
                        <a:pt x="54768" y="195263"/>
                      </a:lnTo>
                      <a:cubicBezTo>
                        <a:pt x="54768" y="190501"/>
                        <a:pt x="51990" y="185341"/>
                        <a:pt x="54768" y="183357"/>
                      </a:cubicBezTo>
                      <a:cubicBezTo>
                        <a:pt x="57546" y="181373"/>
                        <a:pt x="65087" y="183754"/>
                        <a:pt x="71437" y="183357"/>
                      </a:cubicBezTo>
                      <a:cubicBezTo>
                        <a:pt x="77787" y="182960"/>
                        <a:pt x="84137" y="181372"/>
                        <a:pt x="92868" y="180975"/>
                      </a:cubicBezTo>
                      <a:cubicBezTo>
                        <a:pt x="101599" y="180578"/>
                        <a:pt x="113109" y="182165"/>
                        <a:pt x="123825" y="180975"/>
                      </a:cubicBezTo>
                      <a:cubicBezTo>
                        <a:pt x="134541" y="179785"/>
                        <a:pt x="147240" y="175022"/>
                        <a:pt x="157162" y="173832"/>
                      </a:cubicBezTo>
                      <a:cubicBezTo>
                        <a:pt x="167084" y="172642"/>
                        <a:pt x="183356" y="173832"/>
                        <a:pt x="183356" y="173832"/>
                      </a:cubicBezTo>
                      <a:cubicBezTo>
                        <a:pt x="189309" y="173832"/>
                        <a:pt x="191294" y="176213"/>
                        <a:pt x="192881" y="173832"/>
                      </a:cubicBezTo>
                      <a:cubicBezTo>
                        <a:pt x="194468" y="171451"/>
                        <a:pt x="189706" y="161925"/>
                        <a:pt x="192881" y="159544"/>
                      </a:cubicBezTo>
                      <a:cubicBezTo>
                        <a:pt x="196056" y="157163"/>
                        <a:pt x="208756" y="161528"/>
                        <a:pt x="211931" y="159544"/>
                      </a:cubicBezTo>
                      <a:cubicBezTo>
                        <a:pt x="215106" y="157560"/>
                        <a:pt x="211931" y="147638"/>
                        <a:pt x="211931" y="147638"/>
                      </a:cubicBezTo>
                      <a:cubicBezTo>
                        <a:pt x="211931" y="142082"/>
                        <a:pt x="211534" y="131366"/>
                        <a:pt x="211931" y="126207"/>
                      </a:cubicBezTo>
                      <a:cubicBezTo>
                        <a:pt x="212328" y="121048"/>
                        <a:pt x="213518" y="119460"/>
                        <a:pt x="214312" y="116682"/>
                      </a:cubicBezTo>
                      <a:cubicBezTo>
                        <a:pt x="215106" y="113904"/>
                        <a:pt x="211137" y="110729"/>
                        <a:pt x="216693" y="109538"/>
                      </a:cubicBezTo>
                      <a:cubicBezTo>
                        <a:pt x="222249" y="108347"/>
                        <a:pt x="247650" y="109538"/>
                        <a:pt x="247650" y="109538"/>
                      </a:cubicBezTo>
                      <a:cubicBezTo>
                        <a:pt x="255191" y="109538"/>
                        <a:pt x="258762" y="111125"/>
                        <a:pt x="261937" y="109538"/>
                      </a:cubicBezTo>
                      <a:cubicBezTo>
                        <a:pt x="265112" y="107951"/>
                        <a:pt x="265906" y="103188"/>
                        <a:pt x="266700" y="100013"/>
                      </a:cubicBezTo>
                      <a:cubicBezTo>
                        <a:pt x="267494" y="96838"/>
                        <a:pt x="259953" y="92869"/>
                        <a:pt x="266700" y="90488"/>
                      </a:cubicBezTo>
                      <a:cubicBezTo>
                        <a:pt x="273447" y="88107"/>
                        <a:pt x="296466" y="86519"/>
                        <a:pt x="307181" y="85725"/>
                      </a:cubicBezTo>
                      <a:cubicBezTo>
                        <a:pt x="317896" y="84931"/>
                        <a:pt x="330993" y="85725"/>
                        <a:pt x="330993" y="85725"/>
                      </a:cubicBezTo>
                      <a:lnTo>
                        <a:pt x="369093" y="85725"/>
                      </a:lnTo>
                      <a:lnTo>
                        <a:pt x="400050" y="85725"/>
                      </a:lnTo>
                      <a:lnTo>
                        <a:pt x="426243" y="85725"/>
                      </a:lnTo>
                      <a:lnTo>
                        <a:pt x="473868" y="85725"/>
                      </a:lnTo>
                      <a:lnTo>
                        <a:pt x="490537" y="85725"/>
                      </a:lnTo>
                      <a:cubicBezTo>
                        <a:pt x="495299" y="85725"/>
                        <a:pt x="500459" y="86915"/>
                        <a:pt x="502443" y="85725"/>
                      </a:cubicBezTo>
                      <a:cubicBezTo>
                        <a:pt x="504427" y="84534"/>
                        <a:pt x="502046" y="82947"/>
                        <a:pt x="502443" y="78582"/>
                      </a:cubicBezTo>
                      <a:cubicBezTo>
                        <a:pt x="502840" y="74217"/>
                        <a:pt x="500856" y="62707"/>
                        <a:pt x="504825" y="59532"/>
                      </a:cubicBezTo>
                      <a:cubicBezTo>
                        <a:pt x="508794" y="56357"/>
                        <a:pt x="526256" y="59532"/>
                        <a:pt x="526256" y="59532"/>
                      </a:cubicBezTo>
                      <a:lnTo>
                        <a:pt x="542925" y="59532"/>
                      </a:lnTo>
                      <a:cubicBezTo>
                        <a:pt x="548084" y="59532"/>
                        <a:pt x="554434" y="63104"/>
                        <a:pt x="557212" y="59532"/>
                      </a:cubicBezTo>
                      <a:cubicBezTo>
                        <a:pt x="559990" y="55960"/>
                        <a:pt x="558799" y="42466"/>
                        <a:pt x="559593" y="38100"/>
                      </a:cubicBezTo>
                      <a:cubicBezTo>
                        <a:pt x="560387" y="33734"/>
                        <a:pt x="558403" y="34132"/>
                        <a:pt x="561975" y="33338"/>
                      </a:cubicBezTo>
                      <a:cubicBezTo>
                        <a:pt x="565547" y="32544"/>
                        <a:pt x="573088" y="33735"/>
                        <a:pt x="581025" y="33338"/>
                      </a:cubicBezTo>
                      <a:cubicBezTo>
                        <a:pt x="588962" y="32941"/>
                        <a:pt x="600472" y="31354"/>
                        <a:pt x="609600" y="30957"/>
                      </a:cubicBezTo>
                      <a:cubicBezTo>
                        <a:pt x="618728" y="30560"/>
                        <a:pt x="635793" y="30957"/>
                        <a:pt x="635793" y="30957"/>
                      </a:cubicBezTo>
                      <a:lnTo>
                        <a:pt x="650081" y="30957"/>
                      </a:lnTo>
                      <a:lnTo>
                        <a:pt x="666750" y="30957"/>
                      </a:lnTo>
                      <a:lnTo>
                        <a:pt x="681037" y="30957"/>
                      </a:lnTo>
                      <a:lnTo>
                        <a:pt x="688181" y="30957"/>
                      </a:lnTo>
                      <a:lnTo>
                        <a:pt x="697706" y="30957"/>
                      </a:lnTo>
                      <a:cubicBezTo>
                        <a:pt x="700881" y="30957"/>
                        <a:pt x="705644" y="32544"/>
                        <a:pt x="707231" y="30957"/>
                      </a:cubicBezTo>
                      <a:lnTo>
                        <a:pt x="707231" y="21432"/>
                      </a:lnTo>
                      <a:cubicBezTo>
                        <a:pt x="707231" y="18654"/>
                        <a:pt x="706437" y="15875"/>
                        <a:pt x="707231" y="14288"/>
                      </a:cubicBezTo>
                      <a:cubicBezTo>
                        <a:pt x="708025" y="12700"/>
                        <a:pt x="709215" y="12304"/>
                        <a:pt x="711993" y="11907"/>
                      </a:cubicBezTo>
                      <a:cubicBezTo>
                        <a:pt x="714771" y="11510"/>
                        <a:pt x="721916" y="13891"/>
                        <a:pt x="723900" y="11907"/>
                      </a:cubicBezTo>
                      <a:lnTo>
                        <a:pt x="723900" y="0"/>
                      </a:lnTo>
                    </a:path>
                  </a:pathLst>
                </a:custGeom>
                <a:grpFill/>
                <a:ln w="28575" cap="flat" cmpd="sng" algn="ctr">
                  <a:solidFill>
                    <a:srgbClr val="E000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" name="Freeform 78"/>
                <p:cNvSpPr/>
                <p:nvPr/>
              </p:nvSpPr>
              <p:spPr bwMode="auto">
                <a:xfrm>
                  <a:off x="2481211" y="3850025"/>
                  <a:ext cx="690664" cy="318136"/>
                </a:xfrm>
                <a:custGeom>
                  <a:avLst/>
                  <a:gdLst>
                    <a:gd name="connsiteX0" fmla="*/ 0 w 685800"/>
                    <a:gd name="connsiteY0" fmla="*/ 317059 h 317235"/>
                    <a:gd name="connsiteX1" fmla="*/ 76200 w 685800"/>
                    <a:gd name="connsiteY1" fmla="*/ 317059 h 317235"/>
                    <a:gd name="connsiteX2" fmla="*/ 95250 w 685800"/>
                    <a:gd name="connsiteY2" fmla="*/ 317059 h 317235"/>
                    <a:gd name="connsiteX3" fmla="*/ 104775 w 685800"/>
                    <a:gd name="connsiteY3" fmla="*/ 314677 h 317235"/>
                    <a:gd name="connsiteX4" fmla="*/ 104775 w 685800"/>
                    <a:gd name="connsiteY4" fmla="*/ 302771 h 317235"/>
                    <a:gd name="connsiteX5" fmla="*/ 104775 w 685800"/>
                    <a:gd name="connsiteY5" fmla="*/ 298009 h 317235"/>
                    <a:gd name="connsiteX6" fmla="*/ 123825 w 685800"/>
                    <a:gd name="connsiteY6" fmla="*/ 295627 h 317235"/>
                    <a:gd name="connsiteX7" fmla="*/ 119062 w 685800"/>
                    <a:gd name="connsiteY7" fmla="*/ 286102 h 317235"/>
                    <a:gd name="connsiteX8" fmla="*/ 119062 w 685800"/>
                    <a:gd name="connsiteY8" fmla="*/ 278959 h 317235"/>
                    <a:gd name="connsiteX9" fmla="*/ 119062 w 685800"/>
                    <a:gd name="connsiteY9" fmla="*/ 274196 h 317235"/>
                    <a:gd name="connsiteX10" fmla="*/ 130969 w 685800"/>
                    <a:gd name="connsiteY10" fmla="*/ 274196 h 317235"/>
                    <a:gd name="connsiteX11" fmla="*/ 140494 w 685800"/>
                    <a:gd name="connsiteY11" fmla="*/ 271815 h 317235"/>
                    <a:gd name="connsiteX12" fmla="*/ 154781 w 685800"/>
                    <a:gd name="connsiteY12" fmla="*/ 271815 h 317235"/>
                    <a:gd name="connsiteX13" fmla="*/ 157162 w 685800"/>
                    <a:gd name="connsiteY13" fmla="*/ 271815 h 317235"/>
                    <a:gd name="connsiteX14" fmla="*/ 157162 w 685800"/>
                    <a:gd name="connsiteY14" fmla="*/ 257527 h 317235"/>
                    <a:gd name="connsiteX15" fmla="*/ 157162 w 685800"/>
                    <a:gd name="connsiteY15" fmla="*/ 250384 h 317235"/>
                    <a:gd name="connsiteX16" fmla="*/ 157162 w 685800"/>
                    <a:gd name="connsiteY16" fmla="*/ 245621 h 317235"/>
                    <a:gd name="connsiteX17" fmla="*/ 195262 w 685800"/>
                    <a:gd name="connsiteY17" fmla="*/ 245621 h 317235"/>
                    <a:gd name="connsiteX18" fmla="*/ 216694 w 685800"/>
                    <a:gd name="connsiteY18" fmla="*/ 245621 h 317235"/>
                    <a:gd name="connsiteX19" fmla="*/ 238125 w 685800"/>
                    <a:gd name="connsiteY19" fmla="*/ 245621 h 317235"/>
                    <a:gd name="connsiteX20" fmla="*/ 269081 w 685800"/>
                    <a:gd name="connsiteY20" fmla="*/ 245621 h 317235"/>
                    <a:gd name="connsiteX21" fmla="*/ 269081 w 685800"/>
                    <a:gd name="connsiteY21" fmla="*/ 238477 h 317235"/>
                    <a:gd name="connsiteX22" fmla="*/ 269081 w 685800"/>
                    <a:gd name="connsiteY22" fmla="*/ 228952 h 317235"/>
                    <a:gd name="connsiteX23" fmla="*/ 269081 w 685800"/>
                    <a:gd name="connsiteY23" fmla="*/ 221809 h 317235"/>
                    <a:gd name="connsiteX24" fmla="*/ 276225 w 685800"/>
                    <a:gd name="connsiteY24" fmla="*/ 221809 h 317235"/>
                    <a:gd name="connsiteX25" fmla="*/ 283369 w 685800"/>
                    <a:gd name="connsiteY25" fmla="*/ 221809 h 317235"/>
                    <a:gd name="connsiteX26" fmla="*/ 300037 w 685800"/>
                    <a:gd name="connsiteY26" fmla="*/ 221809 h 317235"/>
                    <a:gd name="connsiteX27" fmla="*/ 309562 w 685800"/>
                    <a:gd name="connsiteY27" fmla="*/ 217046 h 317235"/>
                    <a:gd name="connsiteX28" fmla="*/ 311944 w 685800"/>
                    <a:gd name="connsiteY28" fmla="*/ 209902 h 317235"/>
                    <a:gd name="connsiteX29" fmla="*/ 311944 w 685800"/>
                    <a:gd name="connsiteY29" fmla="*/ 200377 h 317235"/>
                    <a:gd name="connsiteX30" fmla="*/ 311944 w 685800"/>
                    <a:gd name="connsiteY30" fmla="*/ 195615 h 317235"/>
                    <a:gd name="connsiteX31" fmla="*/ 326231 w 685800"/>
                    <a:gd name="connsiteY31" fmla="*/ 195615 h 317235"/>
                    <a:gd name="connsiteX32" fmla="*/ 333375 w 685800"/>
                    <a:gd name="connsiteY32" fmla="*/ 195615 h 317235"/>
                    <a:gd name="connsiteX33" fmla="*/ 333375 w 685800"/>
                    <a:gd name="connsiteY33" fmla="*/ 181327 h 317235"/>
                    <a:gd name="connsiteX34" fmla="*/ 333375 w 685800"/>
                    <a:gd name="connsiteY34" fmla="*/ 171802 h 317235"/>
                    <a:gd name="connsiteX35" fmla="*/ 333375 w 685800"/>
                    <a:gd name="connsiteY35" fmla="*/ 167040 h 317235"/>
                    <a:gd name="connsiteX36" fmla="*/ 357187 w 685800"/>
                    <a:gd name="connsiteY36" fmla="*/ 167040 h 317235"/>
                    <a:gd name="connsiteX37" fmla="*/ 369094 w 685800"/>
                    <a:gd name="connsiteY37" fmla="*/ 167040 h 317235"/>
                    <a:gd name="connsiteX38" fmla="*/ 388144 w 685800"/>
                    <a:gd name="connsiteY38" fmla="*/ 167040 h 317235"/>
                    <a:gd name="connsiteX39" fmla="*/ 404812 w 685800"/>
                    <a:gd name="connsiteY39" fmla="*/ 164659 h 317235"/>
                    <a:gd name="connsiteX40" fmla="*/ 423862 w 685800"/>
                    <a:gd name="connsiteY40" fmla="*/ 164659 h 317235"/>
                    <a:gd name="connsiteX41" fmla="*/ 438150 w 685800"/>
                    <a:gd name="connsiteY41" fmla="*/ 164659 h 317235"/>
                    <a:gd name="connsiteX42" fmla="*/ 445294 w 685800"/>
                    <a:gd name="connsiteY42" fmla="*/ 164659 h 317235"/>
                    <a:gd name="connsiteX43" fmla="*/ 445294 w 685800"/>
                    <a:gd name="connsiteY43" fmla="*/ 155134 h 317235"/>
                    <a:gd name="connsiteX44" fmla="*/ 445294 w 685800"/>
                    <a:gd name="connsiteY44" fmla="*/ 145609 h 317235"/>
                    <a:gd name="connsiteX45" fmla="*/ 447675 w 685800"/>
                    <a:gd name="connsiteY45" fmla="*/ 143227 h 317235"/>
                    <a:gd name="connsiteX46" fmla="*/ 457200 w 685800"/>
                    <a:gd name="connsiteY46" fmla="*/ 140846 h 317235"/>
                    <a:gd name="connsiteX47" fmla="*/ 469106 w 685800"/>
                    <a:gd name="connsiteY47" fmla="*/ 140846 h 317235"/>
                    <a:gd name="connsiteX48" fmla="*/ 488156 w 685800"/>
                    <a:gd name="connsiteY48" fmla="*/ 140846 h 317235"/>
                    <a:gd name="connsiteX49" fmla="*/ 504825 w 685800"/>
                    <a:gd name="connsiteY49" fmla="*/ 140846 h 317235"/>
                    <a:gd name="connsiteX50" fmla="*/ 526256 w 685800"/>
                    <a:gd name="connsiteY50" fmla="*/ 140846 h 317235"/>
                    <a:gd name="connsiteX51" fmla="*/ 540544 w 685800"/>
                    <a:gd name="connsiteY51" fmla="*/ 140846 h 317235"/>
                    <a:gd name="connsiteX52" fmla="*/ 550069 w 685800"/>
                    <a:gd name="connsiteY52" fmla="*/ 140846 h 317235"/>
                    <a:gd name="connsiteX53" fmla="*/ 559594 w 685800"/>
                    <a:gd name="connsiteY53" fmla="*/ 140846 h 317235"/>
                    <a:gd name="connsiteX54" fmla="*/ 559594 w 685800"/>
                    <a:gd name="connsiteY54" fmla="*/ 126559 h 317235"/>
                    <a:gd name="connsiteX55" fmla="*/ 559594 w 685800"/>
                    <a:gd name="connsiteY55" fmla="*/ 117034 h 317235"/>
                    <a:gd name="connsiteX56" fmla="*/ 559594 w 685800"/>
                    <a:gd name="connsiteY56" fmla="*/ 105127 h 317235"/>
                    <a:gd name="connsiteX57" fmla="*/ 559594 w 685800"/>
                    <a:gd name="connsiteY57" fmla="*/ 93221 h 317235"/>
                    <a:gd name="connsiteX58" fmla="*/ 559594 w 685800"/>
                    <a:gd name="connsiteY58" fmla="*/ 81315 h 317235"/>
                    <a:gd name="connsiteX59" fmla="*/ 573881 w 685800"/>
                    <a:gd name="connsiteY59" fmla="*/ 81315 h 317235"/>
                    <a:gd name="connsiteX60" fmla="*/ 578644 w 685800"/>
                    <a:gd name="connsiteY60" fmla="*/ 81315 h 317235"/>
                    <a:gd name="connsiteX61" fmla="*/ 585787 w 685800"/>
                    <a:gd name="connsiteY61" fmla="*/ 81315 h 317235"/>
                    <a:gd name="connsiteX62" fmla="*/ 585787 w 685800"/>
                    <a:gd name="connsiteY62" fmla="*/ 69409 h 317235"/>
                    <a:gd name="connsiteX63" fmla="*/ 585787 w 685800"/>
                    <a:gd name="connsiteY63" fmla="*/ 64646 h 317235"/>
                    <a:gd name="connsiteX64" fmla="*/ 585787 w 685800"/>
                    <a:gd name="connsiteY64" fmla="*/ 55121 h 317235"/>
                    <a:gd name="connsiteX65" fmla="*/ 595312 w 685800"/>
                    <a:gd name="connsiteY65" fmla="*/ 55121 h 317235"/>
                    <a:gd name="connsiteX66" fmla="*/ 604837 w 685800"/>
                    <a:gd name="connsiteY66" fmla="*/ 55121 h 317235"/>
                    <a:gd name="connsiteX67" fmla="*/ 611981 w 685800"/>
                    <a:gd name="connsiteY67" fmla="*/ 55121 h 317235"/>
                    <a:gd name="connsiteX68" fmla="*/ 611981 w 685800"/>
                    <a:gd name="connsiteY68" fmla="*/ 43215 h 317235"/>
                    <a:gd name="connsiteX69" fmla="*/ 611981 w 685800"/>
                    <a:gd name="connsiteY69" fmla="*/ 36071 h 317235"/>
                    <a:gd name="connsiteX70" fmla="*/ 611981 w 685800"/>
                    <a:gd name="connsiteY70" fmla="*/ 26546 h 317235"/>
                    <a:gd name="connsiteX71" fmla="*/ 611981 w 685800"/>
                    <a:gd name="connsiteY71" fmla="*/ 12259 h 317235"/>
                    <a:gd name="connsiteX72" fmla="*/ 611981 w 685800"/>
                    <a:gd name="connsiteY72" fmla="*/ 5115 h 317235"/>
                    <a:gd name="connsiteX73" fmla="*/ 635794 w 685800"/>
                    <a:gd name="connsiteY73" fmla="*/ 5115 h 317235"/>
                    <a:gd name="connsiteX74" fmla="*/ 647700 w 685800"/>
                    <a:gd name="connsiteY74" fmla="*/ 352 h 317235"/>
                    <a:gd name="connsiteX75" fmla="*/ 661987 w 685800"/>
                    <a:gd name="connsiteY75" fmla="*/ 352 h 317235"/>
                    <a:gd name="connsiteX76" fmla="*/ 669131 w 685800"/>
                    <a:gd name="connsiteY76" fmla="*/ 352 h 317235"/>
                    <a:gd name="connsiteX77" fmla="*/ 685800 w 685800"/>
                    <a:gd name="connsiteY77" fmla="*/ 352 h 317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685800" h="317235">
                      <a:moveTo>
                        <a:pt x="0" y="317059"/>
                      </a:moveTo>
                      <a:lnTo>
                        <a:pt x="76200" y="317059"/>
                      </a:lnTo>
                      <a:cubicBezTo>
                        <a:pt x="92075" y="317059"/>
                        <a:pt x="90488" y="317456"/>
                        <a:pt x="95250" y="317059"/>
                      </a:cubicBezTo>
                      <a:cubicBezTo>
                        <a:pt x="100012" y="316662"/>
                        <a:pt x="103188" y="317058"/>
                        <a:pt x="104775" y="314677"/>
                      </a:cubicBezTo>
                      <a:cubicBezTo>
                        <a:pt x="106362" y="312296"/>
                        <a:pt x="104775" y="302771"/>
                        <a:pt x="104775" y="302771"/>
                      </a:cubicBezTo>
                      <a:cubicBezTo>
                        <a:pt x="104775" y="299993"/>
                        <a:pt x="101600" y="299200"/>
                        <a:pt x="104775" y="298009"/>
                      </a:cubicBezTo>
                      <a:cubicBezTo>
                        <a:pt x="107950" y="296818"/>
                        <a:pt x="121444" y="297611"/>
                        <a:pt x="123825" y="295627"/>
                      </a:cubicBezTo>
                      <a:cubicBezTo>
                        <a:pt x="126206" y="293643"/>
                        <a:pt x="119856" y="288880"/>
                        <a:pt x="119062" y="286102"/>
                      </a:cubicBezTo>
                      <a:cubicBezTo>
                        <a:pt x="118268" y="283324"/>
                        <a:pt x="119062" y="278959"/>
                        <a:pt x="119062" y="278959"/>
                      </a:cubicBezTo>
                      <a:cubicBezTo>
                        <a:pt x="119062" y="276975"/>
                        <a:pt x="117078" y="274990"/>
                        <a:pt x="119062" y="274196"/>
                      </a:cubicBezTo>
                      <a:cubicBezTo>
                        <a:pt x="121047" y="273402"/>
                        <a:pt x="127397" y="274593"/>
                        <a:pt x="130969" y="274196"/>
                      </a:cubicBezTo>
                      <a:cubicBezTo>
                        <a:pt x="134541" y="273799"/>
                        <a:pt x="136525" y="272212"/>
                        <a:pt x="140494" y="271815"/>
                      </a:cubicBezTo>
                      <a:cubicBezTo>
                        <a:pt x="144463" y="271418"/>
                        <a:pt x="154781" y="271815"/>
                        <a:pt x="154781" y="271815"/>
                      </a:cubicBezTo>
                      <a:cubicBezTo>
                        <a:pt x="157559" y="271815"/>
                        <a:pt x="156765" y="274196"/>
                        <a:pt x="157162" y="271815"/>
                      </a:cubicBezTo>
                      <a:cubicBezTo>
                        <a:pt x="157559" y="269434"/>
                        <a:pt x="157162" y="257527"/>
                        <a:pt x="157162" y="257527"/>
                      </a:cubicBezTo>
                      <a:lnTo>
                        <a:pt x="157162" y="250384"/>
                      </a:lnTo>
                      <a:cubicBezTo>
                        <a:pt x="157162" y="248400"/>
                        <a:pt x="150812" y="246415"/>
                        <a:pt x="157162" y="245621"/>
                      </a:cubicBezTo>
                      <a:cubicBezTo>
                        <a:pt x="163512" y="244827"/>
                        <a:pt x="195262" y="245621"/>
                        <a:pt x="195262" y="245621"/>
                      </a:cubicBezTo>
                      <a:lnTo>
                        <a:pt x="216694" y="245621"/>
                      </a:lnTo>
                      <a:lnTo>
                        <a:pt x="238125" y="245621"/>
                      </a:lnTo>
                      <a:cubicBezTo>
                        <a:pt x="246856" y="245621"/>
                        <a:pt x="263922" y="246812"/>
                        <a:pt x="269081" y="245621"/>
                      </a:cubicBezTo>
                      <a:cubicBezTo>
                        <a:pt x="274240" y="244430"/>
                        <a:pt x="269081" y="238477"/>
                        <a:pt x="269081" y="238477"/>
                      </a:cubicBezTo>
                      <a:lnTo>
                        <a:pt x="269081" y="228952"/>
                      </a:lnTo>
                      <a:cubicBezTo>
                        <a:pt x="269081" y="226174"/>
                        <a:pt x="267890" y="222999"/>
                        <a:pt x="269081" y="221809"/>
                      </a:cubicBezTo>
                      <a:cubicBezTo>
                        <a:pt x="270272" y="220619"/>
                        <a:pt x="276225" y="221809"/>
                        <a:pt x="276225" y="221809"/>
                      </a:cubicBezTo>
                      <a:lnTo>
                        <a:pt x="283369" y="221809"/>
                      </a:lnTo>
                      <a:cubicBezTo>
                        <a:pt x="287338" y="221809"/>
                        <a:pt x="295672" y="222603"/>
                        <a:pt x="300037" y="221809"/>
                      </a:cubicBezTo>
                      <a:cubicBezTo>
                        <a:pt x="304402" y="221015"/>
                        <a:pt x="307578" y="219030"/>
                        <a:pt x="309562" y="217046"/>
                      </a:cubicBezTo>
                      <a:cubicBezTo>
                        <a:pt x="311546" y="215062"/>
                        <a:pt x="311547" y="212680"/>
                        <a:pt x="311944" y="209902"/>
                      </a:cubicBezTo>
                      <a:cubicBezTo>
                        <a:pt x="312341" y="207124"/>
                        <a:pt x="311944" y="200377"/>
                        <a:pt x="311944" y="200377"/>
                      </a:cubicBezTo>
                      <a:cubicBezTo>
                        <a:pt x="311944" y="197996"/>
                        <a:pt x="309563" y="196409"/>
                        <a:pt x="311944" y="195615"/>
                      </a:cubicBezTo>
                      <a:cubicBezTo>
                        <a:pt x="314325" y="194821"/>
                        <a:pt x="326231" y="195615"/>
                        <a:pt x="326231" y="195615"/>
                      </a:cubicBezTo>
                      <a:cubicBezTo>
                        <a:pt x="329803" y="195615"/>
                        <a:pt x="332184" y="197996"/>
                        <a:pt x="333375" y="195615"/>
                      </a:cubicBezTo>
                      <a:cubicBezTo>
                        <a:pt x="334566" y="193234"/>
                        <a:pt x="333375" y="181327"/>
                        <a:pt x="333375" y="181327"/>
                      </a:cubicBezTo>
                      <a:lnTo>
                        <a:pt x="333375" y="171802"/>
                      </a:lnTo>
                      <a:lnTo>
                        <a:pt x="333375" y="167040"/>
                      </a:lnTo>
                      <a:cubicBezTo>
                        <a:pt x="337344" y="166246"/>
                        <a:pt x="357187" y="167040"/>
                        <a:pt x="357187" y="167040"/>
                      </a:cubicBezTo>
                      <a:lnTo>
                        <a:pt x="369094" y="167040"/>
                      </a:lnTo>
                      <a:cubicBezTo>
                        <a:pt x="374253" y="167040"/>
                        <a:pt x="382191" y="167437"/>
                        <a:pt x="388144" y="167040"/>
                      </a:cubicBezTo>
                      <a:cubicBezTo>
                        <a:pt x="394097" y="166643"/>
                        <a:pt x="398859" y="165056"/>
                        <a:pt x="404812" y="164659"/>
                      </a:cubicBezTo>
                      <a:cubicBezTo>
                        <a:pt x="410765" y="164262"/>
                        <a:pt x="423862" y="164659"/>
                        <a:pt x="423862" y="164659"/>
                      </a:cubicBezTo>
                      <a:lnTo>
                        <a:pt x="438150" y="164659"/>
                      </a:lnTo>
                      <a:cubicBezTo>
                        <a:pt x="441722" y="164659"/>
                        <a:pt x="444103" y="166246"/>
                        <a:pt x="445294" y="164659"/>
                      </a:cubicBezTo>
                      <a:cubicBezTo>
                        <a:pt x="446485" y="163072"/>
                        <a:pt x="445294" y="155134"/>
                        <a:pt x="445294" y="155134"/>
                      </a:cubicBezTo>
                      <a:cubicBezTo>
                        <a:pt x="445294" y="151959"/>
                        <a:pt x="444897" y="147593"/>
                        <a:pt x="445294" y="145609"/>
                      </a:cubicBezTo>
                      <a:cubicBezTo>
                        <a:pt x="445691" y="143625"/>
                        <a:pt x="445691" y="144021"/>
                        <a:pt x="447675" y="143227"/>
                      </a:cubicBezTo>
                      <a:cubicBezTo>
                        <a:pt x="449659" y="142433"/>
                        <a:pt x="453628" y="141243"/>
                        <a:pt x="457200" y="140846"/>
                      </a:cubicBezTo>
                      <a:cubicBezTo>
                        <a:pt x="460772" y="140449"/>
                        <a:pt x="469106" y="140846"/>
                        <a:pt x="469106" y="140846"/>
                      </a:cubicBezTo>
                      <a:lnTo>
                        <a:pt x="488156" y="140846"/>
                      </a:lnTo>
                      <a:lnTo>
                        <a:pt x="504825" y="140846"/>
                      </a:lnTo>
                      <a:lnTo>
                        <a:pt x="526256" y="140846"/>
                      </a:lnTo>
                      <a:lnTo>
                        <a:pt x="540544" y="140846"/>
                      </a:lnTo>
                      <a:lnTo>
                        <a:pt x="550069" y="140846"/>
                      </a:lnTo>
                      <a:cubicBezTo>
                        <a:pt x="553244" y="140846"/>
                        <a:pt x="558007" y="143227"/>
                        <a:pt x="559594" y="140846"/>
                      </a:cubicBezTo>
                      <a:cubicBezTo>
                        <a:pt x="561182" y="138465"/>
                        <a:pt x="559594" y="126559"/>
                        <a:pt x="559594" y="126559"/>
                      </a:cubicBezTo>
                      <a:lnTo>
                        <a:pt x="559594" y="117034"/>
                      </a:lnTo>
                      <a:lnTo>
                        <a:pt x="559594" y="105127"/>
                      </a:lnTo>
                      <a:lnTo>
                        <a:pt x="559594" y="93221"/>
                      </a:lnTo>
                      <a:cubicBezTo>
                        <a:pt x="559594" y="89252"/>
                        <a:pt x="557213" y="83299"/>
                        <a:pt x="559594" y="81315"/>
                      </a:cubicBezTo>
                      <a:cubicBezTo>
                        <a:pt x="561975" y="79331"/>
                        <a:pt x="573881" y="81315"/>
                        <a:pt x="573881" y="81315"/>
                      </a:cubicBezTo>
                      <a:lnTo>
                        <a:pt x="578644" y="81315"/>
                      </a:lnTo>
                      <a:cubicBezTo>
                        <a:pt x="580628" y="81315"/>
                        <a:pt x="584597" y="83299"/>
                        <a:pt x="585787" y="81315"/>
                      </a:cubicBezTo>
                      <a:cubicBezTo>
                        <a:pt x="586978" y="79331"/>
                        <a:pt x="585787" y="69409"/>
                        <a:pt x="585787" y="69409"/>
                      </a:cubicBezTo>
                      <a:lnTo>
                        <a:pt x="585787" y="64646"/>
                      </a:lnTo>
                      <a:cubicBezTo>
                        <a:pt x="585787" y="62265"/>
                        <a:pt x="584200" y="56708"/>
                        <a:pt x="585787" y="55121"/>
                      </a:cubicBezTo>
                      <a:cubicBezTo>
                        <a:pt x="587374" y="53534"/>
                        <a:pt x="595312" y="55121"/>
                        <a:pt x="595312" y="55121"/>
                      </a:cubicBezTo>
                      <a:lnTo>
                        <a:pt x="604837" y="55121"/>
                      </a:lnTo>
                      <a:cubicBezTo>
                        <a:pt x="607615" y="55121"/>
                        <a:pt x="610790" y="57105"/>
                        <a:pt x="611981" y="55121"/>
                      </a:cubicBezTo>
                      <a:cubicBezTo>
                        <a:pt x="613172" y="53137"/>
                        <a:pt x="611981" y="43215"/>
                        <a:pt x="611981" y="43215"/>
                      </a:cubicBezTo>
                      <a:lnTo>
                        <a:pt x="611981" y="36071"/>
                      </a:lnTo>
                      <a:lnTo>
                        <a:pt x="611981" y="26546"/>
                      </a:lnTo>
                      <a:lnTo>
                        <a:pt x="611981" y="12259"/>
                      </a:lnTo>
                      <a:cubicBezTo>
                        <a:pt x="611981" y="8687"/>
                        <a:pt x="608012" y="6306"/>
                        <a:pt x="611981" y="5115"/>
                      </a:cubicBezTo>
                      <a:cubicBezTo>
                        <a:pt x="615950" y="3924"/>
                        <a:pt x="629841" y="5909"/>
                        <a:pt x="635794" y="5115"/>
                      </a:cubicBezTo>
                      <a:cubicBezTo>
                        <a:pt x="641747" y="4321"/>
                        <a:pt x="643335" y="1146"/>
                        <a:pt x="647700" y="352"/>
                      </a:cubicBezTo>
                      <a:cubicBezTo>
                        <a:pt x="652065" y="-442"/>
                        <a:pt x="661987" y="352"/>
                        <a:pt x="661987" y="352"/>
                      </a:cubicBezTo>
                      <a:lnTo>
                        <a:pt x="669131" y="352"/>
                      </a:lnTo>
                      <a:lnTo>
                        <a:pt x="685800" y="352"/>
                      </a:lnTo>
                    </a:path>
                  </a:pathLst>
                </a:custGeom>
                <a:grpFill/>
                <a:ln w="28575" cap="flat" cmpd="sng" algn="ctr">
                  <a:solidFill>
                    <a:srgbClr val="E000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 bwMode="auto">
                <a:xfrm>
                  <a:off x="3068510" y="3802202"/>
                  <a:ext cx="352382" cy="130996"/>
                </a:xfrm>
                <a:custGeom>
                  <a:avLst/>
                  <a:gdLst>
                    <a:gd name="connsiteX0" fmla="*/ 0 w 353483"/>
                    <a:gd name="connsiteY0" fmla="*/ 133350 h 133350"/>
                    <a:gd name="connsiteX1" fmla="*/ 26194 w 353483"/>
                    <a:gd name="connsiteY1" fmla="*/ 90488 h 133350"/>
                    <a:gd name="connsiteX2" fmla="*/ 26194 w 353483"/>
                    <a:gd name="connsiteY2" fmla="*/ 80963 h 133350"/>
                    <a:gd name="connsiteX3" fmla="*/ 26194 w 353483"/>
                    <a:gd name="connsiteY3" fmla="*/ 66675 h 133350"/>
                    <a:gd name="connsiteX4" fmla="*/ 26194 w 353483"/>
                    <a:gd name="connsiteY4" fmla="*/ 54769 h 133350"/>
                    <a:gd name="connsiteX5" fmla="*/ 52388 w 353483"/>
                    <a:gd name="connsiteY5" fmla="*/ 54769 h 133350"/>
                    <a:gd name="connsiteX6" fmla="*/ 73819 w 353483"/>
                    <a:gd name="connsiteY6" fmla="*/ 54769 h 133350"/>
                    <a:gd name="connsiteX7" fmla="*/ 95250 w 353483"/>
                    <a:gd name="connsiteY7" fmla="*/ 54769 h 133350"/>
                    <a:gd name="connsiteX8" fmla="*/ 100013 w 353483"/>
                    <a:gd name="connsiteY8" fmla="*/ 47625 h 133350"/>
                    <a:gd name="connsiteX9" fmla="*/ 100013 w 353483"/>
                    <a:gd name="connsiteY9" fmla="*/ 40481 h 133350"/>
                    <a:gd name="connsiteX10" fmla="*/ 100013 w 353483"/>
                    <a:gd name="connsiteY10" fmla="*/ 30956 h 133350"/>
                    <a:gd name="connsiteX11" fmla="*/ 100013 w 353483"/>
                    <a:gd name="connsiteY11" fmla="*/ 23813 h 133350"/>
                    <a:gd name="connsiteX12" fmla="*/ 126207 w 353483"/>
                    <a:gd name="connsiteY12" fmla="*/ 23813 h 133350"/>
                    <a:gd name="connsiteX13" fmla="*/ 147638 w 353483"/>
                    <a:gd name="connsiteY13" fmla="*/ 23813 h 133350"/>
                    <a:gd name="connsiteX14" fmla="*/ 183357 w 353483"/>
                    <a:gd name="connsiteY14" fmla="*/ 26194 h 133350"/>
                    <a:gd name="connsiteX15" fmla="*/ 211932 w 353483"/>
                    <a:gd name="connsiteY15" fmla="*/ 28575 h 133350"/>
                    <a:gd name="connsiteX16" fmla="*/ 235744 w 353483"/>
                    <a:gd name="connsiteY16" fmla="*/ 28575 h 133350"/>
                    <a:gd name="connsiteX17" fmla="*/ 261938 w 353483"/>
                    <a:gd name="connsiteY17" fmla="*/ 28575 h 133350"/>
                    <a:gd name="connsiteX18" fmla="*/ 295275 w 353483"/>
                    <a:gd name="connsiteY18" fmla="*/ 28575 h 133350"/>
                    <a:gd name="connsiteX19" fmla="*/ 319088 w 353483"/>
                    <a:gd name="connsiteY19" fmla="*/ 28575 h 133350"/>
                    <a:gd name="connsiteX20" fmla="*/ 328613 w 353483"/>
                    <a:gd name="connsiteY20" fmla="*/ 28575 h 133350"/>
                    <a:gd name="connsiteX21" fmla="*/ 338138 w 353483"/>
                    <a:gd name="connsiteY21" fmla="*/ 28575 h 133350"/>
                    <a:gd name="connsiteX22" fmla="*/ 352425 w 353483"/>
                    <a:gd name="connsiteY22" fmla="*/ 26194 h 133350"/>
                    <a:gd name="connsiteX23" fmla="*/ 352425 w 353483"/>
                    <a:gd name="connsiteY23" fmla="*/ 11906 h 133350"/>
                    <a:gd name="connsiteX24" fmla="*/ 352425 w 353483"/>
                    <a:gd name="connsiteY24" fmla="*/ 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53483" h="133350">
                      <a:moveTo>
                        <a:pt x="0" y="133350"/>
                      </a:moveTo>
                      <a:cubicBezTo>
                        <a:pt x="10914" y="116284"/>
                        <a:pt x="21828" y="99219"/>
                        <a:pt x="26194" y="90488"/>
                      </a:cubicBezTo>
                      <a:cubicBezTo>
                        <a:pt x="30560" y="81757"/>
                        <a:pt x="26194" y="80963"/>
                        <a:pt x="26194" y="80963"/>
                      </a:cubicBezTo>
                      <a:lnTo>
                        <a:pt x="26194" y="66675"/>
                      </a:lnTo>
                      <a:cubicBezTo>
                        <a:pt x="26194" y="62309"/>
                        <a:pt x="21828" y="56753"/>
                        <a:pt x="26194" y="54769"/>
                      </a:cubicBezTo>
                      <a:cubicBezTo>
                        <a:pt x="30560" y="52785"/>
                        <a:pt x="52388" y="54769"/>
                        <a:pt x="52388" y="54769"/>
                      </a:cubicBezTo>
                      <a:lnTo>
                        <a:pt x="73819" y="54769"/>
                      </a:lnTo>
                      <a:cubicBezTo>
                        <a:pt x="80963" y="54769"/>
                        <a:pt x="90884" y="55960"/>
                        <a:pt x="95250" y="54769"/>
                      </a:cubicBezTo>
                      <a:cubicBezTo>
                        <a:pt x="99616" y="53578"/>
                        <a:pt x="99219" y="50006"/>
                        <a:pt x="100013" y="47625"/>
                      </a:cubicBezTo>
                      <a:cubicBezTo>
                        <a:pt x="100807" y="45244"/>
                        <a:pt x="100013" y="40481"/>
                        <a:pt x="100013" y="40481"/>
                      </a:cubicBezTo>
                      <a:lnTo>
                        <a:pt x="100013" y="30956"/>
                      </a:lnTo>
                      <a:cubicBezTo>
                        <a:pt x="100013" y="28178"/>
                        <a:pt x="95647" y="25003"/>
                        <a:pt x="100013" y="23813"/>
                      </a:cubicBezTo>
                      <a:cubicBezTo>
                        <a:pt x="104379" y="22623"/>
                        <a:pt x="126207" y="23813"/>
                        <a:pt x="126207" y="23813"/>
                      </a:cubicBezTo>
                      <a:cubicBezTo>
                        <a:pt x="134144" y="23813"/>
                        <a:pt x="138113" y="23416"/>
                        <a:pt x="147638" y="23813"/>
                      </a:cubicBezTo>
                      <a:cubicBezTo>
                        <a:pt x="157163" y="24210"/>
                        <a:pt x="183357" y="26194"/>
                        <a:pt x="183357" y="26194"/>
                      </a:cubicBezTo>
                      <a:cubicBezTo>
                        <a:pt x="194073" y="26988"/>
                        <a:pt x="203201" y="28178"/>
                        <a:pt x="211932" y="28575"/>
                      </a:cubicBezTo>
                      <a:cubicBezTo>
                        <a:pt x="220663" y="28972"/>
                        <a:pt x="235744" y="28575"/>
                        <a:pt x="235744" y="28575"/>
                      </a:cubicBezTo>
                      <a:lnTo>
                        <a:pt x="261938" y="28575"/>
                      </a:lnTo>
                      <a:lnTo>
                        <a:pt x="295275" y="28575"/>
                      </a:lnTo>
                      <a:lnTo>
                        <a:pt x="319088" y="28575"/>
                      </a:lnTo>
                      <a:lnTo>
                        <a:pt x="328613" y="28575"/>
                      </a:lnTo>
                      <a:cubicBezTo>
                        <a:pt x="331788" y="28575"/>
                        <a:pt x="334169" y="28972"/>
                        <a:pt x="338138" y="28575"/>
                      </a:cubicBezTo>
                      <a:cubicBezTo>
                        <a:pt x="342107" y="28178"/>
                        <a:pt x="350044" y="28972"/>
                        <a:pt x="352425" y="26194"/>
                      </a:cubicBezTo>
                      <a:cubicBezTo>
                        <a:pt x="354806" y="23416"/>
                        <a:pt x="352425" y="11906"/>
                        <a:pt x="352425" y="11906"/>
                      </a:cubicBezTo>
                      <a:lnTo>
                        <a:pt x="352425" y="0"/>
                      </a:lnTo>
                    </a:path>
                  </a:pathLst>
                </a:custGeom>
                <a:grpFill/>
                <a:ln w="28575" cap="flat" cmpd="sng" algn="ctr">
                  <a:solidFill>
                    <a:srgbClr val="E000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" name="Freeform 80"/>
                <p:cNvSpPr/>
                <p:nvPr/>
              </p:nvSpPr>
              <p:spPr bwMode="auto">
                <a:xfrm>
                  <a:off x="3322224" y="3610904"/>
                  <a:ext cx="873904" cy="222486"/>
                </a:xfrm>
                <a:custGeom>
                  <a:avLst/>
                  <a:gdLst>
                    <a:gd name="connsiteX0" fmla="*/ 0 w 869333"/>
                    <a:gd name="connsiteY0" fmla="*/ 221456 h 221456"/>
                    <a:gd name="connsiteX1" fmla="*/ 54769 w 869333"/>
                    <a:gd name="connsiteY1" fmla="*/ 216694 h 221456"/>
                    <a:gd name="connsiteX2" fmla="*/ 92869 w 869333"/>
                    <a:gd name="connsiteY2" fmla="*/ 216694 h 221456"/>
                    <a:gd name="connsiteX3" fmla="*/ 92869 w 869333"/>
                    <a:gd name="connsiteY3" fmla="*/ 202406 h 221456"/>
                    <a:gd name="connsiteX4" fmla="*/ 97632 w 869333"/>
                    <a:gd name="connsiteY4" fmla="*/ 188119 h 221456"/>
                    <a:gd name="connsiteX5" fmla="*/ 140494 w 869333"/>
                    <a:gd name="connsiteY5" fmla="*/ 188119 h 221456"/>
                    <a:gd name="connsiteX6" fmla="*/ 169069 w 869333"/>
                    <a:gd name="connsiteY6" fmla="*/ 188119 h 221456"/>
                    <a:gd name="connsiteX7" fmla="*/ 221457 w 869333"/>
                    <a:gd name="connsiteY7" fmla="*/ 188119 h 221456"/>
                    <a:gd name="connsiteX8" fmla="*/ 254794 w 869333"/>
                    <a:gd name="connsiteY8" fmla="*/ 188119 h 221456"/>
                    <a:gd name="connsiteX9" fmla="*/ 280988 w 869333"/>
                    <a:gd name="connsiteY9" fmla="*/ 188119 h 221456"/>
                    <a:gd name="connsiteX10" fmla="*/ 314325 w 869333"/>
                    <a:gd name="connsiteY10" fmla="*/ 188119 h 221456"/>
                    <a:gd name="connsiteX11" fmla="*/ 342900 w 869333"/>
                    <a:gd name="connsiteY11" fmla="*/ 190500 h 221456"/>
                    <a:gd name="connsiteX12" fmla="*/ 373857 w 869333"/>
                    <a:gd name="connsiteY12" fmla="*/ 190500 h 221456"/>
                    <a:gd name="connsiteX13" fmla="*/ 392907 w 869333"/>
                    <a:gd name="connsiteY13" fmla="*/ 188119 h 221456"/>
                    <a:gd name="connsiteX14" fmla="*/ 411957 w 869333"/>
                    <a:gd name="connsiteY14" fmla="*/ 188119 h 221456"/>
                    <a:gd name="connsiteX15" fmla="*/ 416719 w 869333"/>
                    <a:gd name="connsiteY15" fmla="*/ 173831 h 221456"/>
                    <a:gd name="connsiteX16" fmla="*/ 416719 w 869333"/>
                    <a:gd name="connsiteY16" fmla="*/ 159544 h 221456"/>
                    <a:gd name="connsiteX17" fmla="*/ 416719 w 869333"/>
                    <a:gd name="connsiteY17" fmla="*/ 140494 h 221456"/>
                    <a:gd name="connsiteX18" fmla="*/ 423863 w 869333"/>
                    <a:gd name="connsiteY18" fmla="*/ 121444 h 221456"/>
                    <a:gd name="connsiteX19" fmla="*/ 447675 w 869333"/>
                    <a:gd name="connsiteY19" fmla="*/ 116681 h 221456"/>
                    <a:gd name="connsiteX20" fmla="*/ 473869 w 869333"/>
                    <a:gd name="connsiteY20" fmla="*/ 116681 h 221456"/>
                    <a:gd name="connsiteX21" fmla="*/ 497682 w 869333"/>
                    <a:gd name="connsiteY21" fmla="*/ 116681 h 221456"/>
                    <a:gd name="connsiteX22" fmla="*/ 516732 w 869333"/>
                    <a:gd name="connsiteY22" fmla="*/ 116681 h 221456"/>
                    <a:gd name="connsiteX23" fmla="*/ 526257 w 869333"/>
                    <a:gd name="connsiteY23" fmla="*/ 116681 h 221456"/>
                    <a:gd name="connsiteX24" fmla="*/ 519113 w 869333"/>
                    <a:gd name="connsiteY24" fmla="*/ 102394 h 221456"/>
                    <a:gd name="connsiteX25" fmla="*/ 528638 w 869333"/>
                    <a:gd name="connsiteY25" fmla="*/ 90488 h 221456"/>
                    <a:gd name="connsiteX26" fmla="*/ 561975 w 869333"/>
                    <a:gd name="connsiteY26" fmla="*/ 90488 h 221456"/>
                    <a:gd name="connsiteX27" fmla="*/ 600075 w 869333"/>
                    <a:gd name="connsiteY27" fmla="*/ 95250 h 221456"/>
                    <a:gd name="connsiteX28" fmla="*/ 621507 w 869333"/>
                    <a:gd name="connsiteY28" fmla="*/ 92869 h 221456"/>
                    <a:gd name="connsiteX29" fmla="*/ 650082 w 869333"/>
                    <a:gd name="connsiteY29" fmla="*/ 92869 h 221456"/>
                    <a:gd name="connsiteX30" fmla="*/ 678657 w 869333"/>
                    <a:gd name="connsiteY30" fmla="*/ 92869 h 221456"/>
                    <a:gd name="connsiteX31" fmla="*/ 688182 w 869333"/>
                    <a:gd name="connsiteY31" fmla="*/ 92869 h 221456"/>
                    <a:gd name="connsiteX32" fmla="*/ 688182 w 869333"/>
                    <a:gd name="connsiteY32" fmla="*/ 73819 h 221456"/>
                    <a:gd name="connsiteX33" fmla="*/ 688182 w 869333"/>
                    <a:gd name="connsiteY33" fmla="*/ 64294 h 221456"/>
                    <a:gd name="connsiteX34" fmla="*/ 692944 w 869333"/>
                    <a:gd name="connsiteY34" fmla="*/ 61913 h 221456"/>
                    <a:gd name="connsiteX35" fmla="*/ 714375 w 869333"/>
                    <a:gd name="connsiteY35" fmla="*/ 61913 h 221456"/>
                    <a:gd name="connsiteX36" fmla="*/ 728663 w 869333"/>
                    <a:gd name="connsiteY36" fmla="*/ 61913 h 221456"/>
                    <a:gd name="connsiteX37" fmla="*/ 742950 w 869333"/>
                    <a:gd name="connsiteY37" fmla="*/ 61913 h 221456"/>
                    <a:gd name="connsiteX38" fmla="*/ 742950 w 869333"/>
                    <a:gd name="connsiteY38" fmla="*/ 47625 h 221456"/>
                    <a:gd name="connsiteX39" fmla="*/ 742950 w 869333"/>
                    <a:gd name="connsiteY39" fmla="*/ 35719 h 221456"/>
                    <a:gd name="connsiteX40" fmla="*/ 742950 w 869333"/>
                    <a:gd name="connsiteY40" fmla="*/ 23813 h 221456"/>
                    <a:gd name="connsiteX41" fmla="*/ 764382 w 869333"/>
                    <a:gd name="connsiteY41" fmla="*/ 23813 h 221456"/>
                    <a:gd name="connsiteX42" fmla="*/ 776288 w 869333"/>
                    <a:gd name="connsiteY42" fmla="*/ 23813 h 221456"/>
                    <a:gd name="connsiteX43" fmla="*/ 795338 w 869333"/>
                    <a:gd name="connsiteY43" fmla="*/ 23813 h 221456"/>
                    <a:gd name="connsiteX44" fmla="*/ 821532 w 869333"/>
                    <a:gd name="connsiteY44" fmla="*/ 26194 h 221456"/>
                    <a:gd name="connsiteX45" fmla="*/ 847725 w 869333"/>
                    <a:gd name="connsiteY45" fmla="*/ 23813 h 221456"/>
                    <a:gd name="connsiteX46" fmla="*/ 866775 w 869333"/>
                    <a:gd name="connsiteY46" fmla="*/ 23813 h 221456"/>
                    <a:gd name="connsiteX47" fmla="*/ 869157 w 869333"/>
                    <a:gd name="connsiteY47" fmla="*/ 16669 h 221456"/>
                    <a:gd name="connsiteX48" fmla="*/ 869157 w 869333"/>
                    <a:gd name="connsiteY48" fmla="*/ 9525 h 221456"/>
                    <a:gd name="connsiteX49" fmla="*/ 869157 w 869333"/>
                    <a:gd name="connsiteY49" fmla="*/ 0 h 221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869333" h="221456">
                      <a:moveTo>
                        <a:pt x="0" y="221456"/>
                      </a:moveTo>
                      <a:cubicBezTo>
                        <a:pt x="19645" y="219472"/>
                        <a:pt x="39291" y="217488"/>
                        <a:pt x="54769" y="216694"/>
                      </a:cubicBezTo>
                      <a:cubicBezTo>
                        <a:pt x="70247" y="215900"/>
                        <a:pt x="86519" y="219075"/>
                        <a:pt x="92869" y="216694"/>
                      </a:cubicBezTo>
                      <a:cubicBezTo>
                        <a:pt x="99219" y="214313"/>
                        <a:pt x="92075" y="207168"/>
                        <a:pt x="92869" y="202406"/>
                      </a:cubicBezTo>
                      <a:cubicBezTo>
                        <a:pt x="93663" y="197644"/>
                        <a:pt x="89695" y="190500"/>
                        <a:pt x="97632" y="188119"/>
                      </a:cubicBezTo>
                      <a:cubicBezTo>
                        <a:pt x="105569" y="185738"/>
                        <a:pt x="140494" y="188119"/>
                        <a:pt x="140494" y="188119"/>
                      </a:cubicBezTo>
                      <a:lnTo>
                        <a:pt x="169069" y="188119"/>
                      </a:lnTo>
                      <a:lnTo>
                        <a:pt x="221457" y="188119"/>
                      </a:lnTo>
                      <a:lnTo>
                        <a:pt x="254794" y="188119"/>
                      </a:lnTo>
                      <a:lnTo>
                        <a:pt x="280988" y="188119"/>
                      </a:lnTo>
                      <a:cubicBezTo>
                        <a:pt x="290910" y="188119"/>
                        <a:pt x="304006" y="187722"/>
                        <a:pt x="314325" y="188119"/>
                      </a:cubicBezTo>
                      <a:cubicBezTo>
                        <a:pt x="324644" y="188516"/>
                        <a:pt x="332978" y="190103"/>
                        <a:pt x="342900" y="190500"/>
                      </a:cubicBezTo>
                      <a:cubicBezTo>
                        <a:pt x="352822" y="190897"/>
                        <a:pt x="365523" y="190897"/>
                        <a:pt x="373857" y="190500"/>
                      </a:cubicBezTo>
                      <a:cubicBezTo>
                        <a:pt x="382191" y="190103"/>
                        <a:pt x="386557" y="188516"/>
                        <a:pt x="392907" y="188119"/>
                      </a:cubicBezTo>
                      <a:cubicBezTo>
                        <a:pt x="399257" y="187722"/>
                        <a:pt x="407988" y="190500"/>
                        <a:pt x="411957" y="188119"/>
                      </a:cubicBezTo>
                      <a:cubicBezTo>
                        <a:pt x="415926" y="185738"/>
                        <a:pt x="415925" y="178593"/>
                        <a:pt x="416719" y="173831"/>
                      </a:cubicBezTo>
                      <a:cubicBezTo>
                        <a:pt x="417513" y="169069"/>
                        <a:pt x="416719" y="159544"/>
                        <a:pt x="416719" y="159544"/>
                      </a:cubicBezTo>
                      <a:cubicBezTo>
                        <a:pt x="416719" y="153988"/>
                        <a:pt x="415528" y="146844"/>
                        <a:pt x="416719" y="140494"/>
                      </a:cubicBezTo>
                      <a:cubicBezTo>
                        <a:pt x="417910" y="134144"/>
                        <a:pt x="418704" y="125413"/>
                        <a:pt x="423863" y="121444"/>
                      </a:cubicBezTo>
                      <a:cubicBezTo>
                        <a:pt x="429022" y="117475"/>
                        <a:pt x="439341" y="117475"/>
                        <a:pt x="447675" y="116681"/>
                      </a:cubicBezTo>
                      <a:cubicBezTo>
                        <a:pt x="456009" y="115887"/>
                        <a:pt x="473869" y="116681"/>
                        <a:pt x="473869" y="116681"/>
                      </a:cubicBezTo>
                      <a:lnTo>
                        <a:pt x="497682" y="116681"/>
                      </a:lnTo>
                      <a:lnTo>
                        <a:pt x="516732" y="116681"/>
                      </a:lnTo>
                      <a:cubicBezTo>
                        <a:pt x="521494" y="116681"/>
                        <a:pt x="525860" y="119062"/>
                        <a:pt x="526257" y="116681"/>
                      </a:cubicBezTo>
                      <a:cubicBezTo>
                        <a:pt x="526654" y="114300"/>
                        <a:pt x="518716" y="106759"/>
                        <a:pt x="519113" y="102394"/>
                      </a:cubicBezTo>
                      <a:cubicBezTo>
                        <a:pt x="519510" y="98029"/>
                        <a:pt x="521494" y="92472"/>
                        <a:pt x="528638" y="90488"/>
                      </a:cubicBezTo>
                      <a:cubicBezTo>
                        <a:pt x="535782" y="88504"/>
                        <a:pt x="550069" y="89694"/>
                        <a:pt x="561975" y="90488"/>
                      </a:cubicBezTo>
                      <a:cubicBezTo>
                        <a:pt x="573881" y="91282"/>
                        <a:pt x="590153" y="94853"/>
                        <a:pt x="600075" y="95250"/>
                      </a:cubicBezTo>
                      <a:cubicBezTo>
                        <a:pt x="609997" y="95647"/>
                        <a:pt x="613173" y="93266"/>
                        <a:pt x="621507" y="92869"/>
                      </a:cubicBezTo>
                      <a:cubicBezTo>
                        <a:pt x="629841" y="92472"/>
                        <a:pt x="650082" y="92869"/>
                        <a:pt x="650082" y="92869"/>
                      </a:cubicBezTo>
                      <a:lnTo>
                        <a:pt x="678657" y="92869"/>
                      </a:lnTo>
                      <a:cubicBezTo>
                        <a:pt x="685007" y="92869"/>
                        <a:pt x="686595" y="96044"/>
                        <a:pt x="688182" y="92869"/>
                      </a:cubicBezTo>
                      <a:cubicBezTo>
                        <a:pt x="689769" y="89694"/>
                        <a:pt x="688182" y="73819"/>
                        <a:pt x="688182" y="73819"/>
                      </a:cubicBezTo>
                      <a:cubicBezTo>
                        <a:pt x="688182" y="69057"/>
                        <a:pt x="687388" y="66278"/>
                        <a:pt x="688182" y="64294"/>
                      </a:cubicBezTo>
                      <a:cubicBezTo>
                        <a:pt x="688976" y="62310"/>
                        <a:pt x="688579" y="62310"/>
                        <a:pt x="692944" y="61913"/>
                      </a:cubicBezTo>
                      <a:cubicBezTo>
                        <a:pt x="697309" y="61516"/>
                        <a:pt x="714375" y="61913"/>
                        <a:pt x="714375" y="61913"/>
                      </a:cubicBezTo>
                      <a:lnTo>
                        <a:pt x="728663" y="61913"/>
                      </a:lnTo>
                      <a:cubicBezTo>
                        <a:pt x="733425" y="61913"/>
                        <a:pt x="740569" y="64294"/>
                        <a:pt x="742950" y="61913"/>
                      </a:cubicBezTo>
                      <a:lnTo>
                        <a:pt x="742950" y="47625"/>
                      </a:lnTo>
                      <a:lnTo>
                        <a:pt x="742950" y="35719"/>
                      </a:lnTo>
                      <a:cubicBezTo>
                        <a:pt x="742950" y="31750"/>
                        <a:pt x="739378" y="25797"/>
                        <a:pt x="742950" y="23813"/>
                      </a:cubicBezTo>
                      <a:cubicBezTo>
                        <a:pt x="746522" y="21829"/>
                        <a:pt x="764382" y="23813"/>
                        <a:pt x="764382" y="23813"/>
                      </a:cubicBezTo>
                      <a:lnTo>
                        <a:pt x="776288" y="23813"/>
                      </a:lnTo>
                      <a:cubicBezTo>
                        <a:pt x="781447" y="23813"/>
                        <a:pt x="787797" y="23416"/>
                        <a:pt x="795338" y="23813"/>
                      </a:cubicBezTo>
                      <a:cubicBezTo>
                        <a:pt x="802879" y="24210"/>
                        <a:pt x="812801" y="26194"/>
                        <a:pt x="821532" y="26194"/>
                      </a:cubicBezTo>
                      <a:cubicBezTo>
                        <a:pt x="830263" y="26194"/>
                        <a:pt x="840185" y="24210"/>
                        <a:pt x="847725" y="23813"/>
                      </a:cubicBezTo>
                      <a:cubicBezTo>
                        <a:pt x="855265" y="23416"/>
                        <a:pt x="863203" y="25004"/>
                        <a:pt x="866775" y="23813"/>
                      </a:cubicBezTo>
                      <a:cubicBezTo>
                        <a:pt x="870347" y="22622"/>
                        <a:pt x="868760" y="19050"/>
                        <a:pt x="869157" y="16669"/>
                      </a:cubicBezTo>
                      <a:cubicBezTo>
                        <a:pt x="869554" y="14288"/>
                        <a:pt x="869157" y="9525"/>
                        <a:pt x="869157" y="9525"/>
                      </a:cubicBezTo>
                      <a:lnTo>
                        <a:pt x="869157" y="0"/>
                      </a:lnTo>
                    </a:path>
                  </a:pathLst>
                </a:custGeom>
                <a:grpFill/>
                <a:ln w="28575" cap="flat" cmpd="sng" algn="ctr">
                  <a:solidFill>
                    <a:srgbClr val="E000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4088066" y="3602587"/>
                  <a:ext cx="498031" cy="33269"/>
                </a:xfrm>
                <a:custGeom>
                  <a:avLst/>
                  <a:gdLst>
                    <a:gd name="connsiteX0" fmla="*/ 0 w 502444"/>
                    <a:gd name="connsiteY0" fmla="*/ 33742 h 34623"/>
                    <a:gd name="connsiteX1" fmla="*/ 54769 w 502444"/>
                    <a:gd name="connsiteY1" fmla="*/ 33742 h 34623"/>
                    <a:gd name="connsiteX2" fmla="*/ 76200 w 502444"/>
                    <a:gd name="connsiteY2" fmla="*/ 33742 h 34623"/>
                    <a:gd name="connsiteX3" fmla="*/ 107156 w 502444"/>
                    <a:gd name="connsiteY3" fmla="*/ 33742 h 34623"/>
                    <a:gd name="connsiteX4" fmla="*/ 109538 w 502444"/>
                    <a:gd name="connsiteY4" fmla="*/ 21835 h 34623"/>
                    <a:gd name="connsiteX5" fmla="*/ 109538 w 502444"/>
                    <a:gd name="connsiteY5" fmla="*/ 12310 h 34623"/>
                    <a:gd name="connsiteX6" fmla="*/ 109538 w 502444"/>
                    <a:gd name="connsiteY6" fmla="*/ 404 h 34623"/>
                    <a:gd name="connsiteX7" fmla="*/ 154781 w 502444"/>
                    <a:gd name="connsiteY7" fmla="*/ 2785 h 34623"/>
                    <a:gd name="connsiteX8" fmla="*/ 192881 w 502444"/>
                    <a:gd name="connsiteY8" fmla="*/ 2785 h 34623"/>
                    <a:gd name="connsiteX9" fmla="*/ 216694 w 502444"/>
                    <a:gd name="connsiteY9" fmla="*/ 2785 h 34623"/>
                    <a:gd name="connsiteX10" fmla="*/ 245269 w 502444"/>
                    <a:gd name="connsiteY10" fmla="*/ 2785 h 34623"/>
                    <a:gd name="connsiteX11" fmla="*/ 283369 w 502444"/>
                    <a:gd name="connsiteY11" fmla="*/ 2785 h 34623"/>
                    <a:gd name="connsiteX12" fmla="*/ 309563 w 502444"/>
                    <a:gd name="connsiteY12" fmla="*/ 2785 h 34623"/>
                    <a:gd name="connsiteX13" fmla="*/ 347663 w 502444"/>
                    <a:gd name="connsiteY13" fmla="*/ 2785 h 34623"/>
                    <a:gd name="connsiteX14" fmla="*/ 378619 w 502444"/>
                    <a:gd name="connsiteY14" fmla="*/ 2785 h 34623"/>
                    <a:gd name="connsiteX15" fmla="*/ 411956 w 502444"/>
                    <a:gd name="connsiteY15" fmla="*/ 2785 h 34623"/>
                    <a:gd name="connsiteX16" fmla="*/ 426244 w 502444"/>
                    <a:gd name="connsiteY16" fmla="*/ 2785 h 34623"/>
                    <a:gd name="connsiteX17" fmla="*/ 447675 w 502444"/>
                    <a:gd name="connsiteY17" fmla="*/ 2785 h 34623"/>
                    <a:gd name="connsiteX18" fmla="*/ 459581 w 502444"/>
                    <a:gd name="connsiteY18" fmla="*/ 2785 h 34623"/>
                    <a:gd name="connsiteX19" fmla="*/ 476250 w 502444"/>
                    <a:gd name="connsiteY19" fmla="*/ 5167 h 34623"/>
                    <a:gd name="connsiteX20" fmla="*/ 492919 w 502444"/>
                    <a:gd name="connsiteY20" fmla="*/ 5167 h 34623"/>
                    <a:gd name="connsiteX21" fmla="*/ 502444 w 502444"/>
                    <a:gd name="connsiteY21" fmla="*/ 5167 h 34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2444" h="34623">
                      <a:moveTo>
                        <a:pt x="0" y="33742"/>
                      </a:moveTo>
                      <a:lnTo>
                        <a:pt x="54769" y="33742"/>
                      </a:lnTo>
                      <a:lnTo>
                        <a:pt x="76200" y="33742"/>
                      </a:lnTo>
                      <a:cubicBezTo>
                        <a:pt x="84931" y="33742"/>
                        <a:pt x="101600" y="35726"/>
                        <a:pt x="107156" y="33742"/>
                      </a:cubicBezTo>
                      <a:cubicBezTo>
                        <a:pt x="112712" y="31758"/>
                        <a:pt x="109141" y="25407"/>
                        <a:pt x="109538" y="21835"/>
                      </a:cubicBezTo>
                      <a:cubicBezTo>
                        <a:pt x="109935" y="18263"/>
                        <a:pt x="109538" y="12310"/>
                        <a:pt x="109538" y="12310"/>
                      </a:cubicBezTo>
                      <a:cubicBezTo>
                        <a:pt x="109538" y="8738"/>
                        <a:pt x="101997" y="1992"/>
                        <a:pt x="109538" y="404"/>
                      </a:cubicBezTo>
                      <a:cubicBezTo>
                        <a:pt x="117079" y="-1184"/>
                        <a:pt x="140891" y="2388"/>
                        <a:pt x="154781" y="2785"/>
                      </a:cubicBezTo>
                      <a:cubicBezTo>
                        <a:pt x="168671" y="3182"/>
                        <a:pt x="192881" y="2785"/>
                        <a:pt x="192881" y="2785"/>
                      </a:cubicBezTo>
                      <a:lnTo>
                        <a:pt x="216694" y="2785"/>
                      </a:lnTo>
                      <a:lnTo>
                        <a:pt x="245269" y="2785"/>
                      </a:lnTo>
                      <a:lnTo>
                        <a:pt x="283369" y="2785"/>
                      </a:lnTo>
                      <a:lnTo>
                        <a:pt x="309563" y="2785"/>
                      </a:lnTo>
                      <a:lnTo>
                        <a:pt x="347663" y="2785"/>
                      </a:lnTo>
                      <a:lnTo>
                        <a:pt x="378619" y="2785"/>
                      </a:lnTo>
                      <a:lnTo>
                        <a:pt x="411956" y="2785"/>
                      </a:lnTo>
                      <a:lnTo>
                        <a:pt x="426244" y="2785"/>
                      </a:lnTo>
                      <a:lnTo>
                        <a:pt x="447675" y="2785"/>
                      </a:lnTo>
                      <a:cubicBezTo>
                        <a:pt x="453231" y="2785"/>
                        <a:pt x="454819" y="2388"/>
                        <a:pt x="459581" y="2785"/>
                      </a:cubicBezTo>
                      <a:cubicBezTo>
                        <a:pt x="464343" y="3182"/>
                        <a:pt x="470694" y="4770"/>
                        <a:pt x="476250" y="5167"/>
                      </a:cubicBezTo>
                      <a:cubicBezTo>
                        <a:pt x="481806" y="5564"/>
                        <a:pt x="492919" y="5167"/>
                        <a:pt x="492919" y="5167"/>
                      </a:cubicBezTo>
                      <a:cubicBezTo>
                        <a:pt x="497285" y="5167"/>
                        <a:pt x="500460" y="5961"/>
                        <a:pt x="502444" y="5167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E000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" name="Freeform 85"/>
                <p:cNvSpPr/>
                <p:nvPr/>
              </p:nvSpPr>
              <p:spPr bwMode="auto">
                <a:xfrm>
                  <a:off x="4412255" y="3461193"/>
                  <a:ext cx="700064" cy="143472"/>
                </a:xfrm>
                <a:custGeom>
                  <a:avLst/>
                  <a:gdLst>
                    <a:gd name="connsiteX0" fmla="*/ 0 w 700087"/>
                    <a:gd name="connsiteY0" fmla="*/ 142875 h 143933"/>
                    <a:gd name="connsiteX1" fmla="*/ 78581 w 700087"/>
                    <a:gd name="connsiteY1" fmla="*/ 140494 h 143933"/>
                    <a:gd name="connsiteX2" fmla="*/ 104775 w 700087"/>
                    <a:gd name="connsiteY2" fmla="*/ 140494 h 143933"/>
                    <a:gd name="connsiteX3" fmla="*/ 140493 w 700087"/>
                    <a:gd name="connsiteY3" fmla="*/ 142875 h 143933"/>
                    <a:gd name="connsiteX4" fmla="*/ 166687 w 700087"/>
                    <a:gd name="connsiteY4" fmla="*/ 142875 h 143933"/>
                    <a:gd name="connsiteX5" fmla="*/ 180975 w 700087"/>
                    <a:gd name="connsiteY5" fmla="*/ 142875 h 143933"/>
                    <a:gd name="connsiteX6" fmla="*/ 178593 w 700087"/>
                    <a:gd name="connsiteY6" fmla="*/ 128588 h 143933"/>
                    <a:gd name="connsiteX7" fmla="*/ 178593 w 700087"/>
                    <a:gd name="connsiteY7" fmla="*/ 116682 h 143933"/>
                    <a:gd name="connsiteX8" fmla="*/ 178593 w 700087"/>
                    <a:gd name="connsiteY8" fmla="*/ 107157 h 143933"/>
                    <a:gd name="connsiteX9" fmla="*/ 197643 w 700087"/>
                    <a:gd name="connsiteY9" fmla="*/ 107157 h 143933"/>
                    <a:gd name="connsiteX10" fmla="*/ 216693 w 700087"/>
                    <a:gd name="connsiteY10" fmla="*/ 107157 h 143933"/>
                    <a:gd name="connsiteX11" fmla="*/ 233362 w 700087"/>
                    <a:gd name="connsiteY11" fmla="*/ 107157 h 143933"/>
                    <a:gd name="connsiteX12" fmla="*/ 242887 w 700087"/>
                    <a:gd name="connsiteY12" fmla="*/ 107157 h 143933"/>
                    <a:gd name="connsiteX13" fmla="*/ 245268 w 700087"/>
                    <a:gd name="connsiteY13" fmla="*/ 97632 h 143933"/>
                    <a:gd name="connsiteX14" fmla="*/ 245268 w 700087"/>
                    <a:gd name="connsiteY14" fmla="*/ 90488 h 143933"/>
                    <a:gd name="connsiteX15" fmla="*/ 245268 w 700087"/>
                    <a:gd name="connsiteY15" fmla="*/ 78582 h 143933"/>
                    <a:gd name="connsiteX16" fmla="*/ 247650 w 700087"/>
                    <a:gd name="connsiteY16" fmla="*/ 69057 h 143933"/>
                    <a:gd name="connsiteX17" fmla="*/ 273843 w 700087"/>
                    <a:gd name="connsiteY17" fmla="*/ 69057 h 143933"/>
                    <a:gd name="connsiteX18" fmla="*/ 304800 w 700087"/>
                    <a:gd name="connsiteY18" fmla="*/ 69057 h 143933"/>
                    <a:gd name="connsiteX19" fmla="*/ 333375 w 700087"/>
                    <a:gd name="connsiteY19" fmla="*/ 69057 h 143933"/>
                    <a:gd name="connsiteX20" fmla="*/ 352425 w 700087"/>
                    <a:gd name="connsiteY20" fmla="*/ 69057 h 143933"/>
                    <a:gd name="connsiteX21" fmla="*/ 371475 w 700087"/>
                    <a:gd name="connsiteY21" fmla="*/ 69057 h 143933"/>
                    <a:gd name="connsiteX22" fmla="*/ 390525 w 700087"/>
                    <a:gd name="connsiteY22" fmla="*/ 69057 h 143933"/>
                    <a:gd name="connsiteX23" fmla="*/ 414337 w 700087"/>
                    <a:gd name="connsiteY23" fmla="*/ 69057 h 143933"/>
                    <a:gd name="connsiteX24" fmla="*/ 433387 w 700087"/>
                    <a:gd name="connsiteY24" fmla="*/ 69057 h 143933"/>
                    <a:gd name="connsiteX25" fmla="*/ 461962 w 700087"/>
                    <a:gd name="connsiteY25" fmla="*/ 69057 h 143933"/>
                    <a:gd name="connsiteX26" fmla="*/ 488156 w 700087"/>
                    <a:gd name="connsiteY26" fmla="*/ 66675 h 143933"/>
                    <a:gd name="connsiteX27" fmla="*/ 526256 w 700087"/>
                    <a:gd name="connsiteY27" fmla="*/ 66675 h 143933"/>
                    <a:gd name="connsiteX28" fmla="*/ 550068 w 700087"/>
                    <a:gd name="connsiteY28" fmla="*/ 69057 h 143933"/>
                    <a:gd name="connsiteX29" fmla="*/ 564356 w 700087"/>
                    <a:gd name="connsiteY29" fmla="*/ 69057 h 143933"/>
                    <a:gd name="connsiteX30" fmla="*/ 576262 w 700087"/>
                    <a:gd name="connsiteY30" fmla="*/ 69057 h 143933"/>
                    <a:gd name="connsiteX31" fmla="*/ 592931 w 700087"/>
                    <a:gd name="connsiteY31" fmla="*/ 69057 h 143933"/>
                    <a:gd name="connsiteX32" fmla="*/ 604837 w 700087"/>
                    <a:gd name="connsiteY32" fmla="*/ 69057 h 143933"/>
                    <a:gd name="connsiteX33" fmla="*/ 609600 w 700087"/>
                    <a:gd name="connsiteY33" fmla="*/ 69057 h 143933"/>
                    <a:gd name="connsiteX34" fmla="*/ 623887 w 700087"/>
                    <a:gd name="connsiteY34" fmla="*/ 69057 h 143933"/>
                    <a:gd name="connsiteX35" fmla="*/ 638175 w 700087"/>
                    <a:gd name="connsiteY35" fmla="*/ 69057 h 143933"/>
                    <a:gd name="connsiteX36" fmla="*/ 652462 w 700087"/>
                    <a:gd name="connsiteY36" fmla="*/ 69057 h 143933"/>
                    <a:gd name="connsiteX37" fmla="*/ 666750 w 700087"/>
                    <a:gd name="connsiteY37" fmla="*/ 71438 h 143933"/>
                    <a:gd name="connsiteX38" fmla="*/ 678656 w 700087"/>
                    <a:gd name="connsiteY38" fmla="*/ 71438 h 143933"/>
                    <a:gd name="connsiteX39" fmla="*/ 685800 w 700087"/>
                    <a:gd name="connsiteY39" fmla="*/ 69057 h 143933"/>
                    <a:gd name="connsiteX40" fmla="*/ 688181 w 700087"/>
                    <a:gd name="connsiteY40" fmla="*/ 59532 h 143933"/>
                    <a:gd name="connsiteX41" fmla="*/ 685800 w 700087"/>
                    <a:gd name="connsiteY41" fmla="*/ 50007 h 143933"/>
                    <a:gd name="connsiteX42" fmla="*/ 685800 w 700087"/>
                    <a:gd name="connsiteY42" fmla="*/ 42863 h 143933"/>
                    <a:gd name="connsiteX43" fmla="*/ 685800 w 700087"/>
                    <a:gd name="connsiteY43" fmla="*/ 33338 h 143933"/>
                    <a:gd name="connsiteX44" fmla="*/ 688181 w 700087"/>
                    <a:gd name="connsiteY44" fmla="*/ 26194 h 143933"/>
                    <a:gd name="connsiteX45" fmla="*/ 700087 w 700087"/>
                    <a:gd name="connsiteY45" fmla="*/ 21432 h 143933"/>
                    <a:gd name="connsiteX46" fmla="*/ 700087 w 700087"/>
                    <a:gd name="connsiteY46" fmla="*/ 14288 h 143933"/>
                    <a:gd name="connsiteX47" fmla="*/ 700087 w 700087"/>
                    <a:gd name="connsiteY47" fmla="*/ 7144 h 143933"/>
                    <a:gd name="connsiteX48" fmla="*/ 700087 w 700087"/>
                    <a:gd name="connsiteY48" fmla="*/ 0 h 143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700087" h="143933">
                      <a:moveTo>
                        <a:pt x="0" y="142875"/>
                      </a:moveTo>
                      <a:lnTo>
                        <a:pt x="78581" y="140494"/>
                      </a:lnTo>
                      <a:cubicBezTo>
                        <a:pt x="96043" y="140097"/>
                        <a:pt x="94456" y="140097"/>
                        <a:pt x="104775" y="140494"/>
                      </a:cubicBezTo>
                      <a:cubicBezTo>
                        <a:pt x="115094" y="140891"/>
                        <a:pt x="130174" y="142478"/>
                        <a:pt x="140493" y="142875"/>
                      </a:cubicBezTo>
                      <a:cubicBezTo>
                        <a:pt x="150812" y="143272"/>
                        <a:pt x="166687" y="142875"/>
                        <a:pt x="166687" y="142875"/>
                      </a:cubicBezTo>
                      <a:cubicBezTo>
                        <a:pt x="173434" y="142875"/>
                        <a:pt x="178991" y="145256"/>
                        <a:pt x="180975" y="142875"/>
                      </a:cubicBezTo>
                      <a:cubicBezTo>
                        <a:pt x="182959" y="140494"/>
                        <a:pt x="178990" y="132953"/>
                        <a:pt x="178593" y="128588"/>
                      </a:cubicBezTo>
                      <a:cubicBezTo>
                        <a:pt x="178196" y="124223"/>
                        <a:pt x="178593" y="116682"/>
                        <a:pt x="178593" y="116682"/>
                      </a:cubicBezTo>
                      <a:cubicBezTo>
                        <a:pt x="178593" y="113110"/>
                        <a:pt x="175418" y="108744"/>
                        <a:pt x="178593" y="107157"/>
                      </a:cubicBezTo>
                      <a:cubicBezTo>
                        <a:pt x="181768" y="105570"/>
                        <a:pt x="197643" y="107157"/>
                        <a:pt x="197643" y="107157"/>
                      </a:cubicBezTo>
                      <a:lnTo>
                        <a:pt x="216693" y="107157"/>
                      </a:lnTo>
                      <a:lnTo>
                        <a:pt x="233362" y="107157"/>
                      </a:lnTo>
                      <a:cubicBezTo>
                        <a:pt x="237728" y="107157"/>
                        <a:pt x="240903" y="108744"/>
                        <a:pt x="242887" y="107157"/>
                      </a:cubicBezTo>
                      <a:cubicBezTo>
                        <a:pt x="244871" y="105569"/>
                        <a:pt x="244871" y="100410"/>
                        <a:pt x="245268" y="97632"/>
                      </a:cubicBezTo>
                      <a:cubicBezTo>
                        <a:pt x="245665" y="94854"/>
                        <a:pt x="245268" y="90488"/>
                        <a:pt x="245268" y="90488"/>
                      </a:cubicBezTo>
                      <a:cubicBezTo>
                        <a:pt x="245268" y="87313"/>
                        <a:pt x="244871" y="82154"/>
                        <a:pt x="245268" y="78582"/>
                      </a:cubicBezTo>
                      <a:cubicBezTo>
                        <a:pt x="245665" y="75010"/>
                        <a:pt x="242888" y="70644"/>
                        <a:pt x="247650" y="69057"/>
                      </a:cubicBezTo>
                      <a:cubicBezTo>
                        <a:pt x="252412" y="67470"/>
                        <a:pt x="273843" y="69057"/>
                        <a:pt x="273843" y="69057"/>
                      </a:cubicBezTo>
                      <a:lnTo>
                        <a:pt x="304800" y="69057"/>
                      </a:lnTo>
                      <a:lnTo>
                        <a:pt x="333375" y="69057"/>
                      </a:lnTo>
                      <a:lnTo>
                        <a:pt x="352425" y="69057"/>
                      </a:lnTo>
                      <a:lnTo>
                        <a:pt x="371475" y="69057"/>
                      </a:lnTo>
                      <a:lnTo>
                        <a:pt x="390525" y="69057"/>
                      </a:lnTo>
                      <a:lnTo>
                        <a:pt x="414337" y="69057"/>
                      </a:lnTo>
                      <a:lnTo>
                        <a:pt x="433387" y="69057"/>
                      </a:lnTo>
                      <a:cubicBezTo>
                        <a:pt x="441324" y="69057"/>
                        <a:pt x="452834" y="69454"/>
                        <a:pt x="461962" y="69057"/>
                      </a:cubicBezTo>
                      <a:cubicBezTo>
                        <a:pt x="471090" y="68660"/>
                        <a:pt x="477440" y="67072"/>
                        <a:pt x="488156" y="66675"/>
                      </a:cubicBezTo>
                      <a:cubicBezTo>
                        <a:pt x="498872" y="66278"/>
                        <a:pt x="515937" y="66278"/>
                        <a:pt x="526256" y="66675"/>
                      </a:cubicBezTo>
                      <a:cubicBezTo>
                        <a:pt x="536575" y="67072"/>
                        <a:pt x="543718" y="68660"/>
                        <a:pt x="550068" y="69057"/>
                      </a:cubicBezTo>
                      <a:cubicBezTo>
                        <a:pt x="556418" y="69454"/>
                        <a:pt x="564356" y="69057"/>
                        <a:pt x="564356" y="69057"/>
                      </a:cubicBezTo>
                      <a:lnTo>
                        <a:pt x="576262" y="69057"/>
                      </a:lnTo>
                      <a:lnTo>
                        <a:pt x="592931" y="69057"/>
                      </a:lnTo>
                      <a:lnTo>
                        <a:pt x="604837" y="69057"/>
                      </a:lnTo>
                      <a:lnTo>
                        <a:pt x="609600" y="69057"/>
                      </a:lnTo>
                      <a:lnTo>
                        <a:pt x="623887" y="69057"/>
                      </a:lnTo>
                      <a:lnTo>
                        <a:pt x="638175" y="69057"/>
                      </a:lnTo>
                      <a:cubicBezTo>
                        <a:pt x="642937" y="69057"/>
                        <a:pt x="647700" y="68660"/>
                        <a:pt x="652462" y="69057"/>
                      </a:cubicBezTo>
                      <a:cubicBezTo>
                        <a:pt x="657224" y="69454"/>
                        <a:pt x="662384" y="71041"/>
                        <a:pt x="666750" y="71438"/>
                      </a:cubicBezTo>
                      <a:cubicBezTo>
                        <a:pt x="671116" y="71835"/>
                        <a:pt x="675481" y="71835"/>
                        <a:pt x="678656" y="71438"/>
                      </a:cubicBezTo>
                      <a:cubicBezTo>
                        <a:pt x="681831" y="71041"/>
                        <a:pt x="684213" y="71041"/>
                        <a:pt x="685800" y="69057"/>
                      </a:cubicBezTo>
                      <a:cubicBezTo>
                        <a:pt x="687388" y="67073"/>
                        <a:pt x="688181" y="62707"/>
                        <a:pt x="688181" y="59532"/>
                      </a:cubicBezTo>
                      <a:cubicBezTo>
                        <a:pt x="688181" y="56357"/>
                        <a:pt x="686197" y="52785"/>
                        <a:pt x="685800" y="50007"/>
                      </a:cubicBezTo>
                      <a:cubicBezTo>
                        <a:pt x="685403" y="47229"/>
                        <a:pt x="685800" y="42863"/>
                        <a:pt x="685800" y="42863"/>
                      </a:cubicBezTo>
                      <a:cubicBezTo>
                        <a:pt x="685800" y="40085"/>
                        <a:pt x="685403" y="36116"/>
                        <a:pt x="685800" y="33338"/>
                      </a:cubicBezTo>
                      <a:cubicBezTo>
                        <a:pt x="686197" y="30560"/>
                        <a:pt x="685800" y="28178"/>
                        <a:pt x="688181" y="26194"/>
                      </a:cubicBezTo>
                      <a:cubicBezTo>
                        <a:pt x="690562" y="24210"/>
                        <a:pt x="698103" y="23416"/>
                        <a:pt x="700087" y="21432"/>
                      </a:cubicBezTo>
                      <a:lnTo>
                        <a:pt x="700087" y="14288"/>
                      </a:lnTo>
                      <a:lnTo>
                        <a:pt x="700087" y="7144"/>
                      </a:lnTo>
                      <a:lnTo>
                        <a:pt x="700087" y="0"/>
                      </a:lnTo>
                    </a:path>
                  </a:pathLst>
                </a:custGeom>
                <a:grpFill/>
                <a:ln w="28575" cap="flat" cmpd="sng" algn="ctr">
                  <a:solidFill>
                    <a:srgbClr val="E000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7" name="Freeform 86"/>
                <p:cNvSpPr/>
                <p:nvPr/>
              </p:nvSpPr>
              <p:spPr bwMode="auto">
                <a:xfrm>
                  <a:off x="4985461" y="3247023"/>
                  <a:ext cx="1094730" cy="284867"/>
                </a:xfrm>
                <a:custGeom>
                  <a:avLst/>
                  <a:gdLst>
                    <a:gd name="connsiteX0" fmla="*/ 0 w 1091140"/>
                    <a:gd name="connsiteY0" fmla="*/ 280987 h 284956"/>
                    <a:gd name="connsiteX1" fmla="*/ 61912 w 1091140"/>
                    <a:gd name="connsiteY1" fmla="*/ 283369 h 284956"/>
                    <a:gd name="connsiteX2" fmla="*/ 73819 w 1091140"/>
                    <a:gd name="connsiteY2" fmla="*/ 283369 h 284956"/>
                    <a:gd name="connsiteX3" fmla="*/ 92869 w 1091140"/>
                    <a:gd name="connsiteY3" fmla="*/ 283369 h 284956"/>
                    <a:gd name="connsiteX4" fmla="*/ 109537 w 1091140"/>
                    <a:gd name="connsiteY4" fmla="*/ 283369 h 284956"/>
                    <a:gd name="connsiteX5" fmla="*/ 109537 w 1091140"/>
                    <a:gd name="connsiteY5" fmla="*/ 261937 h 284956"/>
                    <a:gd name="connsiteX6" fmla="*/ 111919 w 1091140"/>
                    <a:gd name="connsiteY6" fmla="*/ 242887 h 284956"/>
                    <a:gd name="connsiteX7" fmla="*/ 126206 w 1091140"/>
                    <a:gd name="connsiteY7" fmla="*/ 240506 h 284956"/>
                    <a:gd name="connsiteX8" fmla="*/ 126206 w 1091140"/>
                    <a:gd name="connsiteY8" fmla="*/ 230981 h 284956"/>
                    <a:gd name="connsiteX9" fmla="*/ 128587 w 1091140"/>
                    <a:gd name="connsiteY9" fmla="*/ 214312 h 284956"/>
                    <a:gd name="connsiteX10" fmla="*/ 128587 w 1091140"/>
                    <a:gd name="connsiteY10" fmla="*/ 211931 h 284956"/>
                    <a:gd name="connsiteX11" fmla="*/ 145256 w 1091140"/>
                    <a:gd name="connsiteY11" fmla="*/ 211931 h 284956"/>
                    <a:gd name="connsiteX12" fmla="*/ 169069 w 1091140"/>
                    <a:gd name="connsiteY12" fmla="*/ 211931 h 284956"/>
                    <a:gd name="connsiteX13" fmla="*/ 195262 w 1091140"/>
                    <a:gd name="connsiteY13" fmla="*/ 211931 h 284956"/>
                    <a:gd name="connsiteX14" fmla="*/ 226219 w 1091140"/>
                    <a:gd name="connsiteY14" fmla="*/ 207169 h 284956"/>
                    <a:gd name="connsiteX15" fmla="*/ 252412 w 1091140"/>
                    <a:gd name="connsiteY15" fmla="*/ 207169 h 284956"/>
                    <a:gd name="connsiteX16" fmla="*/ 285750 w 1091140"/>
                    <a:gd name="connsiteY16" fmla="*/ 207169 h 284956"/>
                    <a:gd name="connsiteX17" fmla="*/ 321469 w 1091140"/>
                    <a:gd name="connsiteY17" fmla="*/ 207169 h 284956"/>
                    <a:gd name="connsiteX18" fmla="*/ 340519 w 1091140"/>
                    <a:gd name="connsiteY18" fmla="*/ 207169 h 284956"/>
                    <a:gd name="connsiteX19" fmla="*/ 361950 w 1091140"/>
                    <a:gd name="connsiteY19" fmla="*/ 207169 h 284956"/>
                    <a:gd name="connsiteX20" fmla="*/ 383381 w 1091140"/>
                    <a:gd name="connsiteY20" fmla="*/ 207169 h 284956"/>
                    <a:gd name="connsiteX21" fmla="*/ 383381 w 1091140"/>
                    <a:gd name="connsiteY21" fmla="*/ 197644 h 284956"/>
                    <a:gd name="connsiteX22" fmla="*/ 383381 w 1091140"/>
                    <a:gd name="connsiteY22" fmla="*/ 178594 h 284956"/>
                    <a:gd name="connsiteX23" fmla="*/ 385762 w 1091140"/>
                    <a:gd name="connsiteY23" fmla="*/ 166687 h 284956"/>
                    <a:gd name="connsiteX24" fmla="*/ 397669 w 1091140"/>
                    <a:gd name="connsiteY24" fmla="*/ 166687 h 284956"/>
                    <a:gd name="connsiteX25" fmla="*/ 416719 w 1091140"/>
                    <a:gd name="connsiteY25" fmla="*/ 166687 h 284956"/>
                    <a:gd name="connsiteX26" fmla="*/ 421481 w 1091140"/>
                    <a:gd name="connsiteY26" fmla="*/ 164306 h 284956"/>
                    <a:gd name="connsiteX27" fmla="*/ 421481 w 1091140"/>
                    <a:gd name="connsiteY27" fmla="*/ 150019 h 284956"/>
                    <a:gd name="connsiteX28" fmla="*/ 421481 w 1091140"/>
                    <a:gd name="connsiteY28" fmla="*/ 128587 h 284956"/>
                    <a:gd name="connsiteX29" fmla="*/ 421481 w 1091140"/>
                    <a:gd name="connsiteY29" fmla="*/ 121444 h 284956"/>
                    <a:gd name="connsiteX30" fmla="*/ 452437 w 1091140"/>
                    <a:gd name="connsiteY30" fmla="*/ 121444 h 284956"/>
                    <a:gd name="connsiteX31" fmla="*/ 483394 w 1091140"/>
                    <a:gd name="connsiteY31" fmla="*/ 121444 h 284956"/>
                    <a:gd name="connsiteX32" fmla="*/ 504825 w 1091140"/>
                    <a:gd name="connsiteY32" fmla="*/ 121444 h 284956"/>
                    <a:gd name="connsiteX33" fmla="*/ 521494 w 1091140"/>
                    <a:gd name="connsiteY33" fmla="*/ 121444 h 284956"/>
                    <a:gd name="connsiteX34" fmla="*/ 535781 w 1091140"/>
                    <a:gd name="connsiteY34" fmla="*/ 121444 h 284956"/>
                    <a:gd name="connsiteX35" fmla="*/ 552450 w 1091140"/>
                    <a:gd name="connsiteY35" fmla="*/ 121444 h 284956"/>
                    <a:gd name="connsiteX36" fmla="*/ 566737 w 1091140"/>
                    <a:gd name="connsiteY36" fmla="*/ 121444 h 284956"/>
                    <a:gd name="connsiteX37" fmla="*/ 583406 w 1091140"/>
                    <a:gd name="connsiteY37" fmla="*/ 121444 h 284956"/>
                    <a:gd name="connsiteX38" fmla="*/ 595312 w 1091140"/>
                    <a:gd name="connsiteY38" fmla="*/ 121444 h 284956"/>
                    <a:gd name="connsiteX39" fmla="*/ 602456 w 1091140"/>
                    <a:gd name="connsiteY39" fmla="*/ 121444 h 284956"/>
                    <a:gd name="connsiteX40" fmla="*/ 616744 w 1091140"/>
                    <a:gd name="connsiteY40" fmla="*/ 121444 h 284956"/>
                    <a:gd name="connsiteX41" fmla="*/ 626269 w 1091140"/>
                    <a:gd name="connsiteY41" fmla="*/ 121444 h 284956"/>
                    <a:gd name="connsiteX42" fmla="*/ 626269 w 1091140"/>
                    <a:gd name="connsiteY42" fmla="*/ 114300 h 284956"/>
                    <a:gd name="connsiteX43" fmla="*/ 626269 w 1091140"/>
                    <a:gd name="connsiteY43" fmla="*/ 100012 h 284956"/>
                    <a:gd name="connsiteX44" fmla="*/ 628650 w 1091140"/>
                    <a:gd name="connsiteY44" fmla="*/ 88106 h 284956"/>
                    <a:gd name="connsiteX45" fmla="*/ 628650 w 1091140"/>
                    <a:gd name="connsiteY45" fmla="*/ 76200 h 284956"/>
                    <a:gd name="connsiteX46" fmla="*/ 642937 w 1091140"/>
                    <a:gd name="connsiteY46" fmla="*/ 76200 h 284956"/>
                    <a:gd name="connsiteX47" fmla="*/ 661987 w 1091140"/>
                    <a:gd name="connsiteY47" fmla="*/ 73819 h 284956"/>
                    <a:gd name="connsiteX48" fmla="*/ 692944 w 1091140"/>
                    <a:gd name="connsiteY48" fmla="*/ 76200 h 284956"/>
                    <a:gd name="connsiteX49" fmla="*/ 704850 w 1091140"/>
                    <a:gd name="connsiteY49" fmla="*/ 76200 h 284956"/>
                    <a:gd name="connsiteX50" fmla="*/ 728662 w 1091140"/>
                    <a:gd name="connsiteY50" fmla="*/ 76200 h 284956"/>
                    <a:gd name="connsiteX51" fmla="*/ 750094 w 1091140"/>
                    <a:gd name="connsiteY51" fmla="*/ 76200 h 284956"/>
                    <a:gd name="connsiteX52" fmla="*/ 776287 w 1091140"/>
                    <a:gd name="connsiteY52" fmla="*/ 76200 h 284956"/>
                    <a:gd name="connsiteX53" fmla="*/ 797719 w 1091140"/>
                    <a:gd name="connsiteY53" fmla="*/ 76200 h 284956"/>
                    <a:gd name="connsiteX54" fmla="*/ 809625 w 1091140"/>
                    <a:gd name="connsiteY54" fmla="*/ 76200 h 284956"/>
                    <a:gd name="connsiteX55" fmla="*/ 823912 w 1091140"/>
                    <a:gd name="connsiteY55" fmla="*/ 76200 h 284956"/>
                    <a:gd name="connsiteX56" fmla="*/ 852487 w 1091140"/>
                    <a:gd name="connsiteY56" fmla="*/ 76200 h 284956"/>
                    <a:gd name="connsiteX57" fmla="*/ 873919 w 1091140"/>
                    <a:gd name="connsiteY57" fmla="*/ 76200 h 284956"/>
                    <a:gd name="connsiteX58" fmla="*/ 890587 w 1091140"/>
                    <a:gd name="connsiteY58" fmla="*/ 76200 h 284956"/>
                    <a:gd name="connsiteX59" fmla="*/ 902494 w 1091140"/>
                    <a:gd name="connsiteY59" fmla="*/ 76200 h 284956"/>
                    <a:gd name="connsiteX60" fmla="*/ 926306 w 1091140"/>
                    <a:gd name="connsiteY60" fmla="*/ 76200 h 284956"/>
                    <a:gd name="connsiteX61" fmla="*/ 938212 w 1091140"/>
                    <a:gd name="connsiteY61" fmla="*/ 76200 h 284956"/>
                    <a:gd name="connsiteX62" fmla="*/ 940594 w 1091140"/>
                    <a:gd name="connsiteY62" fmla="*/ 66675 h 284956"/>
                    <a:gd name="connsiteX63" fmla="*/ 940594 w 1091140"/>
                    <a:gd name="connsiteY63" fmla="*/ 59531 h 284956"/>
                    <a:gd name="connsiteX64" fmla="*/ 940594 w 1091140"/>
                    <a:gd name="connsiteY64" fmla="*/ 50006 h 284956"/>
                    <a:gd name="connsiteX65" fmla="*/ 940594 w 1091140"/>
                    <a:gd name="connsiteY65" fmla="*/ 30956 h 284956"/>
                    <a:gd name="connsiteX66" fmla="*/ 952500 w 1091140"/>
                    <a:gd name="connsiteY66" fmla="*/ 30956 h 284956"/>
                    <a:gd name="connsiteX67" fmla="*/ 976312 w 1091140"/>
                    <a:gd name="connsiteY67" fmla="*/ 30956 h 284956"/>
                    <a:gd name="connsiteX68" fmla="*/ 985837 w 1091140"/>
                    <a:gd name="connsiteY68" fmla="*/ 30956 h 284956"/>
                    <a:gd name="connsiteX69" fmla="*/ 1007269 w 1091140"/>
                    <a:gd name="connsiteY69" fmla="*/ 28575 h 284956"/>
                    <a:gd name="connsiteX70" fmla="*/ 1019175 w 1091140"/>
                    <a:gd name="connsiteY70" fmla="*/ 30956 h 284956"/>
                    <a:gd name="connsiteX71" fmla="*/ 1033462 w 1091140"/>
                    <a:gd name="connsiteY71" fmla="*/ 30956 h 284956"/>
                    <a:gd name="connsiteX72" fmla="*/ 1042987 w 1091140"/>
                    <a:gd name="connsiteY72" fmla="*/ 28575 h 284956"/>
                    <a:gd name="connsiteX73" fmla="*/ 1054894 w 1091140"/>
                    <a:gd name="connsiteY73" fmla="*/ 28575 h 284956"/>
                    <a:gd name="connsiteX74" fmla="*/ 1071562 w 1091140"/>
                    <a:gd name="connsiteY74" fmla="*/ 28575 h 284956"/>
                    <a:gd name="connsiteX75" fmla="*/ 1083469 w 1091140"/>
                    <a:gd name="connsiteY75" fmla="*/ 28575 h 284956"/>
                    <a:gd name="connsiteX76" fmla="*/ 1090612 w 1091140"/>
                    <a:gd name="connsiteY76" fmla="*/ 28575 h 284956"/>
                    <a:gd name="connsiteX77" fmla="*/ 1090612 w 1091140"/>
                    <a:gd name="connsiteY77" fmla="*/ 19050 h 284956"/>
                    <a:gd name="connsiteX78" fmla="*/ 1090612 w 1091140"/>
                    <a:gd name="connsiteY78" fmla="*/ 9525 h 284956"/>
                    <a:gd name="connsiteX79" fmla="*/ 1090612 w 1091140"/>
                    <a:gd name="connsiteY79" fmla="*/ 0 h 284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1091140" h="284956">
                      <a:moveTo>
                        <a:pt x="0" y="280987"/>
                      </a:moveTo>
                      <a:lnTo>
                        <a:pt x="61912" y="283369"/>
                      </a:lnTo>
                      <a:cubicBezTo>
                        <a:pt x="74215" y="283766"/>
                        <a:pt x="73819" y="283369"/>
                        <a:pt x="73819" y="283369"/>
                      </a:cubicBezTo>
                      <a:lnTo>
                        <a:pt x="92869" y="283369"/>
                      </a:lnTo>
                      <a:cubicBezTo>
                        <a:pt x="98822" y="283369"/>
                        <a:pt x="106759" y="286941"/>
                        <a:pt x="109537" y="283369"/>
                      </a:cubicBezTo>
                      <a:cubicBezTo>
                        <a:pt x="112315" y="279797"/>
                        <a:pt x="109140" y="268684"/>
                        <a:pt x="109537" y="261937"/>
                      </a:cubicBezTo>
                      <a:cubicBezTo>
                        <a:pt x="109934" y="255190"/>
                        <a:pt x="109141" y="246459"/>
                        <a:pt x="111919" y="242887"/>
                      </a:cubicBezTo>
                      <a:cubicBezTo>
                        <a:pt x="114697" y="239315"/>
                        <a:pt x="123825" y="242490"/>
                        <a:pt x="126206" y="240506"/>
                      </a:cubicBezTo>
                      <a:cubicBezTo>
                        <a:pt x="128587" y="238522"/>
                        <a:pt x="125809" y="235347"/>
                        <a:pt x="126206" y="230981"/>
                      </a:cubicBezTo>
                      <a:cubicBezTo>
                        <a:pt x="126603" y="226615"/>
                        <a:pt x="128190" y="217487"/>
                        <a:pt x="128587" y="214312"/>
                      </a:cubicBezTo>
                      <a:cubicBezTo>
                        <a:pt x="128984" y="211137"/>
                        <a:pt x="125809" y="212328"/>
                        <a:pt x="128587" y="211931"/>
                      </a:cubicBezTo>
                      <a:cubicBezTo>
                        <a:pt x="131365" y="211534"/>
                        <a:pt x="145256" y="211931"/>
                        <a:pt x="145256" y="211931"/>
                      </a:cubicBezTo>
                      <a:lnTo>
                        <a:pt x="169069" y="211931"/>
                      </a:lnTo>
                      <a:cubicBezTo>
                        <a:pt x="177403" y="211931"/>
                        <a:pt x="185737" y="212725"/>
                        <a:pt x="195262" y="211931"/>
                      </a:cubicBezTo>
                      <a:cubicBezTo>
                        <a:pt x="204787" y="211137"/>
                        <a:pt x="216694" y="207963"/>
                        <a:pt x="226219" y="207169"/>
                      </a:cubicBezTo>
                      <a:cubicBezTo>
                        <a:pt x="235744" y="206375"/>
                        <a:pt x="252412" y="207169"/>
                        <a:pt x="252412" y="207169"/>
                      </a:cubicBezTo>
                      <a:lnTo>
                        <a:pt x="285750" y="207169"/>
                      </a:lnTo>
                      <a:lnTo>
                        <a:pt x="321469" y="207169"/>
                      </a:lnTo>
                      <a:lnTo>
                        <a:pt x="340519" y="207169"/>
                      </a:lnTo>
                      <a:lnTo>
                        <a:pt x="361950" y="207169"/>
                      </a:lnTo>
                      <a:cubicBezTo>
                        <a:pt x="369094" y="207169"/>
                        <a:pt x="379809" y="208756"/>
                        <a:pt x="383381" y="207169"/>
                      </a:cubicBezTo>
                      <a:cubicBezTo>
                        <a:pt x="386953" y="205581"/>
                        <a:pt x="383381" y="197644"/>
                        <a:pt x="383381" y="197644"/>
                      </a:cubicBezTo>
                      <a:cubicBezTo>
                        <a:pt x="383381" y="192882"/>
                        <a:pt x="382984" y="183753"/>
                        <a:pt x="383381" y="178594"/>
                      </a:cubicBezTo>
                      <a:cubicBezTo>
                        <a:pt x="383778" y="173435"/>
                        <a:pt x="383381" y="168671"/>
                        <a:pt x="385762" y="166687"/>
                      </a:cubicBezTo>
                      <a:cubicBezTo>
                        <a:pt x="388143" y="164703"/>
                        <a:pt x="397669" y="166687"/>
                        <a:pt x="397669" y="166687"/>
                      </a:cubicBezTo>
                      <a:cubicBezTo>
                        <a:pt x="402828" y="166687"/>
                        <a:pt x="412750" y="167084"/>
                        <a:pt x="416719" y="166687"/>
                      </a:cubicBezTo>
                      <a:cubicBezTo>
                        <a:pt x="420688" y="166290"/>
                        <a:pt x="420687" y="167084"/>
                        <a:pt x="421481" y="164306"/>
                      </a:cubicBezTo>
                      <a:cubicBezTo>
                        <a:pt x="422275" y="161528"/>
                        <a:pt x="421481" y="150019"/>
                        <a:pt x="421481" y="150019"/>
                      </a:cubicBezTo>
                      <a:lnTo>
                        <a:pt x="421481" y="128587"/>
                      </a:lnTo>
                      <a:cubicBezTo>
                        <a:pt x="421481" y="123825"/>
                        <a:pt x="416322" y="122634"/>
                        <a:pt x="421481" y="121444"/>
                      </a:cubicBezTo>
                      <a:cubicBezTo>
                        <a:pt x="426640" y="120254"/>
                        <a:pt x="452437" y="121444"/>
                        <a:pt x="452437" y="121444"/>
                      </a:cubicBezTo>
                      <a:lnTo>
                        <a:pt x="483394" y="121444"/>
                      </a:lnTo>
                      <a:lnTo>
                        <a:pt x="504825" y="121444"/>
                      </a:lnTo>
                      <a:lnTo>
                        <a:pt x="521494" y="121444"/>
                      </a:lnTo>
                      <a:lnTo>
                        <a:pt x="535781" y="121444"/>
                      </a:lnTo>
                      <a:lnTo>
                        <a:pt x="552450" y="121444"/>
                      </a:lnTo>
                      <a:lnTo>
                        <a:pt x="566737" y="121444"/>
                      </a:lnTo>
                      <a:lnTo>
                        <a:pt x="583406" y="121444"/>
                      </a:lnTo>
                      <a:lnTo>
                        <a:pt x="595312" y="121444"/>
                      </a:lnTo>
                      <a:lnTo>
                        <a:pt x="602456" y="121444"/>
                      </a:lnTo>
                      <a:lnTo>
                        <a:pt x="616744" y="121444"/>
                      </a:lnTo>
                      <a:cubicBezTo>
                        <a:pt x="620713" y="121444"/>
                        <a:pt x="624682" y="122635"/>
                        <a:pt x="626269" y="121444"/>
                      </a:cubicBezTo>
                      <a:cubicBezTo>
                        <a:pt x="627856" y="120253"/>
                        <a:pt x="626269" y="114300"/>
                        <a:pt x="626269" y="114300"/>
                      </a:cubicBezTo>
                      <a:cubicBezTo>
                        <a:pt x="626269" y="110728"/>
                        <a:pt x="625872" y="104378"/>
                        <a:pt x="626269" y="100012"/>
                      </a:cubicBezTo>
                      <a:cubicBezTo>
                        <a:pt x="626666" y="95646"/>
                        <a:pt x="628253" y="92075"/>
                        <a:pt x="628650" y="88106"/>
                      </a:cubicBezTo>
                      <a:cubicBezTo>
                        <a:pt x="629047" y="84137"/>
                        <a:pt x="626269" y="78184"/>
                        <a:pt x="628650" y="76200"/>
                      </a:cubicBezTo>
                      <a:cubicBezTo>
                        <a:pt x="631031" y="74216"/>
                        <a:pt x="637381" y="76597"/>
                        <a:pt x="642937" y="76200"/>
                      </a:cubicBezTo>
                      <a:cubicBezTo>
                        <a:pt x="648493" y="75803"/>
                        <a:pt x="653653" y="73819"/>
                        <a:pt x="661987" y="73819"/>
                      </a:cubicBezTo>
                      <a:cubicBezTo>
                        <a:pt x="670321" y="73819"/>
                        <a:pt x="685800" y="75803"/>
                        <a:pt x="692944" y="76200"/>
                      </a:cubicBezTo>
                      <a:cubicBezTo>
                        <a:pt x="700088" y="76597"/>
                        <a:pt x="704850" y="76200"/>
                        <a:pt x="704850" y="76200"/>
                      </a:cubicBezTo>
                      <a:lnTo>
                        <a:pt x="728662" y="76200"/>
                      </a:lnTo>
                      <a:lnTo>
                        <a:pt x="750094" y="76200"/>
                      </a:lnTo>
                      <a:lnTo>
                        <a:pt x="776287" y="76200"/>
                      </a:lnTo>
                      <a:lnTo>
                        <a:pt x="797719" y="76200"/>
                      </a:lnTo>
                      <a:lnTo>
                        <a:pt x="809625" y="76200"/>
                      </a:lnTo>
                      <a:lnTo>
                        <a:pt x="823912" y="76200"/>
                      </a:lnTo>
                      <a:lnTo>
                        <a:pt x="852487" y="76200"/>
                      </a:lnTo>
                      <a:lnTo>
                        <a:pt x="873919" y="76200"/>
                      </a:lnTo>
                      <a:lnTo>
                        <a:pt x="890587" y="76200"/>
                      </a:lnTo>
                      <a:lnTo>
                        <a:pt x="902494" y="76200"/>
                      </a:lnTo>
                      <a:lnTo>
                        <a:pt x="926306" y="76200"/>
                      </a:lnTo>
                      <a:cubicBezTo>
                        <a:pt x="932259" y="76200"/>
                        <a:pt x="935831" y="77787"/>
                        <a:pt x="938212" y="76200"/>
                      </a:cubicBezTo>
                      <a:cubicBezTo>
                        <a:pt x="940593" y="74613"/>
                        <a:pt x="940197" y="69453"/>
                        <a:pt x="940594" y="66675"/>
                      </a:cubicBezTo>
                      <a:cubicBezTo>
                        <a:pt x="940991" y="63897"/>
                        <a:pt x="940594" y="59531"/>
                        <a:pt x="940594" y="59531"/>
                      </a:cubicBezTo>
                      <a:lnTo>
                        <a:pt x="940594" y="50006"/>
                      </a:lnTo>
                      <a:cubicBezTo>
                        <a:pt x="940594" y="45244"/>
                        <a:pt x="938610" y="34131"/>
                        <a:pt x="940594" y="30956"/>
                      </a:cubicBezTo>
                      <a:cubicBezTo>
                        <a:pt x="942578" y="27781"/>
                        <a:pt x="952500" y="30956"/>
                        <a:pt x="952500" y="30956"/>
                      </a:cubicBezTo>
                      <a:lnTo>
                        <a:pt x="976312" y="30956"/>
                      </a:lnTo>
                      <a:cubicBezTo>
                        <a:pt x="981868" y="30956"/>
                        <a:pt x="980678" y="31353"/>
                        <a:pt x="985837" y="30956"/>
                      </a:cubicBezTo>
                      <a:cubicBezTo>
                        <a:pt x="990996" y="30559"/>
                        <a:pt x="1001713" y="28575"/>
                        <a:pt x="1007269" y="28575"/>
                      </a:cubicBezTo>
                      <a:cubicBezTo>
                        <a:pt x="1012825" y="28575"/>
                        <a:pt x="1014810" y="30559"/>
                        <a:pt x="1019175" y="30956"/>
                      </a:cubicBezTo>
                      <a:cubicBezTo>
                        <a:pt x="1023540" y="31353"/>
                        <a:pt x="1029493" y="31353"/>
                        <a:pt x="1033462" y="30956"/>
                      </a:cubicBezTo>
                      <a:cubicBezTo>
                        <a:pt x="1037431" y="30559"/>
                        <a:pt x="1039415" y="28972"/>
                        <a:pt x="1042987" y="28575"/>
                      </a:cubicBezTo>
                      <a:cubicBezTo>
                        <a:pt x="1046559" y="28178"/>
                        <a:pt x="1054894" y="28575"/>
                        <a:pt x="1054894" y="28575"/>
                      </a:cubicBezTo>
                      <a:lnTo>
                        <a:pt x="1071562" y="28575"/>
                      </a:lnTo>
                      <a:lnTo>
                        <a:pt x="1083469" y="28575"/>
                      </a:lnTo>
                      <a:cubicBezTo>
                        <a:pt x="1086644" y="28575"/>
                        <a:pt x="1089422" y="30162"/>
                        <a:pt x="1090612" y="28575"/>
                      </a:cubicBezTo>
                      <a:cubicBezTo>
                        <a:pt x="1091802" y="26988"/>
                        <a:pt x="1090612" y="19050"/>
                        <a:pt x="1090612" y="19050"/>
                      </a:cubicBezTo>
                      <a:lnTo>
                        <a:pt x="1090612" y="9525"/>
                      </a:lnTo>
                      <a:lnTo>
                        <a:pt x="1090612" y="0"/>
                      </a:lnTo>
                    </a:path>
                  </a:pathLst>
                </a:custGeom>
                <a:grpFill/>
                <a:ln w="28575" cap="flat" cmpd="sng" algn="ctr">
                  <a:solidFill>
                    <a:srgbClr val="E000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" name="Freeform 87"/>
                <p:cNvSpPr/>
                <p:nvPr/>
              </p:nvSpPr>
              <p:spPr bwMode="auto">
                <a:xfrm>
                  <a:off x="5976826" y="3018298"/>
                  <a:ext cx="465141" cy="259916"/>
                </a:xfrm>
                <a:custGeom>
                  <a:avLst/>
                  <a:gdLst>
                    <a:gd name="connsiteX0" fmla="*/ 0 w 465049"/>
                    <a:gd name="connsiteY0" fmla="*/ 259556 h 260790"/>
                    <a:gd name="connsiteX1" fmla="*/ 64294 w 465049"/>
                    <a:gd name="connsiteY1" fmla="*/ 259556 h 260790"/>
                    <a:gd name="connsiteX2" fmla="*/ 95250 w 465049"/>
                    <a:gd name="connsiteY2" fmla="*/ 259556 h 260790"/>
                    <a:gd name="connsiteX3" fmla="*/ 95250 w 465049"/>
                    <a:gd name="connsiteY3" fmla="*/ 242887 h 260790"/>
                    <a:gd name="connsiteX4" fmla="*/ 95250 w 465049"/>
                    <a:gd name="connsiteY4" fmla="*/ 226219 h 260790"/>
                    <a:gd name="connsiteX5" fmla="*/ 95250 w 465049"/>
                    <a:gd name="connsiteY5" fmla="*/ 211931 h 260790"/>
                    <a:gd name="connsiteX6" fmla="*/ 97631 w 465049"/>
                    <a:gd name="connsiteY6" fmla="*/ 207169 h 260790"/>
                    <a:gd name="connsiteX7" fmla="*/ 114300 w 465049"/>
                    <a:gd name="connsiteY7" fmla="*/ 207169 h 260790"/>
                    <a:gd name="connsiteX8" fmla="*/ 135731 w 465049"/>
                    <a:gd name="connsiteY8" fmla="*/ 207169 h 260790"/>
                    <a:gd name="connsiteX9" fmla="*/ 157162 w 465049"/>
                    <a:gd name="connsiteY9" fmla="*/ 207169 h 260790"/>
                    <a:gd name="connsiteX10" fmla="*/ 178594 w 465049"/>
                    <a:gd name="connsiteY10" fmla="*/ 207169 h 260790"/>
                    <a:gd name="connsiteX11" fmla="*/ 190500 w 465049"/>
                    <a:gd name="connsiteY11" fmla="*/ 207169 h 260790"/>
                    <a:gd name="connsiteX12" fmla="*/ 200025 w 465049"/>
                    <a:gd name="connsiteY12" fmla="*/ 204787 h 260790"/>
                    <a:gd name="connsiteX13" fmla="*/ 200025 w 465049"/>
                    <a:gd name="connsiteY13" fmla="*/ 192881 h 260790"/>
                    <a:gd name="connsiteX14" fmla="*/ 200025 w 465049"/>
                    <a:gd name="connsiteY14" fmla="*/ 178594 h 260790"/>
                    <a:gd name="connsiteX15" fmla="*/ 202406 w 465049"/>
                    <a:gd name="connsiteY15" fmla="*/ 169069 h 260790"/>
                    <a:gd name="connsiteX16" fmla="*/ 202406 w 465049"/>
                    <a:gd name="connsiteY16" fmla="*/ 161925 h 260790"/>
                    <a:gd name="connsiteX17" fmla="*/ 202406 w 465049"/>
                    <a:gd name="connsiteY17" fmla="*/ 157162 h 260790"/>
                    <a:gd name="connsiteX18" fmla="*/ 221456 w 465049"/>
                    <a:gd name="connsiteY18" fmla="*/ 157162 h 260790"/>
                    <a:gd name="connsiteX19" fmla="*/ 247650 w 465049"/>
                    <a:gd name="connsiteY19" fmla="*/ 157162 h 260790"/>
                    <a:gd name="connsiteX20" fmla="*/ 266700 w 465049"/>
                    <a:gd name="connsiteY20" fmla="*/ 157162 h 260790"/>
                    <a:gd name="connsiteX21" fmla="*/ 283369 w 465049"/>
                    <a:gd name="connsiteY21" fmla="*/ 157162 h 260790"/>
                    <a:gd name="connsiteX22" fmla="*/ 302419 w 465049"/>
                    <a:gd name="connsiteY22" fmla="*/ 154781 h 260790"/>
                    <a:gd name="connsiteX23" fmla="*/ 321469 w 465049"/>
                    <a:gd name="connsiteY23" fmla="*/ 154781 h 260790"/>
                    <a:gd name="connsiteX24" fmla="*/ 345281 w 465049"/>
                    <a:gd name="connsiteY24" fmla="*/ 154781 h 260790"/>
                    <a:gd name="connsiteX25" fmla="*/ 350044 w 465049"/>
                    <a:gd name="connsiteY25" fmla="*/ 154781 h 260790"/>
                    <a:gd name="connsiteX26" fmla="*/ 350044 w 465049"/>
                    <a:gd name="connsiteY26" fmla="*/ 138112 h 260790"/>
                    <a:gd name="connsiteX27" fmla="*/ 352425 w 465049"/>
                    <a:gd name="connsiteY27" fmla="*/ 123825 h 260790"/>
                    <a:gd name="connsiteX28" fmla="*/ 352425 w 465049"/>
                    <a:gd name="connsiteY28" fmla="*/ 109537 h 260790"/>
                    <a:gd name="connsiteX29" fmla="*/ 352425 w 465049"/>
                    <a:gd name="connsiteY29" fmla="*/ 102394 h 260790"/>
                    <a:gd name="connsiteX30" fmla="*/ 373856 w 465049"/>
                    <a:gd name="connsiteY30" fmla="*/ 97631 h 260790"/>
                    <a:gd name="connsiteX31" fmla="*/ 388144 w 465049"/>
                    <a:gd name="connsiteY31" fmla="*/ 97631 h 260790"/>
                    <a:gd name="connsiteX32" fmla="*/ 407194 w 465049"/>
                    <a:gd name="connsiteY32" fmla="*/ 97631 h 260790"/>
                    <a:gd name="connsiteX33" fmla="*/ 423862 w 465049"/>
                    <a:gd name="connsiteY33" fmla="*/ 97631 h 260790"/>
                    <a:gd name="connsiteX34" fmla="*/ 431006 w 465049"/>
                    <a:gd name="connsiteY34" fmla="*/ 95250 h 260790"/>
                    <a:gd name="connsiteX35" fmla="*/ 431006 w 465049"/>
                    <a:gd name="connsiteY35" fmla="*/ 80962 h 260790"/>
                    <a:gd name="connsiteX36" fmla="*/ 431006 w 465049"/>
                    <a:gd name="connsiteY36" fmla="*/ 73819 h 260790"/>
                    <a:gd name="connsiteX37" fmla="*/ 431006 w 465049"/>
                    <a:gd name="connsiteY37" fmla="*/ 61912 h 260790"/>
                    <a:gd name="connsiteX38" fmla="*/ 431006 w 465049"/>
                    <a:gd name="connsiteY38" fmla="*/ 57150 h 260790"/>
                    <a:gd name="connsiteX39" fmla="*/ 431006 w 465049"/>
                    <a:gd name="connsiteY39" fmla="*/ 47625 h 260790"/>
                    <a:gd name="connsiteX40" fmla="*/ 431006 w 465049"/>
                    <a:gd name="connsiteY40" fmla="*/ 45244 h 260790"/>
                    <a:gd name="connsiteX41" fmla="*/ 442912 w 465049"/>
                    <a:gd name="connsiteY41" fmla="*/ 42862 h 260790"/>
                    <a:gd name="connsiteX42" fmla="*/ 454819 w 465049"/>
                    <a:gd name="connsiteY42" fmla="*/ 42862 h 260790"/>
                    <a:gd name="connsiteX43" fmla="*/ 464344 w 465049"/>
                    <a:gd name="connsiteY43" fmla="*/ 42862 h 260790"/>
                    <a:gd name="connsiteX44" fmla="*/ 464344 w 465049"/>
                    <a:gd name="connsiteY44" fmla="*/ 35719 h 260790"/>
                    <a:gd name="connsiteX45" fmla="*/ 464344 w 465049"/>
                    <a:gd name="connsiteY45" fmla="*/ 26194 h 260790"/>
                    <a:gd name="connsiteX46" fmla="*/ 464344 w 465049"/>
                    <a:gd name="connsiteY46" fmla="*/ 9525 h 260790"/>
                    <a:gd name="connsiteX47" fmla="*/ 464344 w 465049"/>
                    <a:gd name="connsiteY47" fmla="*/ 0 h 260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65049" h="260790">
                      <a:moveTo>
                        <a:pt x="0" y="259556"/>
                      </a:moveTo>
                      <a:lnTo>
                        <a:pt x="64294" y="259556"/>
                      </a:lnTo>
                      <a:cubicBezTo>
                        <a:pt x="80169" y="259556"/>
                        <a:pt x="90091" y="262334"/>
                        <a:pt x="95250" y="259556"/>
                      </a:cubicBezTo>
                      <a:cubicBezTo>
                        <a:pt x="100409" y="256778"/>
                        <a:pt x="95250" y="242887"/>
                        <a:pt x="95250" y="242887"/>
                      </a:cubicBezTo>
                      <a:lnTo>
                        <a:pt x="95250" y="226219"/>
                      </a:lnTo>
                      <a:cubicBezTo>
                        <a:pt x="95250" y="221060"/>
                        <a:pt x="94853" y="215106"/>
                        <a:pt x="95250" y="211931"/>
                      </a:cubicBezTo>
                      <a:cubicBezTo>
                        <a:pt x="95647" y="208756"/>
                        <a:pt x="94456" y="207963"/>
                        <a:pt x="97631" y="207169"/>
                      </a:cubicBezTo>
                      <a:cubicBezTo>
                        <a:pt x="100806" y="206375"/>
                        <a:pt x="114300" y="207169"/>
                        <a:pt x="114300" y="207169"/>
                      </a:cubicBezTo>
                      <a:lnTo>
                        <a:pt x="135731" y="207169"/>
                      </a:lnTo>
                      <a:lnTo>
                        <a:pt x="157162" y="207169"/>
                      </a:lnTo>
                      <a:lnTo>
                        <a:pt x="178594" y="207169"/>
                      </a:lnTo>
                      <a:cubicBezTo>
                        <a:pt x="184150" y="207169"/>
                        <a:pt x="186928" y="207566"/>
                        <a:pt x="190500" y="207169"/>
                      </a:cubicBezTo>
                      <a:cubicBezTo>
                        <a:pt x="194072" y="206772"/>
                        <a:pt x="198438" y="207168"/>
                        <a:pt x="200025" y="204787"/>
                      </a:cubicBezTo>
                      <a:cubicBezTo>
                        <a:pt x="201612" y="202406"/>
                        <a:pt x="200025" y="192881"/>
                        <a:pt x="200025" y="192881"/>
                      </a:cubicBezTo>
                      <a:cubicBezTo>
                        <a:pt x="200025" y="188516"/>
                        <a:pt x="199628" y="182563"/>
                        <a:pt x="200025" y="178594"/>
                      </a:cubicBezTo>
                      <a:cubicBezTo>
                        <a:pt x="200422" y="174625"/>
                        <a:pt x="202009" y="171847"/>
                        <a:pt x="202406" y="169069"/>
                      </a:cubicBezTo>
                      <a:cubicBezTo>
                        <a:pt x="202803" y="166291"/>
                        <a:pt x="202406" y="161925"/>
                        <a:pt x="202406" y="161925"/>
                      </a:cubicBezTo>
                      <a:cubicBezTo>
                        <a:pt x="202406" y="159941"/>
                        <a:pt x="199231" y="157956"/>
                        <a:pt x="202406" y="157162"/>
                      </a:cubicBezTo>
                      <a:cubicBezTo>
                        <a:pt x="205581" y="156368"/>
                        <a:pt x="221456" y="157162"/>
                        <a:pt x="221456" y="157162"/>
                      </a:cubicBezTo>
                      <a:lnTo>
                        <a:pt x="247650" y="157162"/>
                      </a:lnTo>
                      <a:lnTo>
                        <a:pt x="266700" y="157162"/>
                      </a:lnTo>
                      <a:cubicBezTo>
                        <a:pt x="272653" y="157162"/>
                        <a:pt x="277416" y="157559"/>
                        <a:pt x="283369" y="157162"/>
                      </a:cubicBezTo>
                      <a:cubicBezTo>
                        <a:pt x="289322" y="156765"/>
                        <a:pt x="296069" y="155178"/>
                        <a:pt x="302419" y="154781"/>
                      </a:cubicBezTo>
                      <a:cubicBezTo>
                        <a:pt x="308769" y="154384"/>
                        <a:pt x="321469" y="154781"/>
                        <a:pt x="321469" y="154781"/>
                      </a:cubicBezTo>
                      <a:lnTo>
                        <a:pt x="345281" y="154781"/>
                      </a:lnTo>
                      <a:cubicBezTo>
                        <a:pt x="350043" y="154781"/>
                        <a:pt x="349250" y="157559"/>
                        <a:pt x="350044" y="154781"/>
                      </a:cubicBezTo>
                      <a:cubicBezTo>
                        <a:pt x="350838" y="152003"/>
                        <a:pt x="349647" y="143271"/>
                        <a:pt x="350044" y="138112"/>
                      </a:cubicBezTo>
                      <a:cubicBezTo>
                        <a:pt x="350441" y="132953"/>
                        <a:pt x="352028" y="128587"/>
                        <a:pt x="352425" y="123825"/>
                      </a:cubicBezTo>
                      <a:cubicBezTo>
                        <a:pt x="352822" y="119063"/>
                        <a:pt x="352425" y="109537"/>
                        <a:pt x="352425" y="109537"/>
                      </a:cubicBezTo>
                      <a:cubicBezTo>
                        <a:pt x="352425" y="105965"/>
                        <a:pt x="348853" y="104378"/>
                        <a:pt x="352425" y="102394"/>
                      </a:cubicBezTo>
                      <a:cubicBezTo>
                        <a:pt x="355997" y="100410"/>
                        <a:pt x="367903" y="98425"/>
                        <a:pt x="373856" y="97631"/>
                      </a:cubicBezTo>
                      <a:cubicBezTo>
                        <a:pt x="379809" y="96837"/>
                        <a:pt x="388144" y="97631"/>
                        <a:pt x="388144" y="97631"/>
                      </a:cubicBezTo>
                      <a:lnTo>
                        <a:pt x="407194" y="97631"/>
                      </a:lnTo>
                      <a:cubicBezTo>
                        <a:pt x="413147" y="97631"/>
                        <a:pt x="419893" y="98028"/>
                        <a:pt x="423862" y="97631"/>
                      </a:cubicBezTo>
                      <a:cubicBezTo>
                        <a:pt x="427831" y="97234"/>
                        <a:pt x="429815" y="98028"/>
                        <a:pt x="431006" y="95250"/>
                      </a:cubicBezTo>
                      <a:cubicBezTo>
                        <a:pt x="432197" y="92472"/>
                        <a:pt x="431006" y="80962"/>
                        <a:pt x="431006" y="80962"/>
                      </a:cubicBezTo>
                      <a:lnTo>
                        <a:pt x="431006" y="73819"/>
                      </a:lnTo>
                      <a:lnTo>
                        <a:pt x="431006" y="61912"/>
                      </a:lnTo>
                      <a:lnTo>
                        <a:pt x="431006" y="57150"/>
                      </a:lnTo>
                      <a:lnTo>
                        <a:pt x="431006" y="47625"/>
                      </a:lnTo>
                      <a:cubicBezTo>
                        <a:pt x="431006" y="45641"/>
                        <a:pt x="429022" y="46038"/>
                        <a:pt x="431006" y="45244"/>
                      </a:cubicBezTo>
                      <a:cubicBezTo>
                        <a:pt x="432990" y="44450"/>
                        <a:pt x="438943" y="43259"/>
                        <a:pt x="442912" y="42862"/>
                      </a:cubicBezTo>
                      <a:cubicBezTo>
                        <a:pt x="446881" y="42465"/>
                        <a:pt x="454819" y="42862"/>
                        <a:pt x="454819" y="42862"/>
                      </a:cubicBezTo>
                      <a:cubicBezTo>
                        <a:pt x="458391" y="42862"/>
                        <a:pt x="462757" y="44052"/>
                        <a:pt x="464344" y="42862"/>
                      </a:cubicBezTo>
                      <a:cubicBezTo>
                        <a:pt x="465931" y="41672"/>
                        <a:pt x="464344" y="35719"/>
                        <a:pt x="464344" y="35719"/>
                      </a:cubicBezTo>
                      <a:lnTo>
                        <a:pt x="464344" y="26194"/>
                      </a:lnTo>
                      <a:lnTo>
                        <a:pt x="464344" y="9525"/>
                      </a:lnTo>
                      <a:lnTo>
                        <a:pt x="464344" y="0"/>
                      </a:lnTo>
                    </a:path>
                  </a:pathLst>
                </a:custGeom>
                <a:grpFill/>
                <a:ln w="28575" cap="flat" cmpd="sng" algn="ctr">
                  <a:solidFill>
                    <a:srgbClr val="E000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Freeform 88"/>
                <p:cNvSpPr/>
                <p:nvPr/>
              </p:nvSpPr>
              <p:spPr bwMode="auto">
                <a:xfrm>
                  <a:off x="6216444" y="2504707"/>
                  <a:ext cx="1447110" cy="673699"/>
                </a:xfrm>
                <a:custGeom>
                  <a:avLst/>
                  <a:gdLst>
                    <a:gd name="connsiteX0" fmla="*/ 0 w 1452562"/>
                    <a:gd name="connsiteY0" fmla="*/ 669175 h 670762"/>
                    <a:gd name="connsiteX1" fmla="*/ 76200 w 1452562"/>
                    <a:gd name="connsiteY1" fmla="*/ 669175 h 670762"/>
                    <a:gd name="connsiteX2" fmla="*/ 107156 w 1452562"/>
                    <a:gd name="connsiteY2" fmla="*/ 669175 h 670762"/>
                    <a:gd name="connsiteX3" fmla="*/ 107156 w 1452562"/>
                    <a:gd name="connsiteY3" fmla="*/ 647744 h 670762"/>
                    <a:gd name="connsiteX4" fmla="*/ 109537 w 1452562"/>
                    <a:gd name="connsiteY4" fmla="*/ 623932 h 670762"/>
                    <a:gd name="connsiteX5" fmla="*/ 111919 w 1452562"/>
                    <a:gd name="connsiteY5" fmla="*/ 612025 h 670762"/>
                    <a:gd name="connsiteX6" fmla="*/ 130969 w 1452562"/>
                    <a:gd name="connsiteY6" fmla="*/ 612025 h 670762"/>
                    <a:gd name="connsiteX7" fmla="*/ 161925 w 1452562"/>
                    <a:gd name="connsiteY7" fmla="*/ 612025 h 670762"/>
                    <a:gd name="connsiteX8" fmla="*/ 185737 w 1452562"/>
                    <a:gd name="connsiteY8" fmla="*/ 609644 h 670762"/>
                    <a:gd name="connsiteX9" fmla="*/ 192881 w 1452562"/>
                    <a:gd name="connsiteY9" fmla="*/ 609644 h 670762"/>
                    <a:gd name="connsiteX10" fmla="*/ 192881 w 1452562"/>
                    <a:gd name="connsiteY10" fmla="*/ 590594 h 670762"/>
                    <a:gd name="connsiteX11" fmla="*/ 192881 w 1452562"/>
                    <a:gd name="connsiteY11" fmla="*/ 573925 h 670762"/>
                    <a:gd name="connsiteX12" fmla="*/ 192881 w 1452562"/>
                    <a:gd name="connsiteY12" fmla="*/ 562019 h 670762"/>
                    <a:gd name="connsiteX13" fmla="*/ 192881 w 1452562"/>
                    <a:gd name="connsiteY13" fmla="*/ 554875 h 670762"/>
                    <a:gd name="connsiteX14" fmla="*/ 207169 w 1452562"/>
                    <a:gd name="connsiteY14" fmla="*/ 552494 h 670762"/>
                    <a:gd name="connsiteX15" fmla="*/ 219075 w 1452562"/>
                    <a:gd name="connsiteY15" fmla="*/ 552494 h 670762"/>
                    <a:gd name="connsiteX16" fmla="*/ 221456 w 1452562"/>
                    <a:gd name="connsiteY16" fmla="*/ 538207 h 670762"/>
                    <a:gd name="connsiteX17" fmla="*/ 221456 w 1452562"/>
                    <a:gd name="connsiteY17" fmla="*/ 519157 h 670762"/>
                    <a:gd name="connsiteX18" fmla="*/ 221456 w 1452562"/>
                    <a:gd name="connsiteY18" fmla="*/ 504869 h 670762"/>
                    <a:gd name="connsiteX19" fmla="*/ 221456 w 1452562"/>
                    <a:gd name="connsiteY19" fmla="*/ 500107 h 670762"/>
                    <a:gd name="connsiteX20" fmla="*/ 238125 w 1452562"/>
                    <a:gd name="connsiteY20" fmla="*/ 500107 h 670762"/>
                    <a:gd name="connsiteX21" fmla="*/ 250031 w 1452562"/>
                    <a:gd name="connsiteY21" fmla="*/ 500107 h 670762"/>
                    <a:gd name="connsiteX22" fmla="*/ 254794 w 1452562"/>
                    <a:gd name="connsiteY22" fmla="*/ 497725 h 670762"/>
                    <a:gd name="connsiteX23" fmla="*/ 257175 w 1452562"/>
                    <a:gd name="connsiteY23" fmla="*/ 483438 h 670762"/>
                    <a:gd name="connsiteX24" fmla="*/ 257175 w 1452562"/>
                    <a:gd name="connsiteY24" fmla="*/ 471532 h 670762"/>
                    <a:gd name="connsiteX25" fmla="*/ 257175 w 1452562"/>
                    <a:gd name="connsiteY25" fmla="*/ 459625 h 670762"/>
                    <a:gd name="connsiteX26" fmla="*/ 257175 w 1452562"/>
                    <a:gd name="connsiteY26" fmla="*/ 450100 h 670762"/>
                    <a:gd name="connsiteX27" fmla="*/ 278606 w 1452562"/>
                    <a:gd name="connsiteY27" fmla="*/ 445338 h 670762"/>
                    <a:gd name="connsiteX28" fmla="*/ 285750 w 1452562"/>
                    <a:gd name="connsiteY28" fmla="*/ 442957 h 670762"/>
                    <a:gd name="connsiteX29" fmla="*/ 285750 w 1452562"/>
                    <a:gd name="connsiteY29" fmla="*/ 426288 h 670762"/>
                    <a:gd name="connsiteX30" fmla="*/ 285750 w 1452562"/>
                    <a:gd name="connsiteY30" fmla="*/ 409619 h 670762"/>
                    <a:gd name="connsiteX31" fmla="*/ 285750 w 1452562"/>
                    <a:gd name="connsiteY31" fmla="*/ 392950 h 670762"/>
                    <a:gd name="connsiteX32" fmla="*/ 288131 w 1452562"/>
                    <a:gd name="connsiteY32" fmla="*/ 388188 h 670762"/>
                    <a:gd name="connsiteX33" fmla="*/ 307181 w 1452562"/>
                    <a:gd name="connsiteY33" fmla="*/ 388188 h 670762"/>
                    <a:gd name="connsiteX34" fmla="*/ 330994 w 1452562"/>
                    <a:gd name="connsiteY34" fmla="*/ 388188 h 670762"/>
                    <a:gd name="connsiteX35" fmla="*/ 345281 w 1452562"/>
                    <a:gd name="connsiteY35" fmla="*/ 383425 h 670762"/>
                    <a:gd name="connsiteX36" fmla="*/ 361950 w 1452562"/>
                    <a:gd name="connsiteY36" fmla="*/ 381044 h 670762"/>
                    <a:gd name="connsiteX37" fmla="*/ 373856 w 1452562"/>
                    <a:gd name="connsiteY37" fmla="*/ 381044 h 670762"/>
                    <a:gd name="connsiteX38" fmla="*/ 383381 w 1452562"/>
                    <a:gd name="connsiteY38" fmla="*/ 381044 h 670762"/>
                    <a:gd name="connsiteX39" fmla="*/ 392906 w 1452562"/>
                    <a:gd name="connsiteY39" fmla="*/ 381044 h 670762"/>
                    <a:gd name="connsiteX40" fmla="*/ 392906 w 1452562"/>
                    <a:gd name="connsiteY40" fmla="*/ 364375 h 670762"/>
                    <a:gd name="connsiteX41" fmla="*/ 392906 w 1452562"/>
                    <a:gd name="connsiteY41" fmla="*/ 350088 h 670762"/>
                    <a:gd name="connsiteX42" fmla="*/ 392906 w 1452562"/>
                    <a:gd name="connsiteY42" fmla="*/ 338182 h 670762"/>
                    <a:gd name="connsiteX43" fmla="*/ 392906 w 1452562"/>
                    <a:gd name="connsiteY43" fmla="*/ 331038 h 670762"/>
                    <a:gd name="connsiteX44" fmla="*/ 407194 w 1452562"/>
                    <a:gd name="connsiteY44" fmla="*/ 326275 h 670762"/>
                    <a:gd name="connsiteX45" fmla="*/ 419100 w 1452562"/>
                    <a:gd name="connsiteY45" fmla="*/ 326275 h 670762"/>
                    <a:gd name="connsiteX46" fmla="*/ 435769 w 1452562"/>
                    <a:gd name="connsiteY46" fmla="*/ 326275 h 670762"/>
                    <a:gd name="connsiteX47" fmla="*/ 461962 w 1452562"/>
                    <a:gd name="connsiteY47" fmla="*/ 326275 h 670762"/>
                    <a:gd name="connsiteX48" fmla="*/ 478631 w 1452562"/>
                    <a:gd name="connsiteY48" fmla="*/ 326275 h 670762"/>
                    <a:gd name="connsiteX49" fmla="*/ 485775 w 1452562"/>
                    <a:gd name="connsiteY49" fmla="*/ 321513 h 670762"/>
                    <a:gd name="connsiteX50" fmla="*/ 492919 w 1452562"/>
                    <a:gd name="connsiteY50" fmla="*/ 323894 h 670762"/>
                    <a:gd name="connsiteX51" fmla="*/ 502444 w 1452562"/>
                    <a:gd name="connsiteY51" fmla="*/ 321513 h 670762"/>
                    <a:gd name="connsiteX52" fmla="*/ 502444 w 1452562"/>
                    <a:gd name="connsiteY52" fmla="*/ 307225 h 670762"/>
                    <a:gd name="connsiteX53" fmla="*/ 502444 w 1452562"/>
                    <a:gd name="connsiteY53" fmla="*/ 295319 h 670762"/>
                    <a:gd name="connsiteX54" fmla="*/ 502444 w 1452562"/>
                    <a:gd name="connsiteY54" fmla="*/ 283413 h 670762"/>
                    <a:gd name="connsiteX55" fmla="*/ 502444 w 1452562"/>
                    <a:gd name="connsiteY55" fmla="*/ 269125 h 670762"/>
                    <a:gd name="connsiteX56" fmla="*/ 502444 w 1452562"/>
                    <a:gd name="connsiteY56" fmla="*/ 257219 h 670762"/>
                    <a:gd name="connsiteX57" fmla="*/ 502444 w 1452562"/>
                    <a:gd name="connsiteY57" fmla="*/ 238169 h 670762"/>
                    <a:gd name="connsiteX58" fmla="*/ 502444 w 1452562"/>
                    <a:gd name="connsiteY58" fmla="*/ 231025 h 670762"/>
                    <a:gd name="connsiteX59" fmla="*/ 502444 w 1452562"/>
                    <a:gd name="connsiteY59" fmla="*/ 219119 h 670762"/>
                    <a:gd name="connsiteX60" fmla="*/ 502444 w 1452562"/>
                    <a:gd name="connsiteY60" fmla="*/ 211975 h 670762"/>
                    <a:gd name="connsiteX61" fmla="*/ 502444 w 1452562"/>
                    <a:gd name="connsiteY61" fmla="*/ 207213 h 670762"/>
                    <a:gd name="connsiteX62" fmla="*/ 516731 w 1452562"/>
                    <a:gd name="connsiteY62" fmla="*/ 204832 h 670762"/>
                    <a:gd name="connsiteX63" fmla="*/ 531019 w 1452562"/>
                    <a:gd name="connsiteY63" fmla="*/ 200069 h 670762"/>
                    <a:gd name="connsiteX64" fmla="*/ 547687 w 1452562"/>
                    <a:gd name="connsiteY64" fmla="*/ 200069 h 670762"/>
                    <a:gd name="connsiteX65" fmla="*/ 561975 w 1452562"/>
                    <a:gd name="connsiteY65" fmla="*/ 200069 h 670762"/>
                    <a:gd name="connsiteX66" fmla="*/ 573881 w 1452562"/>
                    <a:gd name="connsiteY66" fmla="*/ 200069 h 670762"/>
                    <a:gd name="connsiteX67" fmla="*/ 583406 w 1452562"/>
                    <a:gd name="connsiteY67" fmla="*/ 200069 h 670762"/>
                    <a:gd name="connsiteX68" fmla="*/ 597694 w 1452562"/>
                    <a:gd name="connsiteY68" fmla="*/ 200069 h 670762"/>
                    <a:gd name="connsiteX69" fmla="*/ 604837 w 1452562"/>
                    <a:gd name="connsiteY69" fmla="*/ 200069 h 670762"/>
                    <a:gd name="connsiteX70" fmla="*/ 604837 w 1452562"/>
                    <a:gd name="connsiteY70" fmla="*/ 190544 h 670762"/>
                    <a:gd name="connsiteX71" fmla="*/ 604837 w 1452562"/>
                    <a:gd name="connsiteY71" fmla="*/ 181019 h 670762"/>
                    <a:gd name="connsiteX72" fmla="*/ 604837 w 1452562"/>
                    <a:gd name="connsiteY72" fmla="*/ 169113 h 670762"/>
                    <a:gd name="connsiteX73" fmla="*/ 604837 w 1452562"/>
                    <a:gd name="connsiteY73" fmla="*/ 159588 h 670762"/>
                    <a:gd name="connsiteX74" fmla="*/ 604837 w 1452562"/>
                    <a:gd name="connsiteY74" fmla="*/ 145300 h 670762"/>
                    <a:gd name="connsiteX75" fmla="*/ 604837 w 1452562"/>
                    <a:gd name="connsiteY75" fmla="*/ 138157 h 670762"/>
                    <a:gd name="connsiteX76" fmla="*/ 626269 w 1452562"/>
                    <a:gd name="connsiteY76" fmla="*/ 140538 h 670762"/>
                    <a:gd name="connsiteX77" fmla="*/ 642937 w 1452562"/>
                    <a:gd name="connsiteY77" fmla="*/ 140538 h 670762"/>
                    <a:gd name="connsiteX78" fmla="*/ 659606 w 1452562"/>
                    <a:gd name="connsiteY78" fmla="*/ 140538 h 670762"/>
                    <a:gd name="connsiteX79" fmla="*/ 676275 w 1452562"/>
                    <a:gd name="connsiteY79" fmla="*/ 140538 h 670762"/>
                    <a:gd name="connsiteX80" fmla="*/ 702469 w 1452562"/>
                    <a:gd name="connsiteY80" fmla="*/ 140538 h 670762"/>
                    <a:gd name="connsiteX81" fmla="*/ 714375 w 1452562"/>
                    <a:gd name="connsiteY81" fmla="*/ 140538 h 670762"/>
                    <a:gd name="connsiteX82" fmla="*/ 728662 w 1452562"/>
                    <a:gd name="connsiteY82" fmla="*/ 140538 h 670762"/>
                    <a:gd name="connsiteX83" fmla="*/ 742950 w 1452562"/>
                    <a:gd name="connsiteY83" fmla="*/ 140538 h 670762"/>
                    <a:gd name="connsiteX84" fmla="*/ 757237 w 1452562"/>
                    <a:gd name="connsiteY84" fmla="*/ 140538 h 670762"/>
                    <a:gd name="connsiteX85" fmla="*/ 773906 w 1452562"/>
                    <a:gd name="connsiteY85" fmla="*/ 140538 h 670762"/>
                    <a:gd name="connsiteX86" fmla="*/ 785812 w 1452562"/>
                    <a:gd name="connsiteY86" fmla="*/ 140538 h 670762"/>
                    <a:gd name="connsiteX87" fmla="*/ 807244 w 1452562"/>
                    <a:gd name="connsiteY87" fmla="*/ 140538 h 670762"/>
                    <a:gd name="connsiteX88" fmla="*/ 821531 w 1452562"/>
                    <a:gd name="connsiteY88" fmla="*/ 140538 h 670762"/>
                    <a:gd name="connsiteX89" fmla="*/ 831056 w 1452562"/>
                    <a:gd name="connsiteY89" fmla="*/ 140538 h 670762"/>
                    <a:gd name="connsiteX90" fmla="*/ 838200 w 1452562"/>
                    <a:gd name="connsiteY90" fmla="*/ 140538 h 670762"/>
                    <a:gd name="connsiteX91" fmla="*/ 847725 w 1452562"/>
                    <a:gd name="connsiteY91" fmla="*/ 140538 h 670762"/>
                    <a:gd name="connsiteX92" fmla="*/ 847725 w 1452562"/>
                    <a:gd name="connsiteY92" fmla="*/ 131013 h 670762"/>
                    <a:gd name="connsiteX93" fmla="*/ 847725 w 1452562"/>
                    <a:gd name="connsiteY93" fmla="*/ 123869 h 670762"/>
                    <a:gd name="connsiteX94" fmla="*/ 847725 w 1452562"/>
                    <a:gd name="connsiteY94" fmla="*/ 114344 h 670762"/>
                    <a:gd name="connsiteX95" fmla="*/ 847725 w 1452562"/>
                    <a:gd name="connsiteY95" fmla="*/ 104819 h 670762"/>
                    <a:gd name="connsiteX96" fmla="*/ 845344 w 1452562"/>
                    <a:gd name="connsiteY96" fmla="*/ 95294 h 670762"/>
                    <a:gd name="connsiteX97" fmla="*/ 845344 w 1452562"/>
                    <a:gd name="connsiteY97" fmla="*/ 85769 h 670762"/>
                    <a:gd name="connsiteX98" fmla="*/ 845344 w 1452562"/>
                    <a:gd name="connsiteY98" fmla="*/ 78625 h 670762"/>
                    <a:gd name="connsiteX99" fmla="*/ 845344 w 1452562"/>
                    <a:gd name="connsiteY99" fmla="*/ 71482 h 670762"/>
                    <a:gd name="connsiteX100" fmla="*/ 866775 w 1452562"/>
                    <a:gd name="connsiteY100" fmla="*/ 71482 h 670762"/>
                    <a:gd name="connsiteX101" fmla="*/ 878681 w 1452562"/>
                    <a:gd name="connsiteY101" fmla="*/ 71482 h 670762"/>
                    <a:gd name="connsiteX102" fmla="*/ 907256 w 1452562"/>
                    <a:gd name="connsiteY102" fmla="*/ 71482 h 670762"/>
                    <a:gd name="connsiteX103" fmla="*/ 923925 w 1452562"/>
                    <a:gd name="connsiteY103" fmla="*/ 71482 h 670762"/>
                    <a:gd name="connsiteX104" fmla="*/ 938212 w 1452562"/>
                    <a:gd name="connsiteY104" fmla="*/ 71482 h 670762"/>
                    <a:gd name="connsiteX105" fmla="*/ 947737 w 1452562"/>
                    <a:gd name="connsiteY105" fmla="*/ 71482 h 670762"/>
                    <a:gd name="connsiteX106" fmla="*/ 950119 w 1452562"/>
                    <a:gd name="connsiteY106" fmla="*/ 61957 h 670762"/>
                    <a:gd name="connsiteX107" fmla="*/ 950119 w 1452562"/>
                    <a:gd name="connsiteY107" fmla="*/ 54813 h 670762"/>
                    <a:gd name="connsiteX108" fmla="*/ 945356 w 1452562"/>
                    <a:gd name="connsiteY108" fmla="*/ 42907 h 670762"/>
                    <a:gd name="connsiteX109" fmla="*/ 950119 w 1452562"/>
                    <a:gd name="connsiteY109" fmla="*/ 26238 h 670762"/>
                    <a:gd name="connsiteX110" fmla="*/ 950119 w 1452562"/>
                    <a:gd name="connsiteY110" fmla="*/ 19094 h 670762"/>
                    <a:gd name="connsiteX111" fmla="*/ 950119 w 1452562"/>
                    <a:gd name="connsiteY111" fmla="*/ 14332 h 670762"/>
                    <a:gd name="connsiteX112" fmla="*/ 950119 w 1452562"/>
                    <a:gd name="connsiteY112" fmla="*/ 4807 h 670762"/>
                    <a:gd name="connsiteX113" fmla="*/ 950119 w 1452562"/>
                    <a:gd name="connsiteY113" fmla="*/ 44 h 670762"/>
                    <a:gd name="connsiteX114" fmla="*/ 990600 w 1452562"/>
                    <a:gd name="connsiteY114" fmla="*/ 2425 h 670762"/>
                    <a:gd name="connsiteX115" fmla="*/ 1033462 w 1452562"/>
                    <a:gd name="connsiteY115" fmla="*/ 2425 h 670762"/>
                    <a:gd name="connsiteX116" fmla="*/ 1088231 w 1452562"/>
                    <a:gd name="connsiteY116" fmla="*/ 4807 h 670762"/>
                    <a:gd name="connsiteX117" fmla="*/ 1135856 w 1452562"/>
                    <a:gd name="connsiteY117" fmla="*/ 4807 h 670762"/>
                    <a:gd name="connsiteX118" fmla="*/ 1176337 w 1452562"/>
                    <a:gd name="connsiteY118" fmla="*/ 4807 h 670762"/>
                    <a:gd name="connsiteX119" fmla="*/ 1235869 w 1452562"/>
                    <a:gd name="connsiteY119" fmla="*/ 4807 h 670762"/>
                    <a:gd name="connsiteX120" fmla="*/ 1269206 w 1452562"/>
                    <a:gd name="connsiteY120" fmla="*/ 4807 h 670762"/>
                    <a:gd name="connsiteX121" fmla="*/ 1300162 w 1452562"/>
                    <a:gd name="connsiteY121" fmla="*/ 4807 h 670762"/>
                    <a:gd name="connsiteX122" fmla="*/ 1340644 w 1452562"/>
                    <a:gd name="connsiteY122" fmla="*/ 4807 h 670762"/>
                    <a:gd name="connsiteX123" fmla="*/ 1383506 w 1452562"/>
                    <a:gd name="connsiteY123" fmla="*/ 4807 h 670762"/>
                    <a:gd name="connsiteX124" fmla="*/ 1428750 w 1452562"/>
                    <a:gd name="connsiteY124" fmla="*/ 4807 h 670762"/>
                    <a:gd name="connsiteX125" fmla="*/ 1452562 w 1452562"/>
                    <a:gd name="connsiteY125" fmla="*/ 4807 h 6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1452562" h="670762">
                      <a:moveTo>
                        <a:pt x="0" y="669175"/>
                      </a:moveTo>
                      <a:lnTo>
                        <a:pt x="76200" y="669175"/>
                      </a:lnTo>
                      <a:cubicBezTo>
                        <a:pt x="94059" y="669175"/>
                        <a:pt x="101997" y="672747"/>
                        <a:pt x="107156" y="669175"/>
                      </a:cubicBezTo>
                      <a:cubicBezTo>
                        <a:pt x="112315" y="665603"/>
                        <a:pt x="106759" y="655284"/>
                        <a:pt x="107156" y="647744"/>
                      </a:cubicBezTo>
                      <a:cubicBezTo>
                        <a:pt x="107553" y="640204"/>
                        <a:pt x="108743" y="629885"/>
                        <a:pt x="109537" y="623932"/>
                      </a:cubicBezTo>
                      <a:cubicBezTo>
                        <a:pt x="110331" y="617979"/>
                        <a:pt x="108347" y="614009"/>
                        <a:pt x="111919" y="612025"/>
                      </a:cubicBezTo>
                      <a:cubicBezTo>
                        <a:pt x="115491" y="610041"/>
                        <a:pt x="130969" y="612025"/>
                        <a:pt x="130969" y="612025"/>
                      </a:cubicBezTo>
                      <a:cubicBezTo>
                        <a:pt x="139303" y="612025"/>
                        <a:pt x="152797" y="612422"/>
                        <a:pt x="161925" y="612025"/>
                      </a:cubicBezTo>
                      <a:cubicBezTo>
                        <a:pt x="171053" y="611628"/>
                        <a:pt x="180578" y="610041"/>
                        <a:pt x="185737" y="609644"/>
                      </a:cubicBezTo>
                      <a:cubicBezTo>
                        <a:pt x="190896" y="609247"/>
                        <a:pt x="191690" y="612819"/>
                        <a:pt x="192881" y="609644"/>
                      </a:cubicBezTo>
                      <a:cubicBezTo>
                        <a:pt x="194072" y="606469"/>
                        <a:pt x="192881" y="590594"/>
                        <a:pt x="192881" y="590594"/>
                      </a:cubicBezTo>
                      <a:lnTo>
                        <a:pt x="192881" y="573925"/>
                      </a:lnTo>
                      <a:lnTo>
                        <a:pt x="192881" y="562019"/>
                      </a:lnTo>
                      <a:cubicBezTo>
                        <a:pt x="192881" y="558844"/>
                        <a:pt x="190500" y="556462"/>
                        <a:pt x="192881" y="554875"/>
                      </a:cubicBezTo>
                      <a:cubicBezTo>
                        <a:pt x="195262" y="553288"/>
                        <a:pt x="202803" y="552891"/>
                        <a:pt x="207169" y="552494"/>
                      </a:cubicBezTo>
                      <a:cubicBezTo>
                        <a:pt x="211535" y="552097"/>
                        <a:pt x="216694" y="554875"/>
                        <a:pt x="219075" y="552494"/>
                      </a:cubicBezTo>
                      <a:cubicBezTo>
                        <a:pt x="221456" y="550113"/>
                        <a:pt x="221059" y="543763"/>
                        <a:pt x="221456" y="538207"/>
                      </a:cubicBezTo>
                      <a:cubicBezTo>
                        <a:pt x="221853" y="532651"/>
                        <a:pt x="221456" y="519157"/>
                        <a:pt x="221456" y="519157"/>
                      </a:cubicBezTo>
                      <a:lnTo>
                        <a:pt x="221456" y="504869"/>
                      </a:lnTo>
                      <a:cubicBezTo>
                        <a:pt x="221456" y="501694"/>
                        <a:pt x="218678" y="500901"/>
                        <a:pt x="221456" y="500107"/>
                      </a:cubicBezTo>
                      <a:cubicBezTo>
                        <a:pt x="224234" y="499313"/>
                        <a:pt x="238125" y="500107"/>
                        <a:pt x="238125" y="500107"/>
                      </a:cubicBezTo>
                      <a:cubicBezTo>
                        <a:pt x="242887" y="500107"/>
                        <a:pt x="247253" y="500504"/>
                        <a:pt x="250031" y="500107"/>
                      </a:cubicBezTo>
                      <a:cubicBezTo>
                        <a:pt x="252809" y="499710"/>
                        <a:pt x="253603" y="500503"/>
                        <a:pt x="254794" y="497725"/>
                      </a:cubicBezTo>
                      <a:cubicBezTo>
                        <a:pt x="255985" y="494947"/>
                        <a:pt x="256778" y="487803"/>
                        <a:pt x="257175" y="483438"/>
                      </a:cubicBezTo>
                      <a:cubicBezTo>
                        <a:pt x="257572" y="479073"/>
                        <a:pt x="257175" y="471532"/>
                        <a:pt x="257175" y="471532"/>
                      </a:cubicBezTo>
                      <a:lnTo>
                        <a:pt x="257175" y="459625"/>
                      </a:lnTo>
                      <a:cubicBezTo>
                        <a:pt x="257175" y="456053"/>
                        <a:pt x="253603" y="452481"/>
                        <a:pt x="257175" y="450100"/>
                      </a:cubicBezTo>
                      <a:cubicBezTo>
                        <a:pt x="260747" y="447719"/>
                        <a:pt x="273843" y="446529"/>
                        <a:pt x="278606" y="445338"/>
                      </a:cubicBezTo>
                      <a:cubicBezTo>
                        <a:pt x="283369" y="444147"/>
                        <a:pt x="284559" y="446132"/>
                        <a:pt x="285750" y="442957"/>
                      </a:cubicBezTo>
                      <a:cubicBezTo>
                        <a:pt x="286941" y="439782"/>
                        <a:pt x="285750" y="426288"/>
                        <a:pt x="285750" y="426288"/>
                      </a:cubicBezTo>
                      <a:lnTo>
                        <a:pt x="285750" y="409619"/>
                      </a:lnTo>
                      <a:cubicBezTo>
                        <a:pt x="285750" y="404063"/>
                        <a:pt x="285353" y="396522"/>
                        <a:pt x="285750" y="392950"/>
                      </a:cubicBezTo>
                      <a:cubicBezTo>
                        <a:pt x="286147" y="389378"/>
                        <a:pt x="284559" y="388982"/>
                        <a:pt x="288131" y="388188"/>
                      </a:cubicBezTo>
                      <a:cubicBezTo>
                        <a:pt x="291703" y="387394"/>
                        <a:pt x="307181" y="388188"/>
                        <a:pt x="307181" y="388188"/>
                      </a:cubicBezTo>
                      <a:cubicBezTo>
                        <a:pt x="314325" y="388188"/>
                        <a:pt x="324644" y="388982"/>
                        <a:pt x="330994" y="388188"/>
                      </a:cubicBezTo>
                      <a:cubicBezTo>
                        <a:pt x="337344" y="387394"/>
                        <a:pt x="340122" y="384616"/>
                        <a:pt x="345281" y="383425"/>
                      </a:cubicBezTo>
                      <a:cubicBezTo>
                        <a:pt x="350440" y="382234"/>
                        <a:pt x="357188" y="381441"/>
                        <a:pt x="361950" y="381044"/>
                      </a:cubicBezTo>
                      <a:cubicBezTo>
                        <a:pt x="366712" y="380647"/>
                        <a:pt x="373856" y="381044"/>
                        <a:pt x="373856" y="381044"/>
                      </a:cubicBezTo>
                      <a:lnTo>
                        <a:pt x="383381" y="381044"/>
                      </a:lnTo>
                      <a:cubicBezTo>
                        <a:pt x="386556" y="381044"/>
                        <a:pt x="391319" y="383822"/>
                        <a:pt x="392906" y="381044"/>
                      </a:cubicBezTo>
                      <a:cubicBezTo>
                        <a:pt x="394493" y="378266"/>
                        <a:pt x="392906" y="364375"/>
                        <a:pt x="392906" y="364375"/>
                      </a:cubicBezTo>
                      <a:lnTo>
                        <a:pt x="392906" y="350088"/>
                      </a:lnTo>
                      <a:lnTo>
                        <a:pt x="392906" y="338182"/>
                      </a:lnTo>
                      <a:cubicBezTo>
                        <a:pt x="392906" y="335007"/>
                        <a:pt x="390525" y="333022"/>
                        <a:pt x="392906" y="331038"/>
                      </a:cubicBezTo>
                      <a:cubicBezTo>
                        <a:pt x="395287" y="329054"/>
                        <a:pt x="402828" y="327069"/>
                        <a:pt x="407194" y="326275"/>
                      </a:cubicBezTo>
                      <a:cubicBezTo>
                        <a:pt x="411560" y="325481"/>
                        <a:pt x="419100" y="326275"/>
                        <a:pt x="419100" y="326275"/>
                      </a:cubicBezTo>
                      <a:lnTo>
                        <a:pt x="435769" y="326275"/>
                      </a:lnTo>
                      <a:lnTo>
                        <a:pt x="461962" y="326275"/>
                      </a:lnTo>
                      <a:cubicBezTo>
                        <a:pt x="469106" y="326275"/>
                        <a:pt x="474662" y="327069"/>
                        <a:pt x="478631" y="326275"/>
                      </a:cubicBezTo>
                      <a:cubicBezTo>
                        <a:pt x="482600" y="325481"/>
                        <a:pt x="483394" y="321910"/>
                        <a:pt x="485775" y="321513"/>
                      </a:cubicBezTo>
                      <a:cubicBezTo>
                        <a:pt x="488156" y="321116"/>
                        <a:pt x="490141" y="323894"/>
                        <a:pt x="492919" y="323894"/>
                      </a:cubicBezTo>
                      <a:cubicBezTo>
                        <a:pt x="495697" y="323894"/>
                        <a:pt x="500857" y="324291"/>
                        <a:pt x="502444" y="321513"/>
                      </a:cubicBezTo>
                      <a:cubicBezTo>
                        <a:pt x="504031" y="318735"/>
                        <a:pt x="502444" y="307225"/>
                        <a:pt x="502444" y="307225"/>
                      </a:cubicBezTo>
                      <a:lnTo>
                        <a:pt x="502444" y="295319"/>
                      </a:lnTo>
                      <a:lnTo>
                        <a:pt x="502444" y="283413"/>
                      </a:lnTo>
                      <a:lnTo>
                        <a:pt x="502444" y="269125"/>
                      </a:lnTo>
                      <a:lnTo>
                        <a:pt x="502444" y="257219"/>
                      </a:lnTo>
                      <a:lnTo>
                        <a:pt x="502444" y="238169"/>
                      </a:lnTo>
                      <a:lnTo>
                        <a:pt x="502444" y="231025"/>
                      </a:lnTo>
                      <a:lnTo>
                        <a:pt x="502444" y="219119"/>
                      </a:lnTo>
                      <a:lnTo>
                        <a:pt x="502444" y="211975"/>
                      </a:lnTo>
                      <a:cubicBezTo>
                        <a:pt x="502444" y="209991"/>
                        <a:pt x="500063" y="208403"/>
                        <a:pt x="502444" y="207213"/>
                      </a:cubicBezTo>
                      <a:cubicBezTo>
                        <a:pt x="504825" y="206023"/>
                        <a:pt x="511969" y="206023"/>
                        <a:pt x="516731" y="204832"/>
                      </a:cubicBezTo>
                      <a:cubicBezTo>
                        <a:pt x="521493" y="203641"/>
                        <a:pt x="525860" y="200863"/>
                        <a:pt x="531019" y="200069"/>
                      </a:cubicBezTo>
                      <a:cubicBezTo>
                        <a:pt x="536178" y="199275"/>
                        <a:pt x="547687" y="200069"/>
                        <a:pt x="547687" y="200069"/>
                      </a:cubicBezTo>
                      <a:lnTo>
                        <a:pt x="561975" y="200069"/>
                      </a:lnTo>
                      <a:lnTo>
                        <a:pt x="573881" y="200069"/>
                      </a:lnTo>
                      <a:lnTo>
                        <a:pt x="583406" y="200069"/>
                      </a:lnTo>
                      <a:lnTo>
                        <a:pt x="597694" y="200069"/>
                      </a:lnTo>
                      <a:cubicBezTo>
                        <a:pt x="601266" y="200069"/>
                        <a:pt x="603647" y="201656"/>
                        <a:pt x="604837" y="200069"/>
                      </a:cubicBezTo>
                      <a:cubicBezTo>
                        <a:pt x="606027" y="198482"/>
                        <a:pt x="604837" y="190544"/>
                        <a:pt x="604837" y="190544"/>
                      </a:cubicBezTo>
                      <a:lnTo>
                        <a:pt x="604837" y="181019"/>
                      </a:lnTo>
                      <a:lnTo>
                        <a:pt x="604837" y="169113"/>
                      </a:lnTo>
                      <a:lnTo>
                        <a:pt x="604837" y="159588"/>
                      </a:lnTo>
                      <a:lnTo>
                        <a:pt x="604837" y="145300"/>
                      </a:lnTo>
                      <a:cubicBezTo>
                        <a:pt x="604837" y="141728"/>
                        <a:pt x="601265" y="138951"/>
                        <a:pt x="604837" y="138157"/>
                      </a:cubicBezTo>
                      <a:cubicBezTo>
                        <a:pt x="608409" y="137363"/>
                        <a:pt x="619919" y="140141"/>
                        <a:pt x="626269" y="140538"/>
                      </a:cubicBezTo>
                      <a:cubicBezTo>
                        <a:pt x="632619" y="140935"/>
                        <a:pt x="642937" y="140538"/>
                        <a:pt x="642937" y="140538"/>
                      </a:cubicBezTo>
                      <a:lnTo>
                        <a:pt x="659606" y="140538"/>
                      </a:lnTo>
                      <a:lnTo>
                        <a:pt x="676275" y="140538"/>
                      </a:lnTo>
                      <a:lnTo>
                        <a:pt x="702469" y="140538"/>
                      </a:lnTo>
                      <a:lnTo>
                        <a:pt x="714375" y="140538"/>
                      </a:lnTo>
                      <a:lnTo>
                        <a:pt x="728662" y="140538"/>
                      </a:lnTo>
                      <a:lnTo>
                        <a:pt x="742950" y="140538"/>
                      </a:lnTo>
                      <a:lnTo>
                        <a:pt x="757237" y="140538"/>
                      </a:lnTo>
                      <a:lnTo>
                        <a:pt x="773906" y="140538"/>
                      </a:lnTo>
                      <a:lnTo>
                        <a:pt x="785812" y="140538"/>
                      </a:lnTo>
                      <a:lnTo>
                        <a:pt x="807244" y="140538"/>
                      </a:lnTo>
                      <a:lnTo>
                        <a:pt x="821531" y="140538"/>
                      </a:lnTo>
                      <a:lnTo>
                        <a:pt x="831056" y="140538"/>
                      </a:lnTo>
                      <a:lnTo>
                        <a:pt x="838200" y="140538"/>
                      </a:lnTo>
                      <a:cubicBezTo>
                        <a:pt x="840978" y="140538"/>
                        <a:pt x="846138" y="142125"/>
                        <a:pt x="847725" y="140538"/>
                      </a:cubicBezTo>
                      <a:lnTo>
                        <a:pt x="847725" y="131013"/>
                      </a:lnTo>
                      <a:lnTo>
                        <a:pt x="847725" y="123869"/>
                      </a:lnTo>
                      <a:lnTo>
                        <a:pt x="847725" y="114344"/>
                      </a:lnTo>
                      <a:cubicBezTo>
                        <a:pt x="847725" y="111169"/>
                        <a:pt x="848122" y="107994"/>
                        <a:pt x="847725" y="104819"/>
                      </a:cubicBezTo>
                      <a:cubicBezTo>
                        <a:pt x="847328" y="101644"/>
                        <a:pt x="845741" y="98469"/>
                        <a:pt x="845344" y="95294"/>
                      </a:cubicBezTo>
                      <a:cubicBezTo>
                        <a:pt x="844947" y="92119"/>
                        <a:pt x="845344" y="85769"/>
                        <a:pt x="845344" y="85769"/>
                      </a:cubicBezTo>
                      <a:lnTo>
                        <a:pt x="845344" y="78625"/>
                      </a:lnTo>
                      <a:cubicBezTo>
                        <a:pt x="845344" y="76244"/>
                        <a:pt x="841772" y="72673"/>
                        <a:pt x="845344" y="71482"/>
                      </a:cubicBezTo>
                      <a:cubicBezTo>
                        <a:pt x="848916" y="70291"/>
                        <a:pt x="866775" y="71482"/>
                        <a:pt x="866775" y="71482"/>
                      </a:cubicBezTo>
                      <a:lnTo>
                        <a:pt x="878681" y="71482"/>
                      </a:lnTo>
                      <a:lnTo>
                        <a:pt x="907256" y="71482"/>
                      </a:lnTo>
                      <a:lnTo>
                        <a:pt x="923925" y="71482"/>
                      </a:lnTo>
                      <a:lnTo>
                        <a:pt x="938212" y="71482"/>
                      </a:lnTo>
                      <a:cubicBezTo>
                        <a:pt x="942181" y="71482"/>
                        <a:pt x="945753" y="73069"/>
                        <a:pt x="947737" y="71482"/>
                      </a:cubicBezTo>
                      <a:cubicBezTo>
                        <a:pt x="949721" y="69895"/>
                        <a:pt x="949722" y="64735"/>
                        <a:pt x="950119" y="61957"/>
                      </a:cubicBezTo>
                      <a:cubicBezTo>
                        <a:pt x="950516" y="59179"/>
                        <a:pt x="950913" y="57988"/>
                        <a:pt x="950119" y="54813"/>
                      </a:cubicBezTo>
                      <a:cubicBezTo>
                        <a:pt x="949325" y="51638"/>
                        <a:pt x="945356" y="47669"/>
                        <a:pt x="945356" y="42907"/>
                      </a:cubicBezTo>
                      <a:cubicBezTo>
                        <a:pt x="945356" y="38145"/>
                        <a:pt x="949325" y="30207"/>
                        <a:pt x="950119" y="26238"/>
                      </a:cubicBezTo>
                      <a:cubicBezTo>
                        <a:pt x="950913" y="22269"/>
                        <a:pt x="950119" y="19094"/>
                        <a:pt x="950119" y="19094"/>
                      </a:cubicBezTo>
                      <a:lnTo>
                        <a:pt x="950119" y="14332"/>
                      </a:lnTo>
                      <a:lnTo>
                        <a:pt x="950119" y="4807"/>
                      </a:lnTo>
                      <a:cubicBezTo>
                        <a:pt x="950119" y="2426"/>
                        <a:pt x="943372" y="441"/>
                        <a:pt x="950119" y="44"/>
                      </a:cubicBezTo>
                      <a:cubicBezTo>
                        <a:pt x="956866" y="-353"/>
                        <a:pt x="976710" y="2028"/>
                        <a:pt x="990600" y="2425"/>
                      </a:cubicBezTo>
                      <a:cubicBezTo>
                        <a:pt x="1004490" y="2822"/>
                        <a:pt x="1017190" y="2028"/>
                        <a:pt x="1033462" y="2425"/>
                      </a:cubicBezTo>
                      <a:cubicBezTo>
                        <a:pt x="1049734" y="2822"/>
                        <a:pt x="1071165" y="4410"/>
                        <a:pt x="1088231" y="4807"/>
                      </a:cubicBezTo>
                      <a:cubicBezTo>
                        <a:pt x="1105297" y="5204"/>
                        <a:pt x="1135856" y="4807"/>
                        <a:pt x="1135856" y="4807"/>
                      </a:cubicBezTo>
                      <a:lnTo>
                        <a:pt x="1176337" y="4807"/>
                      </a:lnTo>
                      <a:lnTo>
                        <a:pt x="1235869" y="4807"/>
                      </a:lnTo>
                      <a:lnTo>
                        <a:pt x="1269206" y="4807"/>
                      </a:lnTo>
                      <a:lnTo>
                        <a:pt x="1300162" y="4807"/>
                      </a:lnTo>
                      <a:lnTo>
                        <a:pt x="1340644" y="4807"/>
                      </a:lnTo>
                      <a:lnTo>
                        <a:pt x="1383506" y="4807"/>
                      </a:lnTo>
                      <a:lnTo>
                        <a:pt x="1428750" y="4807"/>
                      </a:lnTo>
                      <a:lnTo>
                        <a:pt x="1452562" y="4807"/>
                      </a:lnTo>
                    </a:path>
                  </a:pathLst>
                </a:custGeom>
                <a:grpFill/>
                <a:ln w="28575" cap="flat" cmpd="sng" algn="ctr">
                  <a:solidFill>
                    <a:srgbClr val="E000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0" name="Freeform 89"/>
                <p:cNvSpPr/>
                <p:nvPr/>
              </p:nvSpPr>
              <p:spPr bwMode="auto">
                <a:xfrm>
                  <a:off x="7057460" y="2113795"/>
                  <a:ext cx="991363" cy="463687"/>
                </a:xfrm>
                <a:custGeom>
                  <a:avLst/>
                  <a:gdLst>
                    <a:gd name="connsiteX0" fmla="*/ 0 w 993246"/>
                    <a:gd name="connsiteY0" fmla="*/ 464344 h 464696"/>
                    <a:gd name="connsiteX1" fmla="*/ 69056 w 993246"/>
                    <a:gd name="connsiteY1" fmla="*/ 464344 h 464696"/>
                    <a:gd name="connsiteX2" fmla="*/ 100013 w 993246"/>
                    <a:gd name="connsiteY2" fmla="*/ 464344 h 464696"/>
                    <a:gd name="connsiteX3" fmla="*/ 109538 w 993246"/>
                    <a:gd name="connsiteY3" fmla="*/ 459581 h 464696"/>
                    <a:gd name="connsiteX4" fmla="*/ 107156 w 993246"/>
                    <a:gd name="connsiteY4" fmla="*/ 445294 h 464696"/>
                    <a:gd name="connsiteX5" fmla="*/ 107156 w 993246"/>
                    <a:gd name="connsiteY5" fmla="*/ 428625 h 464696"/>
                    <a:gd name="connsiteX6" fmla="*/ 107156 w 993246"/>
                    <a:gd name="connsiteY6" fmla="*/ 409575 h 464696"/>
                    <a:gd name="connsiteX7" fmla="*/ 107156 w 993246"/>
                    <a:gd name="connsiteY7" fmla="*/ 400050 h 464696"/>
                    <a:gd name="connsiteX8" fmla="*/ 107156 w 993246"/>
                    <a:gd name="connsiteY8" fmla="*/ 392906 h 464696"/>
                    <a:gd name="connsiteX9" fmla="*/ 107156 w 993246"/>
                    <a:gd name="connsiteY9" fmla="*/ 392906 h 464696"/>
                    <a:gd name="connsiteX10" fmla="*/ 128588 w 993246"/>
                    <a:gd name="connsiteY10" fmla="*/ 392906 h 464696"/>
                    <a:gd name="connsiteX11" fmla="*/ 142875 w 993246"/>
                    <a:gd name="connsiteY11" fmla="*/ 392906 h 464696"/>
                    <a:gd name="connsiteX12" fmla="*/ 171450 w 993246"/>
                    <a:gd name="connsiteY12" fmla="*/ 392906 h 464696"/>
                    <a:gd name="connsiteX13" fmla="*/ 204788 w 993246"/>
                    <a:gd name="connsiteY13" fmla="*/ 392906 h 464696"/>
                    <a:gd name="connsiteX14" fmla="*/ 240506 w 993246"/>
                    <a:gd name="connsiteY14" fmla="*/ 392906 h 464696"/>
                    <a:gd name="connsiteX15" fmla="*/ 269081 w 993246"/>
                    <a:gd name="connsiteY15" fmla="*/ 395287 h 464696"/>
                    <a:gd name="connsiteX16" fmla="*/ 283369 w 993246"/>
                    <a:gd name="connsiteY16" fmla="*/ 395287 h 464696"/>
                    <a:gd name="connsiteX17" fmla="*/ 302419 w 993246"/>
                    <a:gd name="connsiteY17" fmla="*/ 395287 h 464696"/>
                    <a:gd name="connsiteX18" fmla="*/ 330994 w 993246"/>
                    <a:gd name="connsiteY18" fmla="*/ 395287 h 464696"/>
                    <a:gd name="connsiteX19" fmla="*/ 350044 w 993246"/>
                    <a:gd name="connsiteY19" fmla="*/ 395287 h 464696"/>
                    <a:gd name="connsiteX20" fmla="*/ 373856 w 993246"/>
                    <a:gd name="connsiteY20" fmla="*/ 395287 h 464696"/>
                    <a:gd name="connsiteX21" fmla="*/ 392906 w 993246"/>
                    <a:gd name="connsiteY21" fmla="*/ 395287 h 464696"/>
                    <a:gd name="connsiteX22" fmla="*/ 421481 w 993246"/>
                    <a:gd name="connsiteY22" fmla="*/ 395287 h 464696"/>
                    <a:gd name="connsiteX23" fmla="*/ 445294 w 993246"/>
                    <a:gd name="connsiteY23" fmla="*/ 395287 h 464696"/>
                    <a:gd name="connsiteX24" fmla="*/ 471488 w 993246"/>
                    <a:gd name="connsiteY24" fmla="*/ 395287 h 464696"/>
                    <a:gd name="connsiteX25" fmla="*/ 502444 w 993246"/>
                    <a:gd name="connsiteY25" fmla="*/ 395287 h 464696"/>
                    <a:gd name="connsiteX26" fmla="*/ 526256 w 993246"/>
                    <a:gd name="connsiteY26" fmla="*/ 395287 h 464696"/>
                    <a:gd name="connsiteX27" fmla="*/ 550069 w 993246"/>
                    <a:gd name="connsiteY27" fmla="*/ 395287 h 464696"/>
                    <a:gd name="connsiteX28" fmla="*/ 561975 w 993246"/>
                    <a:gd name="connsiteY28" fmla="*/ 395287 h 464696"/>
                    <a:gd name="connsiteX29" fmla="*/ 581025 w 993246"/>
                    <a:gd name="connsiteY29" fmla="*/ 395287 h 464696"/>
                    <a:gd name="connsiteX30" fmla="*/ 597694 w 993246"/>
                    <a:gd name="connsiteY30" fmla="*/ 395287 h 464696"/>
                    <a:gd name="connsiteX31" fmla="*/ 621506 w 993246"/>
                    <a:gd name="connsiteY31" fmla="*/ 395287 h 464696"/>
                    <a:gd name="connsiteX32" fmla="*/ 638175 w 993246"/>
                    <a:gd name="connsiteY32" fmla="*/ 395287 h 464696"/>
                    <a:gd name="connsiteX33" fmla="*/ 659606 w 993246"/>
                    <a:gd name="connsiteY33" fmla="*/ 395287 h 464696"/>
                    <a:gd name="connsiteX34" fmla="*/ 669131 w 993246"/>
                    <a:gd name="connsiteY34" fmla="*/ 395287 h 464696"/>
                    <a:gd name="connsiteX35" fmla="*/ 692944 w 993246"/>
                    <a:gd name="connsiteY35" fmla="*/ 395287 h 464696"/>
                    <a:gd name="connsiteX36" fmla="*/ 711994 w 993246"/>
                    <a:gd name="connsiteY36" fmla="*/ 395287 h 464696"/>
                    <a:gd name="connsiteX37" fmla="*/ 714375 w 993246"/>
                    <a:gd name="connsiteY37" fmla="*/ 388144 h 464696"/>
                    <a:gd name="connsiteX38" fmla="*/ 714375 w 993246"/>
                    <a:gd name="connsiteY38" fmla="*/ 373856 h 464696"/>
                    <a:gd name="connsiteX39" fmla="*/ 714375 w 993246"/>
                    <a:gd name="connsiteY39" fmla="*/ 357187 h 464696"/>
                    <a:gd name="connsiteX40" fmla="*/ 714375 w 993246"/>
                    <a:gd name="connsiteY40" fmla="*/ 335756 h 464696"/>
                    <a:gd name="connsiteX41" fmla="*/ 714375 w 993246"/>
                    <a:gd name="connsiteY41" fmla="*/ 321469 h 464696"/>
                    <a:gd name="connsiteX42" fmla="*/ 714375 w 993246"/>
                    <a:gd name="connsiteY42" fmla="*/ 309562 h 464696"/>
                    <a:gd name="connsiteX43" fmla="*/ 714375 w 993246"/>
                    <a:gd name="connsiteY43" fmla="*/ 302419 h 464696"/>
                    <a:gd name="connsiteX44" fmla="*/ 726281 w 993246"/>
                    <a:gd name="connsiteY44" fmla="*/ 295275 h 464696"/>
                    <a:gd name="connsiteX45" fmla="*/ 726281 w 993246"/>
                    <a:gd name="connsiteY45" fmla="*/ 280987 h 464696"/>
                    <a:gd name="connsiteX46" fmla="*/ 726281 w 993246"/>
                    <a:gd name="connsiteY46" fmla="*/ 269081 h 464696"/>
                    <a:gd name="connsiteX47" fmla="*/ 726281 w 993246"/>
                    <a:gd name="connsiteY47" fmla="*/ 250031 h 464696"/>
                    <a:gd name="connsiteX48" fmla="*/ 726281 w 993246"/>
                    <a:gd name="connsiteY48" fmla="*/ 235744 h 464696"/>
                    <a:gd name="connsiteX49" fmla="*/ 726281 w 993246"/>
                    <a:gd name="connsiteY49" fmla="*/ 228600 h 464696"/>
                    <a:gd name="connsiteX50" fmla="*/ 726281 w 993246"/>
                    <a:gd name="connsiteY50" fmla="*/ 219075 h 464696"/>
                    <a:gd name="connsiteX51" fmla="*/ 726281 w 993246"/>
                    <a:gd name="connsiteY51" fmla="*/ 211931 h 464696"/>
                    <a:gd name="connsiteX52" fmla="*/ 740569 w 993246"/>
                    <a:gd name="connsiteY52" fmla="*/ 209550 h 464696"/>
                    <a:gd name="connsiteX53" fmla="*/ 764381 w 993246"/>
                    <a:gd name="connsiteY53" fmla="*/ 209550 h 464696"/>
                    <a:gd name="connsiteX54" fmla="*/ 783431 w 993246"/>
                    <a:gd name="connsiteY54" fmla="*/ 209550 h 464696"/>
                    <a:gd name="connsiteX55" fmla="*/ 804863 w 993246"/>
                    <a:gd name="connsiteY55" fmla="*/ 209550 h 464696"/>
                    <a:gd name="connsiteX56" fmla="*/ 814388 w 993246"/>
                    <a:gd name="connsiteY56" fmla="*/ 207169 h 464696"/>
                    <a:gd name="connsiteX57" fmla="*/ 814388 w 993246"/>
                    <a:gd name="connsiteY57" fmla="*/ 195262 h 464696"/>
                    <a:gd name="connsiteX58" fmla="*/ 814388 w 993246"/>
                    <a:gd name="connsiteY58" fmla="*/ 180975 h 464696"/>
                    <a:gd name="connsiteX59" fmla="*/ 814388 w 993246"/>
                    <a:gd name="connsiteY59" fmla="*/ 171450 h 464696"/>
                    <a:gd name="connsiteX60" fmla="*/ 814388 w 993246"/>
                    <a:gd name="connsiteY60" fmla="*/ 159544 h 464696"/>
                    <a:gd name="connsiteX61" fmla="*/ 814388 w 993246"/>
                    <a:gd name="connsiteY61" fmla="*/ 147637 h 464696"/>
                    <a:gd name="connsiteX62" fmla="*/ 814388 w 993246"/>
                    <a:gd name="connsiteY62" fmla="*/ 133350 h 464696"/>
                    <a:gd name="connsiteX63" fmla="*/ 814388 w 993246"/>
                    <a:gd name="connsiteY63" fmla="*/ 121444 h 464696"/>
                    <a:gd name="connsiteX64" fmla="*/ 814388 w 993246"/>
                    <a:gd name="connsiteY64" fmla="*/ 111919 h 464696"/>
                    <a:gd name="connsiteX65" fmla="*/ 821531 w 993246"/>
                    <a:gd name="connsiteY65" fmla="*/ 109537 h 464696"/>
                    <a:gd name="connsiteX66" fmla="*/ 838200 w 993246"/>
                    <a:gd name="connsiteY66" fmla="*/ 109537 h 464696"/>
                    <a:gd name="connsiteX67" fmla="*/ 859631 w 993246"/>
                    <a:gd name="connsiteY67" fmla="*/ 109537 h 464696"/>
                    <a:gd name="connsiteX68" fmla="*/ 892969 w 993246"/>
                    <a:gd name="connsiteY68" fmla="*/ 107156 h 464696"/>
                    <a:gd name="connsiteX69" fmla="*/ 912019 w 993246"/>
                    <a:gd name="connsiteY69" fmla="*/ 107156 h 464696"/>
                    <a:gd name="connsiteX70" fmla="*/ 940594 w 993246"/>
                    <a:gd name="connsiteY70" fmla="*/ 107156 h 464696"/>
                    <a:gd name="connsiteX71" fmla="*/ 973931 w 993246"/>
                    <a:gd name="connsiteY71" fmla="*/ 107156 h 464696"/>
                    <a:gd name="connsiteX72" fmla="*/ 983456 w 993246"/>
                    <a:gd name="connsiteY72" fmla="*/ 107156 h 464696"/>
                    <a:gd name="connsiteX73" fmla="*/ 992981 w 993246"/>
                    <a:gd name="connsiteY73" fmla="*/ 102394 h 464696"/>
                    <a:gd name="connsiteX74" fmla="*/ 990600 w 993246"/>
                    <a:gd name="connsiteY74" fmla="*/ 78581 h 464696"/>
                    <a:gd name="connsiteX75" fmla="*/ 990600 w 993246"/>
                    <a:gd name="connsiteY75" fmla="*/ 64294 h 464696"/>
                    <a:gd name="connsiteX76" fmla="*/ 990600 w 993246"/>
                    <a:gd name="connsiteY76" fmla="*/ 54769 h 464696"/>
                    <a:gd name="connsiteX77" fmla="*/ 988219 w 993246"/>
                    <a:gd name="connsiteY77" fmla="*/ 42862 h 464696"/>
                    <a:gd name="connsiteX78" fmla="*/ 988219 w 993246"/>
                    <a:gd name="connsiteY78" fmla="*/ 33337 h 464696"/>
                    <a:gd name="connsiteX79" fmla="*/ 988219 w 993246"/>
                    <a:gd name="connsiteY79" fmla="*/ 23812 h 464696"/>
                    <a:gd name="connsiteX80" fmla="*/ 988219 w 993246"/>
                    <a:gd name="connsiteY80" fmla="*/ 14287 h 464696"/>
                    <a:gd name="connsiteX81" fmla="*/ 988219 w 993246"/>
                    <a:gd name="connsiteY81" fmla="*/ 4762 h 464696"/>
                    <a:gd name="connsiteX82" fmla="*/ 988219 w 993246"/>
                    <a:gd name="connsiteY82" fmla="*/ 0 h 464696"/>
                    <a:gd name="connsiteX83" fmla="*/ 988219 w 993246"/>
                    <a:gd name="connsiteY83" fmla="*/ 0 h 464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993246" h="464696">
                      <a:moveTo>
                        <a:pt x="0" y="464344"/>
                      </a:moveTo>
                      <a:lnTo>
                        <a:pt x="69056" y="464344"/>
                      </a:lnTo>
                      <a:cubicBezTo>
                        <a:pt x="85725" y="464344"/>
                        <a:pt x="93266" y="465138"/>
                        <a:pt x="100013" y="464344"/>
                      </a:cubicBezTo>
                      <a:cubicBezTo>
                        <a:pt x="106760" y="463550"/>
                        <a:pt x="108348" y="462756"/>
                        <a:pt x="109538" y="459581"/>
                      </a:cubicBezTo>
                      <a:cubicBezTo>
                        <a:pt x="110728" y="456406"/>
                        <a:pt x="107553" y="450453"/>
                        <a:pt x="107156" y="445294"/>
                      </a:cubicBezTo>
                      <a:cubicBezTo>
                        <a:pt x="106759" y="440135"/>
                        <a:pt x="107156" y="428625"/>
                        <a:pt x="107156" y="428625"/>
                      </a:cubicBezTo>
                      <a:lnTo>
                        <a:pt x="107156" y="409575"/>
                      </a:lnTo>
                      <a:lnTo>
                        <a:pt x="107156" y="400050"/>
                      </a:lnTo>
                      <a:lnTo>
                        <a:pt x="107156" y="392906"/>
                      </a:lnTo>
                      <a:lnTo>
                        <a:pt x="107156" y="392906"/>
                      </a:lnTo>
                      <a:lnTo>
                        <a:pt x="128588" y="392906"/>
                      </a:lnTo>
                      <a:lnTo>
                        <a:pt x="142875" y="392906"/>
                      </a:lnTo>
                      <a:lnTo>
                        <a:pt x="171450" y="392906"/>
                      </a:lnTo>
                      <a:lnTo>
                        <a:pt x="204788" y="392906"/>
                      </a:lnTo>
                      <a:cubicBezTo>
                        <a:pt x="216297" y="392906"/>
                        <a:pt x="229791" y="392509"/>
                        <a:pt x="240506" y="392906"/>
                      </a:cubicBezTo>
                      <a:cubicBezTo>
                        <a:pt x="251221" y="393303"/>
                        <a:pt x="261937" y="394890"/>
                        <a:pt x="269081" y="395287"/>
                      </a:cubicBezTo>
                      <a:cubicBezTo>
                        <a:pt x="276225" y="395684"/>
                        <a:pt x="283369" y="395287"/>
                        <a:pt x="283369" y="395287"/>
                      </a:cubicBezTo>
                      <a:lnTo>
                        <a:pt x="302419" y="395287"/>
                      </a:lnTo>
                      <a:lnTo>
                        <a:pt x="330994" y="395287"/>
                      </a:lnTo>
                      <a:lnTo>
                        <a:pt x="350044" y="395287"/>
                      </a:lnTo>
                      <a:lnTo>
                        <a:pt x="373856" y="395287"/>
                      </a:lnTo>
                      <a:lnTo>
                        <a:pt x="392906" y="395287"/>
                      </a:lnTo>
                      <a:lnTo>
                        <a:pt x="421481" y="395287"/>
                      </a:lnTo>
                      <a:lnTo>
                        <a:pt x="445294" y="395287"/>
                      </a:lnTo>
                      <a:lnTo>
                        <a:pt x="471488" y="395287"/>
                      </a:lnTo>
                      <a:lnTo>
                        <a:pt x="502444" y="395287"/>
                      </a:lnTo>
                      <a:lnTo>
                        <a:pt x="526256" y="395287"/>
                      </a:lnTo>
                      <a:lnTo>
                        <a:pt x="550069" y="395287"/>
                      </a:lnTo>
                      <a:lnTo>
                        <a:pt x="561975" y="395287"/>
                      </a:lnTo>
                      <a:lnTo>
                        <a:pt x="581025" y="395287"/>
                      </a:lnTo>
                      <a:lnTo>
                        <a:pt x="597694" y="395287"/>
                      </a:lnTo>
                      <a:lnTo>
                        <a:pt x="621506" y="395287"/>
                      </a:lnTo>
                      <a:lnTo>
                        <a:pt x="638175" y="395287"/>
                      </a:lnTo>
                      <a:lnTo>
                        <a:pt x="659606" y="395287"/>
                      </a:lnTo>
                      <a:lnTo>
                        <a:pt x="669131" y="395287"/>
                      </a:lnTo>
                      <a:lnTo>
                        <a:pt x="692944" y="395287"/>
                      </a:lnTo>
                      <a:cubicBezTo>
                        <a:pt x="700088" y="395287"/>
                        <a:pt x="708422" y="396478"/>
                        <a:pt x="711994" y="395287"/>
                      </a:cubicBezTo>
                      <a:cubicBezTo>
                        <a:pt x="715566" y="394096"/>
                        <a:pt x="713978" y="391716"/>
                        <a:pt x="714375" y="388144"/>
                      </a:cubicBezTo>
                      <a:cubicBezTo>
                        <a:pt x="714772" y="384572"/>
                        <a:pt x="714375" y="373856"/>
                        <a:pt x="714375" y="373856"/>
                      </a:cubicBezTo>
                      <a:lnTo>
                        <a:pt x="714375" y="357187"/>
                      </a:lnTo>
                      <a:lnTo>
                        <a:pt x="714375" y="335756"/>
                      </a:lnTo>
                      <a:lnTo>
                        <a:pt x="714375" y="321469"/>
                      </a:lnTo>
                      <a:lnTo>
                        <a:pt x="714375" y="309562"/>
                      </a:lnTo>
                      <a:cubicBezTo>
                        <a:pt x="714375" y="306387"/>
                        <a:pt x="712391" y="304800"/>
                        <a:pt x="714375" y="302419"/>
                      </a:cubicBezTo>
                      <a:cubicBezTo>
                        <a:pt x="716359" y="300038"/>
                        <a:pt x="724297" y="298847"/>
                        <a:pt x="726281" y="295275"/>
                      </a:cubicBezTo>
                      <a:cubicBezTo>
                        <a:pt x="728265" y="291703"/>
                        <a:pt x="726281" y="280987"/>
                        <a:pt x="726281" y="280987"/>
                      </a:cubicBezTo>
                      <a:lnTo>
                        <a:pt x="726281" y="269081"/>
                      </a:lnTo>
                      <a:lnTo>
                        <a:pt x="726281" y="250031"/>
                      </a:lnTo>
                      <a:lnTo>
                        <a:pt x="726281" y="235744"/>
                      </a:lnTo>
                      <a:lnTo>
                        <a:pt x="726281" y="228600"/>
                      </a:lnTo>
                      <a:lnTo>
                        <a:pt x="726281" y="219075"/>
                      </a:lnTo>
                      <a:cubicBezTo>
                        <a:pt x="726281" y="216297"/>
                        <a:pt x="723900" y="213518"/>
                        <a:pt x="726281" y="211931"/>
                      </a:cubicBezTo>
                      <a:cubicBezTo>
                        <a:pt x="728662" y="210344"/>
                        <a:pt x="734219" y="209947"/>
                        <a:pt x="740569" y="209550"/>
                      </a:cubicBezTo>
                      <a:cubicBezTo>
                        <a:pt x="746919" y="209153"/>
                        <a:pt x="764381" y="209550"/>
                        <a:pt x="764381" y="209550"/>
                      </a:cubicBezTo>
                      <a:lnTo>
                        <a:pt x="783431" y="209550"/>
                      </a:lnTo>
                      <a:cubicBezTo>
                        <a:pt x="790178" y="209550"/>
                        <a:pt x="799704" y="209947"/>
                        <a:pt x="804863" y="209550"/>
                      </a:cubicBezTo>
                      <a:cubicBezTo>
                        <a:pt x="810022" y="209153"/>
                        <a:pt x="812801" y="209550"/>
                        <a:pt x="814388" y="207169"/>
                      </a:cubicBezTo>
                      <a:cubicBezTo>
                        <a:pt x="815975" y="204788"/>
                        <a:pt x="814388" y="195262"/>
                        <a:pt x="814388" y="195262"/>
                      </a:cubicBezTo>
                      <a:lnTo>
                        <a:pt x="814388" y="180975"/>
                      </a:lnTo>
                      <a:lnTo>
                        <a:pt x="814388" y="171450"/>
                      </a:lnTo>
                      <a:lnTo>
                        <a:pt x="814388" y="159544"/>
                      </a:lnTo>
                      <a:lnTo>
                        <a:pt x="814388" y="147637"/>
                      </a:lnTo>
                      <a:lnTo>
                        <a:pt x="814388" y="133350"/>
                      </a:lnTo>
                      <a:lnTo>
                        <a:pt x="814388" y="121444"/>
                      </a:lnTo>
                      <a:cubicBezTo>
                        <a:pt x="814388" y="117872"/>
                        <a:pt x="813197" y="113904"/>
                        <a:pt x="814388" y="111919"/>
                      </a:cubicBezTo>
                      <a:cubicBezTo>
                        <a:pt x="815579" y="109934"/>
                        <a:pt x="817562" y="109934"/>
                        <a:pt x="821531" y="109537"/>
                      </a:cubicBezTo>
                      <a:cubicBezTo>
                        <a:pt x="825500" y="109140"/>
                        <a:pt x="838200" y="109537"/>
                        <a:pt x="838200" y="109537"/>
                      </a:cubicBezTo>
                      <a:cubicBezTo>
                        <a:pt x="844550" y="109537"/>
                        <a:pt x="850503" y="109934"/>
                        <a:pt x="859631" y="109537"/>
                      </a:cubicBezTo>
                      <a:cubicBezTo>
                        <a:pt x="868759" y="109140"/>
                        <a:pt x="884238" y="107553"/>
                        <a:pt x="892969" y="107156"/>
                      </a:cubicBezTo>
                      <a:cubicBezTo>
                        <a:pt x="901700" y="106759"/>
                        <a:pt x="912019" y="107156"/>
                        <a:pt x="912019" y="107156"/>
                      </a:cubicBezTo>
                      <a:lnTo>
                        <a:pt x="940594" y="107156"/>
                      </a:lnTo>
                      <a:lnTo>
                        <a:pt x="973931" y="107156"/>
                      </a:lnTo>
                      <a:cubicBezTo>
                        <a:pt x="981075" y="107156"/>
                        <a:pt x="980281" y="107950"/>
                        <a:pt x="983456" y="107156"/>
                      </a:cubicBezTo>
                      <a:cubicBezTo>
                        <a:pt x="986631" y="106362"/>
                        <a:pt x="991790" y="107156"/>
                        <a:pt x="992981" y="102394"/>
                      </a:cubicBezTo>
                      <a:cubicBezTo>
                        <a:pt x="994172" y="97632"/>
                        <a:pt x="990997" y="84931"/>
                        <a:pt x="990600" y="78581"/>
                      </a:cubicBezTo>
                      <a:cubicBezTo>
                        <a:pt x="990203" y="72231"/>
                        <a:pt x="990600" y="64294"/>
                        <a:pt x="990600" y="64294"/>
                      </a:cubicBezTo>
                      <a:cubicBezTo>
                        <a:pt x="990600" y="60325"/>
                        <a:pt x="990997" y="58341"/>
                        <a:pt x="990600" y="54769"/>
                      </a:cubicBezTo>
                      <a:cubicBezTo>
                        <a:pt x="990203" y="51197"/>
                        <a:pt x="988616" y="46434"/>
                        <a:pt x="988219" y="42862"/>
                      </a:cubicBezTo>
                      <a:cubicBezTo>
                        <a:pt x="987822" y="39290"/>
                        <a:pt x="988219" y="33337"/>
                        <a:pt x="988219" y="33337"/>
                      </a:cubicBezTo>
                      <a:lnTo>
                        <a:pt x="988219" y="23812"/>
                      </a:lnTo>
                      <a:lnTo>
                        <a:pt x="988219" y="14287"/>
                      </a:lnTo>
                      <a:lnTo>
                        <a:pt x="988219" y="4762"/>
                      </a:lnTo>
                      <a:lnTo>
                        <a:pt x="988219" y="0"/>
                      </a:lnTo>
                      <a:lnTo>
                        <a:pt x="988219" y="0"/>
                      </a:lnTo>
                    </a:path>
                  </a:pathLst>
                </a:custGeom>
                <a:grpFill/>
                <a:ln w="28575" cap="flat" cmpd="sng" algn="ctr">
                  <a:solidFill>
                    <a:srgbClr val="E000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7889077" y="1962004"/>
                  <a:ext cx="1207492" cy="261994"/>
                </a:xfrm>
                <a:custGeom>
                  <a:avLst/>
                  <a:gdLst>
                    <a:gd name="connsiteX0" fmla="*/ 0 w 1207293"/>
                    <a:gd name="connsiteY0" fmla="*/ 262289 h 262289"/>
                    <a:gd name="connsiteX1" fmla="*/ 71437 w 1207293"/>
                    <a:gd name="connsiteY1" fmla="*/ 259908 h 262289"/>
                    <a:gd name="connsiteX2" fmla="*/ 100012 w 1207293"/>
                    <a:gd name="connsiteY2" fmla="*/ 259908 h 262289"/>
                    <a:gd name="connsiteX3" fmla="*/ 133350 w 1207293"/>
                    <a:gd name="connsiteY3" fmla="*/ 259908 h 262289"/>
                    <a:gd name="connsiteX4" fmla="*/ 152400 w 1207293"/>
                    <a:gd name="connsiteY4" fmla="*/ 257527 h 262289"/>
                    <a:gd name="connsiteX5" fmla="*/ 152400 w 1207293"/>
                    <a:gd name="connsiteY5" fmla="*/ 240858 h 262289"/>
                    <a:gd name="connsiteX6" fmla="*/ 154781 w 1207293"/>
                    <a:gd name="connsiteY6" fmla="*/ 217046 h 262289"/>
                    <a:gd name="connsiteX7" fmla="*/ 150018 w 1207293"/>
                    <a:gd name="connsiteY7" fmla="*/ 178946 h 262289"/>
                    <a:gd name="connsiteX8" fmla="*/ 152400 w 1207293"/>
                    <a:gd name="connsiteY8" fmla="*/ 162277 h 262289"/>
                    <a:gd name="connsiteX9" fmla="*/ 154781 w 1207293"/>
                    <a:gd name="connsiteY9" fmla="*/ 150371 h 262289"/>
                    <a:gd name="connsiteX10" fmla="*/ 190500 w 1207293"/>
                    <a:gd name="connsiteY10" fmla="*/ 152752 h 262289"/>
                    <a:gd name="connsiteX11" fmla="*/ 221456 w 1207293"/>
                    <a:gd name="connsiteY11" fmla="*/ 152752 h 262289"/>
                    <a:gd name="connsiteX12" fmla="*/ 257175 w 1207293"/>
                    <a:gd name="connsiteY12" fmla="*/ 152752 h 262289"/>
                    <a:gd name="connsiteX13" fmla="*/ 278606 w 1207293"/>
                    <a:gd name="connsiteY13" fmla="*/ 152752 h 262289"/>
                    <a:gd name="connsiteX14" fmla="*/ 309562 w 1207293"/>
                    <a:gd name="connsiteY14" fmla="*/ 152752 h 262289"/>
                    <a:gd name="connsiteX15" fmla="*/ 352425 w 1207293"/>
                    <a:gd name="connsiteY15" fmla="*/ 152752 h 262289"/>
                    <a:gd name="connsiteX16" fmla="*/ 388143 w 1207293"/>
                    <a:gd name="connsiteY16" fmla="*/ 152752 h 262289"/>
                    <a:gd name="connsiteX17" fmla="*/ 431006 w 1207293"/>
                    <a:gd name="connsiteY17" fmla="*/ 152752 h 262289"/>
                    <a:gd name="connsiteX18" fmla="*/ 459581 w 1207293"/>
                    <a:gd name="connsiteY18" fmla="*/ 152752 h 262289"/>
                    <a:gd name="connsiteX19" fmla="*/ 471487 w 1207293"/>
                    <a:gd name="connsiteY19" fmla="*/ 152752 h 262289"/>
                    <a:gd name="connsiteX20" fmla="*/ 492918 w 1207293"/>
                    <a:gd name="connsiteY20" fmla="*/ 152752 h 262289"/>
                    <a:gd name="connsiteX21" fmla="*/ 514350 w 1207293"/>
                    <a:gd name="connsiteY21" fmla="*/ 152752 h 262289"/>
                    <a:gd name="connsiteX22" fmla="*/ 540543 w 1207293"/>
                    <a:gd name="connsiteY22" fmla="*/ 152752 h 262289"/>
                    <a:gd name="connsiteX23" fmla="*/ 559593 w 1207293"/>
                    <a:gd name="connsiteY23" fmla="*/ 152752 h 262289"/>
                    <a:gd name="connsiteX24" fmla="*/ 578643 w 1207293"/>
                    <a:gd name="connsiteY24" fmla="*/ 152752 h 262289"/>
                    <a:gd name="connsiteX25" fmla="*/ 604837 w 1207293"/>
                    <a:gd name="connsiteY25" fmla="*/ 152752 h 262289"/>
                    <a:gd name="connsiteX26" fmla="*/ 628650 w 1207293"/>
                    <a:gd name="connsiteY26" fmla="*/ 152752 h 262289"/>
                    <a:gd name="connsiteX27" fmla="*/ 645318 w 1207293"/>
                    <a:gd name="connsiteY27" fmla="*/ 152752 h 262289"/>
                    <a:gd name="connsiteX28" fmla="*/ 661987 w 1207293"/>
                    <a:gd name="connsiteY28" fmla="*/ 152752 h 262289"/>
                    <a:gd name="connsiteX29" fmla="*/ 673893 w 1207293"/>
                    <a:gd name="connsiteY29" fmla="*/ 152752 h 262289"/>
                    <a:gd name="connsiteX30" fmla="*/ 685800 w 1207293"/>
                    <a:gd name="connsiteY30" fmla="*/ 152752 h 262289"/>
                    <a:gd name="connsiteX31" fmla="*/ 695325 w 1207293"/>
                    <a:gd name="connsiteY31" fmla="*/ 152752 h 262289"/>
                    <a:gd name="connsiteX32" fmla="*/ 707231 w 1207293"/>
                    <a:gd name="connsiteY32" fmla="*/ 150371 h 262289"/>
                    <a:gd name="connsiteX33" fmla="*/ 721518 w 1207293"/>
                    <a:gd name="connsiteY33" fmla="*/ 152752 h 262289"/>
                    <a:gd name="connsiteX34" fmla="*/ 735806 w 1207293"/>
                    <a:gd name="connsiteY34" fmla="*/ 152752 h 262289"/>
                    <a:gd name="connsiteX35" fmla="*/ 742950 w 1207293"/>
                    <a:gd name="connsiteY35" fmla="*/ 145608 h 262289"/>
                    <a:gd name="connsiteX36" fmla="*/ 742950 w 1207293"/>
                    <a:gd name="connsiteY36" fmla="*/ 131321 h 262289"/>
                    <a:gd name="connsiteX37" fmla="*/ 740568 w 1207293"/>
                    <a:gd name="connsiteY37" fmla="*/ 112271 h 262289"/>
                    <a:gd name="connsiteX38" fmla="*/ 740568 w 1207293"/>
                    <a:gd name="connsiteY38" fmla="*/ 100364 h 262289"/>
                    <a:gd name="connsiteX39" fmla="*/ 740568 w 1207293"/>
                    <a:gd name="connsiteY39" fmla="*/ 78933 h 262289"/>
                    <a:gd name="connsiteX40" fmla="*/ 740568 w 1207293"/>
                    <a:gd name="connsiteY40" fmla="*/ 64646 h 262289"/>
                    <a:gd name="connsiteX41" fmla="*/ 738187 w 1207293"/>
                    <a:gd name="connsiteY41" fmla="*/ 43214 h 262289"/>
                    <a:gd name="connsiteX42" fmla="*/ 738187 w 1207293"/>
                    <a:gd name="connsiteY42" fmla="*/ 26546 h 262289"/>
                    <a:gd name="connsiteX43" fmla="*/ 738187 w 1207293"/>
                    <a:gd name="connsiteY43" fmla="*/ 12258 h 262289"/>
                    <a:gd name="connsiteX44" fmla="*/ 738187 w 1207293"/>
                    <a:gd name="connsiteY44" fmla="*/ 5114 h 262289"/>
                    <a:gd name="connsiteX45" fmla="*/ 762000 w 1207293"/>
                    <a:gd name="connsiteY45" fmla="*/ 352 h 262289"/>
                    <a:gd name="connsiteX46" fmla="*/ 785812 w 1207293"/>
                    <a:gd name="connsiteY46" fmla="*/ 352 h 262289"/>
                    <a:gd name="connsiteX47" fmla="*/ 814387 w 1207293"/>
                    <a:gd name="connsiteY47" fmla="*/ 352 h 262289"/>
                    <a:gd name="connsiteX48" fmla="*/ 840581 w 1207293"/>
                    <a:gd name="connsiteY48" fmla="*/ 352 h 262289"/>
                    <a:gd name="connsiteX49" fmla="*/ 869156 w 1207293"/>
                    <a:gd name="connsiteY49" fmla="*/ 352 h 262289"/>
                    <a:gd name="connsiteX50" fmla="*/ 895350 w 1207293"/>
                    <a:gd name="connsiteY50" fmla="*/ 352 h 262289"/>
                    <a:gd name="connsiteX51" fmla="*/ 916781 w 1207293"/>
                    <a:gd name="connsiteY51" fmla="*/ 352 h 262289"/>
                    <a:gd name="connsiteX52" fmla="*/ 933450 w 1207293"/>
                    <a:gd name="connsiteY52" fmla="*/ 352 h 262289"/>
                    <a:gd name="connsiteX53" fmla="*/ 942975 w 1207293"/>
                    <a:gd name="connsiteY53" fmla="*/ 352 h 262289"/>
                    <a:gd name="connsiteX54" fmla="*/ 976312 w 1207293"/>
                    <a:gd name="connsiteY54" fmla="*/ 2733 h 262289"/>
                    <a:gd name="connsiteX55" fmla="*/ 997743 w 1207293"/>
                    <a:gd name="connsiteY55" fmla="*/ 2733 h 262289"/>
                    <a:gd name="connsiteX56" fmla="*/ 1028700 w 1207293"/>
                    <a:gd name="connsiteY56" fmla="*/ 2733 h 262289"/>
                    <a:gd name="connsiteX57" fmla="*/ 1052512 w 1207293"/>
                    <a:gd name="connsiteY57" fmla="*/ 2733 h 262289"/>
                    <a:gd name="connsiteX58" fmla="*/ 1071562 w 1207293"/>
                    <a:gd name="connsiteY58" fmla="*/ 2733 h 262289"/>
                    <a:gd name="connsiteX59" fmla="*/ 1085850 w 1207293"/>
                    <a:gd name="connsiteY59" fmla="*/ 2733 h 262289"/>
                    <a:gd name="connsiteX60" fmla="*/ 1104900 w 1207293"/>
                    <a:gd name="connsiteY60" fmla="*/ 2733 h 262289"/>
                    <a:gd name="connsiteX61" fmla="*/ 1140618 w 1207293"/>
                    <a:gd name="connsiteY61" fmla="*/ 2733 h 262289"/>
                    <a:gd name="connsiteX62" fmla="*/ 1166812 w 1207293"/>
                    <a:gd name="connsiteY62" fmla="*/ 2733 h 262289"/>
                    <a:gd name="connsiteX63" fmla="*/ 1183481 w 1207293"/>
                    <a:gd name="connsiteY63" fmla="*/ 2733 h 262289"/>
                    <a:gd name="connsiteX64" fmla="*/ 1200150 w 1207293"/>
                    <a:gd name="connsiteY64" fmla="*/ 2733 h 262289"/>
                    <a:gd name="connsiteX65" fmla="*/ 1207293 w 1207293"/>
                    <a:gd name="connsiteY65" fmla="*/ 352 h 26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207293" h="262289">
                      <a:moveTo>
                        <a:pt x="0" y="262289"/>
                      </a:moveTo>
                      <a:lnTo>
                        <a:pt x="71437" y="259908"/>
                      </a:lnTo>
                      <a:cubicBezTo>
                        <a:pt x="88106" y="259511"/>
                        <a:pt x="100012" y="259908"/>
                        <a:pt x="100012" y="259908"/>
                      </a:cubicBezTo>
                      <a:cubicBezTo>
                        <a:pt x="110331" y="259908"/>
                        <a:pt x="124619" y="260305"/>
                        <a:pt x="133350" y="259908"/>
                      </a:cubicBezTo>
                      <a:cubicBezTo>
                        <a:pt x="142081" y="259511"/>
                        <a:pt x="149225" y="260702"/>
                        <a:pt x="152400" y="257527"/>
                      </a:cubicBezTo>
                      <a:cubicBezTo>
                        <a:pt x="155575" y="254352"/>
                        <a:pt x="152003" y="247605"/>
                        <a:pt x="152400" y="240858"/>
                      </a:cubicBezTo>
                      <a:cubicBezTo>
                        <a:pt x="152797" y="234111"/>
                        <a:pt x="155178" y="227365"/>
                        <a:pt x="154781" y="217046"/>
                      </a:cubicBezTo>
                      <a:cubicBezTo>
                        <a:pt x="154384" y="206727"/>
                        <a:pt x="150415" y="188074"/>
                        <a:pt x="150018" y="178946"/>
                      </a:cubicBezTo>
                      <a:cubicBezTo>
                        <a:pt x="149621" y="169818"/>
                        <a:pt x="151606" y="167039"/>
                        <a:pt x="152400" y="162277"/>
                      </a:cubicBezTo>
                      <a:cubicBezTo>
                        <a:pt x="153194" y="157515"/>
                        <a:pt x="148431" y="151958"/>
                        <a:pt x="154781" y="150371"/>
                      </a:cubicBezTo>
                      <a:cubicBezTo>
                        <a:pt x="161131" y="148783"/>
                        <a:pt x="179388" y="152355"/>
                        <a:pt x="190500" y="152752"/>
                      </a:cubicBezTo>
                      <a:cubicBezTo>
                        <a:pt x="201612" y="153149"/>
                        <a:pt x="221456" y="152752"/>
                        <a:pt x="221456" y="152752"/>
                      </a:cubicBezTo>
                      <a:lnTo>
                        <a:pt x="257175" y="152752"/>
                      </a:lnTo>
                      <a:lnTo>
                        <a:pt x="278606" y="152752"/>
                      </a:lnTo>
                      <a:lnTo>
                        <a:pt x="309562" y="152752"/>
                      </a:lnTo>
                      <a:lnTo>
                        <a:pt x="352425" y="152752"/>
                      </a:lnTo>
                      <a:lnTo>
                        <a:pt x="388143" y="152752"/>
                      </a:lnTo>
                      <a:lnTo>
                        <a:pt x="431006" y="152752"/>
                      </a:lnTo>
                      <a:lnTo>
                        <a:pt x="459581" y="152752"/>
                      </a:lnTo>
                      <a:lnTo>
                        <a:pt x="471487" y="152752"/>
                      </a:lnTo>
                      <a:lnTo>
                        <a:pt x="492918" y="152752"/>
                      </a:lnTo>
                      <a:lnTo>
                        <a:pt x="514350" y="152752"/>
                      </a:lnTo>
                      <a:lnTo>
                        <a:pt x="540543" y="152752"/>
                      </a:lnTo>
                      <a:lnTo>
                        <a:pt x="559593" y="152752"/>
                      </a:lnTo>
                      <a:lnTo>
                        <a:pt x="578643" y="152752"/>
                      </a:lnTo>
                      <a:lnTo>
                        <a:pt x="604837" y="152752"/>
                      </a:lnTo>
                      <a:lnTo>
                        <a:pt x="628650" y="152752"/>
                      </a:lnTo>
                      <a:lnTo>
                        <a:pt x="645318" y="152752"/>
                      </a:lnTo>
                      <a:lnTo>
                        <a:pt x="661987" y="152752"/>
                      </a:lnTo>
                      <a:lnTo>
                        <a:pt x="673893" y="152752"/>
                      </a:lnTo>
                      <a:lnTo>
                        <a:pt x="685800" y="152752"/>
                      </a:lnTo>
                      <a:cubicBezTo>
                        <a:pt x="689372" y="152752"/>
                        <a:pt x="691753" y="153149"/>
                        <a:pt x="695325" y="152752"/>
                      </a:cubicBezTo>
                      <a:cubicBezTo>
                        <a:pt x="698897" y="152355"/>
                        <a:pt x="702866" y="150371"/>
                        <a:pt x="707231" y="150371"/>
                      </a:cubicBezTo>
                      <a:cubicBezTo>
                        <a:pt x="711596" y="150371"/>
                        <a:pt x="716756" y="152355"/>
                        <a:pt x="721518" y="152752"/>
                      </a:cubicBezTo>
                      <a:cubicBezTo>
                        <a:pt x="726280" y="153149"/>
                        <a:pt x="732234" y="153943"/>
                        <a:pt x="735806" y="152752"/>
                      </a:cubicBezTo>
                      <a:cubicBezTo>
                        <a:pt x="739378" y="151561"/>
                        <a:pt x="741759" y="149180"/>
                        <a:pt x="742950" y="145608"/>
                      </a:cubicBezTo>
                      <a:cubicBezTo>
                        <a:pt x="744141" y="142036"/>
                        <a:pt x="743347" y="136877"/>
                        <a:pt x="742950" y="131321"/>
                      </a:cubicBezTo>
                      <a:cubicBezTo>
                        <a:pt x="742553" y="125765"/>
                        <a:pt x="740965" y="117430"/>
                        <a:pt x="740568" y="112271"/>
                      </a:cubicBezTo>
                      <a:cubicBezTo>
                        <a:pt x="740171" y="107112"/>
                        <a:pt x="740568" y="100364"/>
                        <a:pt x="740568" y="100364"/>
                      </a:cubicBezTo>
                      <a:lnTo>
                        <a:pt x="740568" y="78933"/>
                      </a:lnTo>
                      <a:cubicBezTo>
                        <a:pt x="740568" y="72980"/>
                        <a:pt x="740965" y="70599"/>
                        <a:pt x="740568" y="64646"/>
                      </a:cubicBezTo>
                      <a:cubicBezTo>
                        <a:pt x="740171" y="58693"/>
                        <a:pt x="738584" y="49564"/>
                        <a:pt x="738187" y="43214"/>
                      </a:cubicBezTo>
                      <a:cubicBezTo>
                        <a:pt x="737790" y="36864"/>
                        <a:pt x="738187" y="26546"/>
                        <a:pt x="738187" y="26546"/>
                      </a:cubicBezTo>
                      <a:lnTo>
                        <a:pt x="738187" y="12258"/>
                      </a:lnTo>
                      <a:cubicBezTo>
                        <a:pt x="738187" y="8686"/>
                        <a:pt x="734218" y="7098"/>
                        <a:pt x="738187" y="5114"/>
                      </a:cubicBezTo>
                      <a:cubicBezTo>
                        <a:pt x="742156" y="3130"/>
                        <a:pt x="754063" y="1146"/>
                        <a:pt x="762000" y="352"/>
                      </a:cubicBezTo>
                      <a:cubicBezTo>
                        <a:pt x="769937" y="-442"/>
                        <a:pt x="785812" y="352"/>
                        <a:pt x="785812" y="352"/>
                      </a:cubicBezTo>
                      <a:lnTo>
                        <a:pt x="814387" y="352"/>
                      </a:lnTo>
                      <a:lnTo>
                        <a:pt x="840581" y="352"/>
                      </a:lnTo>
                      <a:lnTo>
                        <a:pt x="869156" y="352"/>
                      </a:lnTo>
                      <a:lnTo>
                        <a:pt x="895350" y="352"/>
                      </a:lnTo>
                      <a:lnTo>
                        <a:pt x="916781" y="352"/>
                      </a:lnTo>
                      <a:lnTo>
                        <a:pt x="933450" y="352"/>
                      </a:lnTo>
                      <a:cubicBezTo>
                        <a:pt x="937816" y="352"/>
                        <a:pt x="935831" y="-45"/>
                        <a:pt x="942975" y="352"/>
                      </a:cubicBezTo>
                      <a:cubicBezTo>
                        <a:pt x="950119" y="749"/>
                        <a:pt x="967184" y="2336"/>
                        <a:pt x="976312" y="2733"/>
                      </a:cubicBezTo>
                      <a:cubicBezTo>
                        <a:pt x="985440" y="3130"/>
                        <a:pt x="997743" y="2733"/>
                        <a:pt x="997743" y="2733"/>
                      </a:cubicBezTo>
                      <a:lnTo>
                        <a:pt x="1028700" y="2733"/>
                      </a:lnTo>
                      <a:lnTo>
                        <a:pt x="1052512" y="2733"/>
                      </a:lnTo>
                      <a:lnTo>
                        <a:pt x="1071562" y="2733"/>
                      </a:lnTo>
                      <a:lnTo>
                        <a:pt x="1085850" y="2733"/>
                      </a:lnTo>
                      <a:lnTo>
                        <a:pt x="1104900" y="2733"/>
                      </a:lnTo>
                      <a:lnTo>
                        <a:pt x="1140618" y="2733"/>
                      </a:lnTo>
                      <a:lnTo>
                        <a:pt x="1166812" y="2733"/>
                      </a:lnTo>
                      <a:lnTo>
                        <a:pt x="1183481" y="2733"/>
                      </a:lnTo>
                      <a:cubicBezTo>
                        <a:pt x="1189037" y="2733"/>
                        <a:pt x="1196181" y="3130"/>
                        <a:pt x="1200150" y="2733"/>
                      </a:cubicBezTo>
                      <a:cubicBezTo>
                        <a:pt x="1204119" y="2336"/>
                        <a:pt x="1205706" y="1344"/>
                        <a:pt x="1207293" y="352"/>
                      </a:cubicBezTo>
                    </a:path>
                  </a:pathLst>
                </a:custGeom>
                <a:grpFill/>
                <a:ln w="28575" cap="flat" cmpd="sng" algn="ctr">
                  <a:solidFill>
                    <a:srgbClr val="E000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4123" name="TextBox 79"/>
          <p:cNvSpPr txBox="1">
            <a:spLocks noChangeArrowheads="1"/>
          </p:cNvSpPr>
          <p:nvPr/>
        </p:nvSpPr>
        <p:spPr bwMode="auto">
          <a:xfrm>
            <a:off x="5592763" y="1570087"/>
            <a:ext cx="10064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FFFFFF"/>
                </a:solidFill>
              </a:rPr>
              <a:t>HR 0.94</a:t>
            </a:r>
          </a:p>
          <a:p>
            <a:pPr algn="ctr"/>
            <a:endParaRPr lang="en-GB" sz="1600" b="1" dirty="0">
              <a:solidFill>
                <a:srgbClr val="FFFFFF"/>
              </a:solidFill>
            </a:endParaRPr>
          </a:p>
          <a:p>
            <a:pPr algn="ctr"/>
            <a:r>
              <a:rPr lang="en-GB" sz="1600" b="1" dirty="0" err="1">
                <a:solidFill>
                  <a:srgbClr val="FFFFFF"/>
                </a:solidFill>
              </a:rPr>
              <a:t>mITT</a:t>
            </a:r>
            <a:endParaRPr lang="en-GB" sz="1600" b="1" dirty="0">
              <a:solidFill>
                <a:srgbClr val="FFFFFF"/>
              </a:solidFill>
            </a:endParaRPr>
          </a:p>
          <a:p>
            <a:pPr algn="ctr"/>
            <a:r>
              <a:rPr lang="en-GB" sz="1600" b="1" dirty="0">
                <a:solidFill>
                  <a:srgbClr val="FFFFFF"/>
                </a:solidFill>
              </a:rPr>
              <a:t>p=0.63</a:t>
            </a:r>
          </a:p>
          <a:p>
            <a:pPr algn="ctr"/>
            <a:r>
              <a:rPr lang="en-GB" sz="1600" dirty="0">
                <a:solidFill>
                  <a:srgbClr val="FFFFFF"/>
                </a:solidFill>
              </a:rPr>
              <a:t>ITT</a:t>
            </a:r>
          </a:p>
          <a:p>
            <a:pPr algn="ctr"/>
            <a:r>
              <a:rPr lang="en-GB" sz="1600" dirty="0">
                <a:solidFill>
                  <a:srgbClr val="FFFFFF"/>
                </a:solidFill>
              </a:rPr>
              <a:t>p=0.57</a:t>
            </a:r>
            <a:endParaRPr lang="en-US" sz="1600" dirty="0"/>
          </a:p>
        </p:txBody>
      </p:sp>
      <p:sp>
        <p:nvSpPr>
          <p:cNvPr id="4124" name="Text Box 124"/>
          <p:cNvSpPr txBox="1">
            <a:spLocks noChangeArrowheads="1"/>
          </p:cNvSpPr>
          <p:nvPr/>
        </p:nvSpPr>
        <p:spPr bwMode="auto">
          <a:xfrm>
            <a:off x="6456363" y="5511850"/>
            <a:ext cx="1031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4125" name="TextBox 232"/>
          <p:cNvSpPr txBox="1">
            <a:spLocks noChangeArrowheads="1"/>
          </p:cNvSpPr>
          <p:nvPr/>
        </p:nvSpPr>
        <p:spPr bwMode="auto">
          <a:xfrm>
            <a:off x="5313363" y="5430887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126" name="TextBox 235"/>
          <p:cNvSpPr txBox="1">
            <a:spLocks noChangeArrowheads="1"/>
          </p:cNvSpPr>
          <p:nvPr/>
        </p:nvSpPr>
        <p:spPr bwMode="auto">
          <a:xfrm>
            <a:off x="8326438" y="53880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4127" name="TextBox 118"/>
          <p:cNvSpPr txBox="1">
            <a:spLocks noChangeArrowheads="1"/>
          </p:cNvSpPr>
          <p:nvPr/>
        </p:nvSpPr>
        <p:spPr bwMode="auto">
          <a:xfrm>
            <a:off x="8602663" y="2163812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B0F0"/>
                </a:solidFill>
              </a:rPr>
              <a:t>4.0%</a:t>
            </a:r>
          </a:p>
        </p:txBody>
      </p:sp>
      <p:sp>
        <p:nvSpPr>
          <p:cNvPr id="4128" name="TextBox 119"/>
          <p:cNvSpPr txBox="1">
            <a:spLocks noChangeArrowheads="1"/>
          </p:cNvSpPr>
          <p:nvPr/>
        </p:nvSpPr>
        <p:spPr bwMode="auto">
          <a:xfrm>
            <a:off x="8593138" y="1836787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53B0"/>
                </a:solidFill>
              </a:rPr>
              <a:t>4.1%</a:t>
            </a:r>
          </a:p>
        </p:txBody>
      </p:sp>
      <p:sp>
        <p:nvSpPr>
          <p:cNvPr id="3" name="TextBox 229"/>
          <p:cNvSpPr txBox="1"/>
          <p:nvPr/>
        </p:nvSpPr>
        <p:spPr>
          <a:xfrm>
            <a:off x="7127875" y="1619300"/>
            <a:ext cx="11588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Placebo</a:t>
            </a:r>
          </a:p>
        </p:txBody>
      </p:sp>
      <p:sp>
        <p:nvSpPr>
          <p:cNvPr id="4130" name="TextBox 230"/>
          <p:cNvSpPr txBox="1">
            <a:spLocks noChangeArrowheads="1"/>
          </p:cNvSpPr>
          <p:nvPr/>
        </p:nvSpPr>
        <p:spPr bwMode="auto">
          <a:xfrm>
            <a:off x="6727825" y="3925937"/>
            <a:ext cx="1709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CCFF"/>
                </a:solidFill>
              </a:rPr>
              <a:t>Rivaroxaban</a:t>
            </a:r>
          </a:p>
          <a:p>
            <a:pPr algn="ctr"/>
            <a:r>
              <a:rPr lang="en-US" sz="2000" b="1">
                <a:solidFill>
                  <a:srgbClr val="00CCFF"/>
                </a:solidFill>
              </a:rPr>
              <a:t>5 mg BID</a:t>
            </a:r>
          </a:p>
        </p:txBody>
      </p:sp>
      <p:sp>
        <p:nvSpPr>
          <p:cNvPr id="4131" name="Line 76"/>
          <p:cNvSpPr>
            <a:spLocks noChangeShapeType="1"/>
          </p:cNvSpPr>
          <p:nvPr/>
        </p:nvSpPr>
        <p:spPr bwMode="auto">
          <a:xfrm flipH="1">
            <a:off x="5345113" y="1436737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2" name="Line 77"/>
          <p:cNvSpPr>
            <a:spLocks noChangeShapeType="1"/>
          </p:cNvSpPr>
          <p:nvPr/>
        </p:nvSpPr>
        <p:spPr bwMode="auto">
          <a:xfrm>
            <a:off x="5445125" y="5288012"/>
            <a:ext cx="0" cy="136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3" name="Line 78"/>
          <p:cNvSpPr>
            <a:spLocks noChangeShapeType="1"/>
          </p:cNvSpPr>
          <p:nvPr/>
        </p:nvSpPr>
        <p:spPr bwMode="auto">
          <a:xfrm>
            <a:off x="6996113" y="5288012"/>
            <a:ext cx="0" cy="136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4" name="Line 79"/>
          <p:cNvSpPr>
            <a:spLocks noChangeShapeType="1"/>
          </p:cNvSpPr>
          <p:nvPr/>
        </p:nvSpPr>
        <p:spPr bwMode="auto">
          <a:xfrm>
            <a:off x="8521700" y="5280075"/>
            <a:ext cx="0" cy="136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5" name="Line 80"/>
          <p:cNvSpPr>
            <a:spLocks noChangeShapeType="1"/>
          </p:cNvSpPr>
          <p:nvPr/>
        </p:nvSpPr>
        <p:spPr bwMode="auto">
          <a:xfrm flipH="1">
            <a:off x="5335588" y="5262612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6" name="TextBox 79"/>
          <p:cNvSpPr txBox="1">
            <a:spLocks noChangeArrowheads="1"/>
          </p:cNvSpPr>
          <p:nvPr/>
        </p:nvSpPr>
        <p:spPr bwMode="auto">
          <a:xfrm>
            <a:off x="1022350" y="1571675"/>
            <a:ext cx="10064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</a:rPr>
              <a:t>HR 0.85</a:t>
            </a:r>
          </a:p>
          <a:p>
            <a:pPr algn="ctr"/>
            <a:endParaRPr lang="en-GB" sz="1600" b="1">
              <a:solidFill>
                <a:srgbClr val="FFFFFF"/>
              </a:solidFill>
            </a:endParaRPr>
          </a:p>
          <a:p>
            <a:pPr algn="ctr"/>
            <a:r>
              <a:rPr lang="en-GB" sz="1600" b="1">
                <a:solidFill>
                  <a:srgbClr val="FFFFFF"/>
                </a:solidFill>
              </a:rPr>
              <a:t>mITT</a:t>
            </a:r>
          </a:p>
          <a:p>
            <a:pPr algn="ctr"/>
            <a:r>
              <a:rPr lang="en-GB" sz="1600" b="1">
                <a:solidFill>
                  <a:srgbClr val="FFFFFF"/>
                </a:solidFill>
              </a:rPr>
              <a:t>p=0.028</a:t>
            </a:r>
          </a:p>
          <a:p>
            <a:pPr algn="ctr"/>
            <a:r>
              <a:rPr lang="en-GB" sz="1600">
                <a:solidFill>
                  <a:srgbClr val="FFFFFF"/>
                </a:solidFill>
              </a:rPr>
              <a:t>ITT</a:t>
            </a:r>
          </a:p>
          <a:p>
            <a:pPr algn="ctr"/>
            <a:r>
              <a:rPr lang="en-GB" sz="1600">
                <a:solidFill>
                  <a:srgbClr val="FFFFFF"/>
                </a:solidFill>
              </a:rPr>
              <a:t>p=0.010</a:t>
            </a:r>
            <a:endParaRPr lang="en-US" sz="1600"/>
          </a:p>
        </p:txBody>
      </p:sp>
      <p:sp>
        <p:nvSpPr>
          <p:cNvPr id="4137" name="Text Box 82"/>
          <p:cNvSpPr txBox="1">
            <a:spLocks noChangeArrowheads="1"/>
          </p:cNvSpPr>
          <p:nvPr/>
        </p:nvSpPr>
        <p:spPr bwMode="auto">
          <a:xfrm>
            <a:off x="2595563" y="4749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4138" name="Text Box 83"/>
          <p:cNvSpPr txBox="1">
            <a:spLocks noChangeArrowheads="1"/>
          </p:cNvSpPr>
          <p:nvPr/>
        </p:nvSpPr>
        <p:spPr bwMode="auto">
          <a:xfrm>
            <a:off x="2536825" y="4749850"/>
            <a:ext cx="1138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NNT=53</a:t>
            </a:r>
          </a:p>
        </p:txBody>
      </p:sp>
      <p:sp>
        <p:nvSpPr>
          <p:cNvPr id="70" name="Rechthoek 69"/>
          <p:cNvSpPr/>
          <p:nvPr/>
        </p:nvSpPr>
        <p:spPr>
          <a:xfrm>
            <a:off x="6304527" y="6320353"/>
            <a:ext cx="2587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Mega et al, N </a:t>
            </a:r>
            <a:r>
              <a:rPr lang="en-US" sz="1200" dirty="0" err="1" smtClean="0">
                <a:solidFill>
                  <a:schemeClr val="bg1"/>
                </a:solidFill>
              </a:rPr>
              <a:t>Engl</a:t>
            </a:r>
            <a:r>
              <a:rPr lang="en-US" sz="1200" dirty="0" smtClean="0">
                <a:solidFill>
                  <a:schemeClr val="bg1"/>
                </a:solidFill>
              </a:rPr>
              <a:t> J Med. 2011 Nov 13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71" name="Rechthoek 70"/>
          <p:cNvSpPr/>
          <p:nvPr/>
        </p:nvSpPr>
        <p:spPr>
          <a:xfrm>
            <a:off x="310994" y="57398"/>
            <a:ext cx="62440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ATLAS ACS 2: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 endpoints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 mg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3402013" y="1960737"/>
            <a:ext cx="2519362" cy="3328987"/>
            <a:chOff x="23812" y="900113"/>
            <a:chExt cx="9096375" cy="5050631"/>
          </a:xfrm>
        </p:grpSpPr>
        <p:sp>
          <p:nvSpPr>
            <p:cNvPr id="170" name="Rectangle 169"/>
            <p:cNvSpPr/>
            <p:nvPr/>
          </p:nvSpPr>
          <p:spPr>
            <a:xfrm>
              <a:off x="23812" y="900113"/>
              <a:ext cx="9096375" cy="50434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EEE9E2"/>
                </a:solidFill>
              </a:endParaRP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61913" y="1778618"/>
              <a:ext cx="9043987" cy="4172126"/>
              <a:chOff x="61913" y="1778618"/>
              <a:chExt cx="9043987" cy="4172126"/>
            </a:xfrm>
          </p:grpSpPr>
          <p:sp>
            <p:nvSpPr>
              <p:cNvPr id="178" name="Freeform 5"/>
              <p:cNvSpPr/>
              <p:nvPr/>
            </p:nvSpPr>
            <p:spPr>
              <a:xfrm>
                <a:off x="63931" y="5192066"/>
                <a:ext cx="240736" cy="758678"/>
              </a:xfrm>
              <a:custGeom>
                <a:avLst/>
                <a:gdLst>
                  <a:gd name="connsiteX0" fmla="*/ 0 w 242887"/>
                  <a:gd name="connsiteY0" fmla="*/ 759619 h 759619"/>
                  <a:gd name="connsiteX1" fmla="*/ 9525 w 242887"/>
                  <a:gd name="connsiteY1" fmla="*/ 695325 h 759619"/>
                  <a:gd name="connsiteX2" fmla="*/ 7143 w 242887"/>
                  <a:gd name="connsiteY2" fmla="*/ 685800 h 759619"/>
                  <a:gd name="connsiteX3" fmla="*/ 7143 w 242887"/>
                  <a:gd name="connsiteY3" fmla="*/ 671513 h 759619"/>
                  <a:gd name="connsiteX4" fmla="*/ 9525 w 242887"/>
                  <a:gd name="connsiteY4" fmla="*/ 654844 h 759619"/>
                  <a:gd name="connsiteX5" fmla="*/ 9525 w 242887"/>
                  <a:gd name="connsiteY5" fmla="*/ 645319 h 759619"/>
                  <a:gd name="connsiteX6" fmla="*/ 9525 w 242887"/>
                  <a:gd name="connsiteY6" fmla="*/ 635794 h 759619"/>
                  <a:gd name="connsiteX7" fmla="*/ 9525 w 242887"/>
                  <a:gd name="connsiteY7" fmla="*/ 623888 h 759619"/>
                  <a:gd name="connsiteX8" fmla="*/ 9525 w 242887"/>
                  <a:gd name="connsiteY8" fmla="*/ 614363 h 759619"/>
                  <a:gd name="connsiteX9" fmla="*/ 9525 w 242887"/>
                  <a:gd name="connsiteY9" fmla="*/ 600075 h 759619"/>
                  <a:gd name="connsiteX10" fmla="*/ 19050 w 242887"/>
                  <a:gd name="connsiteY10" fmla="*/ 585788 h 759619"/>
                  <a:gd name="connsiteX11" fmla="*/ 21431 w 242887"/>
                  <a:gd name="connsiteY11" fmla="*/ 576263 h 759619"/>
                  <a:gd name="connsiteX12" fmla="*/ 21431 w 242887"/>
                  <a:gd name="connsiteY12" fmla="*/ 561975 h 759619"/>
                  <a:gd name="connsiteX13" fmla="*/ 21431 w 242887"/>
                  <a:gd name="connsiteY13" fmla="*/ 547688 h 759619"/>
                  <a:gd name="connsiteX14" fmla="*/ 23812 w 242887"/>
                  <a:gd name="connsiteY14" fmla="*/ 533400 h 759619"/>
                  <a:gd name="connsiteX15" fmla="*/ 23812 w 242887"/>
                  <a:gd name="connsiteY15" fmla="*/ 526256 h 759619"/>
                  <a:gd name="connsiteX16" fmla="*/ 28575 w 242887"/>
                  <a:gd name="connsiteY16" fmla="*/ 516731 h 759619"/>
                  <a:gd name="connsiteX17" fmla="*/ 28575 w 242887"/>
                  <a:gd name="connsiteY17" fmla="*/ 502444 h 759619"/>
                  <a:gd name="connsiteX18" fmla="*/ 30956 w 242887"/>
                  <a:gd name="connsiteY18" fmla="*/ 485775 h 759619"/>
                  <a:gd name="connsiteX19" fmla="*/ 30956 w 242887"/>
                  <a:gd name="connsiteY19" fmla="*/ 471488 h 759619"/>
                  <a:gd name="connsiteX20" fmla="*/ 35718 w 242887"/>
                  <a:gd name="connsiteY20" fmla="*/ 464344 h 759619"/>
                  <a:gd name="connsiteX21" fmla="*/ 42862 w 242887"/>
                  <a:gd name="connsiteY21" fmla="*/ 454819 h 759619"/>
                  <a:gd name="connsiteX22" fmla="*/ 40481 w 242887"/>
                  <a:gd name="connsiteY22" fmla="*/ 438150 h 759619"/>
                  <a:gd name="connsiteX23" fmla="*/ 42862 w 242887"/>
                  <a:gd name="connsiteY23" fmla="*/ 433388 h 759619"/>
                  <a:gd name="connsiteX24" fmla="*/ 47625 w 242887"/>
                  <a:gd name="connsiteY24" fmla="*/ 426244 h 759619"/>
                  <a:gd name="connsiteX25" fmla="*/ 50006 w 242887"/>
                  <a:gd name="connsiteY25" fmla="*/ 416719 h 759619"/>
                  <a:gd name="connsiteX26" fmla="*/ 52387 w 242887"/>
                  <a:gd name="connsiteY26" fmla="*/ 404813 h 759619"/>
                  <a:gd name="connsiteX27" fmla="*/ 64293 w 242887"/>
                  <a:gd name="connsiteY27" fmla="*/ 400050 h 759619"/>
                  <a:gd name="connsiteX28" fmla="*/ 64293 w 242887"/>
                  <a:gd name="connsiteY28" fmla="*/ 383381 h 759619"/>
                  <a:gd name="connsiteX29" fmla="*/ 69056 w 242887"/>
                  <a:gd name="connsiteY29" fmla="*/ 369094 h 759619"/>
                  <a:gd name="connsiteX30" fmla="*/ 71437 w 242887"/>
                  <a:gd name="connsiteY30" fmla="*/ 347663 h 759619"/>
                  <a:gd name="connsiteX31" fmla="*/ 73818 w 242887"/>
                  <a:gd name="connsiteY31" fmla="*/ 342900 h 759619"/>
                  <a:gd name="connsiteX32" fmla="*/ 80962 w 242887"/>
                  <a:gd name="connsiteY32" fmla="*/ 330994 h 759619"/>
                  <a:gd name="connsiteX33" fmla="*/ 83343 w 242887"/>
                  <a:gd name="connsiteY33" fmla="*/ 326231 h 759619"/>
                  <a:gd name="connsiteX34" fmla="*/ 88106 w 242887"/>
                  <a:gd name="connsiteY34" fmla="*/ 323850 h 759619"/>
                  <a:gd name="connsiteX35" fmla="*/ 92868 w 242887"/>
                  <a:gd name="connsiteY35" fmla="*/ 304800 h 759619"/>
                  <a:gd name="connsiteX36" fmla="*/ 92868 w 242887"/>
                  <a:gd name="connsiteY36" fmla="*/ 295275 h 759619"/>
                  <a:gd name="connsiteX37" fmla="*/ 97631 w 242887"/>
                  <a:gd name="connsiteY37" fmla="*/ 288131 h 759619"/>
                  <a:gd name="connsiteX38" fmla="*/ 102393 w 242887"/>
                  <a:gd name="connsiteY38" fmla="*/ 285750 h 759619"/>
                  <a:gd name="connsiteX39" fmla="*/ 102393 w 242887"/>
                  <a:gd name="connsiteY39" fmla="*/ 273844 h 759619"/>
                  <a:gd name="connsiteX40" fmla="*/ 109537 w 242887"/>
                  <a:gd name="connsiteY40" fmla="*/ 261938 h 759619"/>
                  <a:gd name="connsiteX41" fmla="*/ 109537 w 242887"/>
                  <a:gd name="connsiteY41" fmla="*/ 245269 h 759619"/>
                  <a:gd name="connsiteX42" fmla="*/ 109537 w 242887"/>
                  <a:gd name="connsiteY42" fmla="*/ 230981 h 759619"/>
                  <a:gd name="connsiteX43" fmla="*/ 121443 w 242887"/>
                  <a:gd name="connsiteY43" fmla="*/ 223838 h 759619"/>
                  <a:gd name="connsiteX44" fmla="*/ 121443 w 242887"/>
                  <a:gd name="connsiteY44" fmla="*/ 211931 h 759619"/>
                  <a:gd name="connsiteX45" fmla="*/ 123825 w 242887"/>
                  <a:gd name="connsiteY45" fmla="*/ 195263 h 759619"/>
                  <a:gd name="connsiteX46" fmla="*/ 123825 w 242887"/>
                  <a:gd name="connsiteY46" fmla="*/ 180975 h 759619"/>
                  <a:gd name="connsiteX47" fmla="*/ 123825 w 242887"/>
                  <a:gd name="connsiteY47" fmla="*/ 169069 h 759619"/>
                  <a:gd name="connsiteX48" fmla="*/ 140493 w 242887"/>
                  <a:gd name="connsiteY48" fmla="*/ 166688 h 759619"/>
                  <a:gd name="connsiteX49" fmla="*/ 145256 w 242887"/>
                  <a:gd name="connsiteY49" fmla="*/ 166688 h 759619"/>
                  <a:gd name="connsiteX50" fmla="*/ 147637 w 242887"/>
                  <a:gd name="connsiteY50" fmla="*/ 154781 h 759619"/>
                  <a:gd name="connsiteX51" fmla="*/ 157162 w 242887"/>
                  <a:gd name="connsiteY51" fmla="*/ 145256 h 759619"/>
                  <a:gd name="connsiteX52" fmla="*/ 157162 w 242887"/>
                  <a:gd name="connsiteY52" fmla="*/ 140494 h 759619"/>
                  <a:gd name="connsiteX53" fmla="*/ 159543 w 242887"/>
                  <a:gd name="connsiteY53" fmla="*/ 130969 h 759619"/>
                  <a:gd name="connsiteX54" fmla="*/ 171450 w 242887"/>
                  <a:gd name="connsiteY54" fmla="*/ 126206 h 759619"/>
                  <a:gd name="connsiteX55" fmla="*/ 180975 w 242887"/>
                  <a:gd name="connsiteY55" fmla="*/ 126206 h 759619"/>
                  <a:gd name="connsiteX56" fmla="*/ 180975 w 242887"/>
                  <a:gd name="connsiteY56" fmla="*/ 114300 h 759619"/>
                  <a:gd name="connsiteX57" fmla="*/ 185737 w 242887"/>
                  <a:gd name="connsiteY57" fmla="*/ 107156 h 759619"/>
                  <a:gd name="connsiteX58" fmla="*/ 200025 w 242887"/>
                  <a:gd name="connsiteY58" fmla="*/ 107156 h 759619"/>
                  <a:gd name="connsiteX59" fmla="*/ 202406 w 242887"/>
                  <a:gd name="connsiteY59" fmla="*/ 107156 h 759619"/>
                  <a:gd name="connsiteX60" fmla="*/ 207168 w 242887"/>
                  <a:gd name="connsiteY60" fmla="*/ 102394 h 759619"/>
                  <a:gd name="connsiteX61" fmla="*/ 207168 w 242887"/>
                  <a:gd name="connsiteY61" fmla="*/ 88106 h 759619"/>
                  <a:gd name="connsiteX62" fmla="*/ 207168 w 242887"/>
                  <a:gd name="connsiteY62" fmla="*/ 80963 h 759619"/>
                  <a:gd name="connsiteX63" fmla="*/ 207168 w 242887"/>
                  <a:gd name="connsiteY63" fmla="*/ 71438 h 759619"/>
                  <a:gd name="connsiteX64" fmla="*/ 221456 w 242887"/>
                  <a:gd name="connsiteY64" fmla="*/ 69056 h 759619"/>
                  <a:gd name="connsiteX65" fmla="*/ 230981 w 242887"/>
                  <a:gd name="connsiteY65" fmla="*/ 69056 h 759619"/>
                  <a:gd name="connsiteX66" fmla="*/ 233362 w 242887"/>
                  <a:gd name="connsiteY66" fmla="*/ 52388 h 759619"/>
                  <a:gd name="connsiteX67" fmla="*/ 233362 w 242887"/>
                  <a:gd name="connsiteY67" fmla="*/ 45244 h 759619"/>
                  <a:gd name="connsiteX68" fmla="*/ 233362 w 242887"/>
                  <a:gd name="connsiteY68" fmla="*/ 35719 h 759619"/>
                  <a:gd name="connsiteX69" fmla="*/ 233362 w 242887"/>
                  <a:gd name="connsiteY69" fmla="*/ 23813 h 759619"/>
                  <a:gd name="connsiteX70" fmla="*/ 238125 w 242887"/>
                  <a:gd name="connsiteY70" fmla="*/ 9525 h 759619"/>
                  <a:gd name="connsiteX71" fmla="*/ 242887 w 242887"/>
                  <a:gd name="connsiteY71" fmla="*/ 0 h 75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42887" h="759619">
                    <a:moveTo>
                      <a:pt x="0" y="759619"/>
                    </a:moveTo>
                    <a:cubicBezTo>
                      <a:pt x="4167" y="733623"/>
                      <a:pt x="8335" y="707628"/>
                      <a:pt x="9525" y="695325"/>
                    </a:cubicBezTo>
                    <a:cubicBezTo>
                      <a:pt x="10715" y="683022"/>
                      <a:pt x="7540" y="689769"/>
                      <a:pt x="7143" y="685800"/>
                    </a:cubicBezTo>
                    <a:cubicBezTo>
                      <a:pt x="6746" y="681831"/>
                      <a:pt x="6746" y="676672"/>
                      <a:pt x="7143" y="671513"/>
                    </a:cubicBezTo>
                    <a:cubicBezTo>
                      <a:pt x="7540" y="666354"/>
                      <a:pt x="9128" y="659210"/>
                      <a:pt x="9525" y="654844"/>
                    </a:cubicBezTo>
                    <a:cubicBezTo>
                      <a:pt x="9922" y="650478"/>
                      <a:pt x="9525" y="645319"/>
                      <a:pt x="9525" y="645319"/>
                    </a:cubicBezTo>
                    <a:lnTo>
                      <a:pt x="9525" y="635794"/>
                    </a:lnTo>
                    <a:lnTo>
                      <a:pt x="9525" y="623888"/>
                    </a:lnTo>
                    <a:lnTo>
                      <a:pt x="9525" y="614363"/>
                    </a:lnTo>
                    <a:cubicBezTo>
                      <a:pt x="9525" y="610394"/>
                      <a:pt x="7938" y="604837"/>
                      <a:pt x="9525" y="600075"/>
                    </a:cubicBezTo>
                    <a:cubicBezTo>
                      <a:pt x="11112" y="595313"/>
                      <a:pt x="17066" y="589757"/>
                      <a:pt x="19050" y="585788"/>
                    </a:cubicBezTo>
                    <a:cubicBezTo>
                      <a:pt x="21034" y="581819"/>
                      <a:pt x="21034" y="580232"/>
                      <a:pt x="21431" y="576263"/>
                    </a:cubicBezTo>
                    <a:cubicBezTo>
                      <a:pt x="21828" y="572294"/>
                      <a:pt x="21431" y="561975"/>
                      <a:pt x="21431" y="561975"/>
                    </a:cubicBezTo>
                    <a:cubicBezTo>
                      <a:pt x="21431" y="557213"/>
                      <a:pt x="21034" y="552450"/>
                      <a:pt x="21431" y="547688"/>
                    </a:cubicBezTo>
                    <a:cubicBezTo>
                      <a:pt x="21828" y="542926"/>
                      <a:pt x="23415" y="536972"/>
                      <a:pt x="23812" y="533400"/>
                    </a:cubicBezTo>
                    <a:cubicBezTo>
                      <a:pt x="24209" y="529828"/>
                      <a:pt x="23018" y="529034"/>
                      <a:pt x="23812" y="526256"/>
                    </a:cubicBezTo>
                    <a:cubicBezTo>
                      <a:pt x="24606" y="523478"/>
                      <a:pt x="27781" y="520700"/>
                      <a:pt x="28575" y="516731"/>
                    </a:cubicBezTo>
                    <a:cubicBezTo>
                      <a:pt x="29369" y="512762"/>
                      <a:pt x="28178" y="507603"/>
                      <a:pt x="28575" y="502444"/>
                    </a:cubicBezTo>
                    <a:cubicBezTo>
                      <a:pt x="28972" y="497285"/>
                      <a:pt x="30559" y="490934"/>
                      <a:pt x="30956" y="485775"/>
                    </a:cubicBezTo>
                    <a:cubicBezTo>
                      <a:pt x="31353" y="480616"/>
                      <a:pt x="30162" y="475060"/>
                      <a:pt x="30956" y="471488"/>
                    </a:cubicBezTo>
                    <a:cubicBezTo>
                      <a:pt x="31750" y="467916"/>
                      <a:pt x="33734" y="467122"/>
                      <a:pt x="35718" y="464344"/>
                    </a:cubicBezTo>
                    <a:cubicBezTo>
                      <a:pt x="37702" y="461566"/>
                      <a:pt x="42068" y="459185"/>
                      <a:pt x="42862" y="454819"/>
                    </a:cubicBezTo>
                    <a:cubicBezTo>
                      <a:pt x="43656" y="450453"/>
                      <a:pt x="40481" y="441722"/>
                      <a:pt x="40481" y="438150"/>
                    </a:cubicBezTo>
                    <a:cubicBezTo>
                      <a:pt x="40481" y="434578"/>
                      <a:pt x="41671" y="435372"/>
                      <a:pt x="42862" y="433388"/>
                    </a:cubicBezTo>
                    <a:cubicBezTo>
                      <a:pt x="44053" y="431404"/>
                      <a:pt x="46434" y="429022"/>
                      <a:pt x="47625" y="426244"/>
                    </a:cubicBezTo>
                    <a:cubicBezTo>
                      <a:pt x="48816" y="423466"/>
                      <a:pt x="49212" y="420291"/>
                      <a:pt x="50006" y="416719"/>
                    </a:cubicBezTo>
                    <a:cubicBezTo>
                      <a:pt x="50800" y="413147"/>
                      <a:pt x="50006" y="407591"/>
                      <a:pt x="52387" y="404813"/>
                    </a:cubicBezTo>
                    <a:cubicBezTo>
                      <a:pt x="54768" y="402035"/>
                      <a:pt x="62309" y="403622"/>
                      <a:pt x="64293" y="400050"/>
                    </a:cubicBezTo>
                    <a:cubicBezTo>
                      <a:pt x="66277" y="396478"/>
                      <a:pt x="63499" y="388540"/>
                      <a:pt x="64293" y="383381"/>
                    </a:cubicBezTo>
                    <a:cubicBezTo>
                      <a:pt x="65087" y="378222"/>
                      <a:pt x="67865" y="375047"/>
                      <a:pt x="69056" y="369094"/>
                    </a:cubicBezTo>
                    <a:cubicBezTo>
                      <a:pt x="70247" y="363141"/>
                      <a:pt x="70643" y="352029"/>
                      <a:pt x="71437" y="347663"/>
                    </a:cubicBezTo>
                    <a:cubicBezTo>
                      <a:pt x="72231" y="343297"/>
                      <a:pt x="72231" y="345678"/>
                      <a:pt x="73818" y="342900"/>
                    </a:cubicBezTo>
                    <a:cubicBezTo>
                      <a:pt x="75405" y="340122"/>
                      <a:pt x="79375" y="333772"/>
                      <a:pt x="80962" y="330994"/>
                    </a:cubicBezTo>
                    <a:cubicBezTo>
                      <a:pt x="82549" y="328216"/>
                      <a:pt x="82152" y="327422"/>
                      <a:pt x="83343" y="326231"/>
                    </a:cubicBezTo>
                    <a:cubicBezTo>
                      <a:pt x="84534" y="325040"/>
                      <a:pt x="86519" y="327422"/>
                      <a:pt x="88106" y="323850"/>
                    </a:cubicBezTo>
                    <a:cubicBezTo>
                      <a:pt x="89694" y="320278"/>
                      <a:pt x="92074" y="309562"/>
                      <a:pt x="92868" y="304800"/>
                    </a:cubicBezTo>
                    <a:cubicBezTo>
                      <a:pt x="93662" y="300038"/>
                      <a:pt x="92074" y="298053"/>
                      <a:pt x="92868" y="295275"/>
                    </a:cubicBezTo>
                    <a:cubicBezTo>
                      <a:pt x="93662" y="292497"/>
                      <a:pt x="96044" y="289718"/>
                      <a:pt x="97631" y="288131"/>
                    </a:cubicBezTo>
                    <a:cubicBezTo>
                      <a:pt x="99218" y="286544"/>
                      <a:pt x="101599" y="288131"/>
                      <a:pt x="102393" y="285750"/>
                    </a:cubicBezTo>
                    <a:cubicBezTo>
                      <a:pt x="103187" y="283369"/>
                      <a:pt x="101202" y="277813"/>
                      <a:pt x="102393" y="273844"/>
                    </a:cubicBezTo>
                    <a:cubicBezTo>
                      <a:pt x="103584" y="269875"/>
                      <a:pt x="108346" y="266700"/>
                      <a:pt x="109537" y="261938"/>
                    </a:cubicBezTo>
                    <a:cubicBezTo>
                      <a:pt x="110728" y="257176"/>
                      <a:pt x="109537" y="245269"/>
                      <a:pt x="109537" y="245269"/>
                    </a:cubicBezTo>
                    <a:cubicBezTo>
                      <a:pt x="109537" y="240110"/>
                      <a:pt x="107553" y="234553"/>
                      <a:pt x="109537" y="230981"/>
                    </a:cubicBezTo>
                    <a:cubicBezTo>
                      <a:pt x="111521" y="227409"/>
                      <a:pt x="119459" y="227013"/>
                      <a:pt x="121443" y="223838"/>
                    </a:cubicBezTo>
                    <a:cubicBezTo>
                      <a:pt x="123427" y="220663"/>
                      <a:pt x="121046" y="216693"/>
                      <a:pt x="121443" y="211931"/>
                    </a:cubicBezTo>
                    <a:cubicBezTo>
                      <a:pt x="121840" y="207169"/>
                      <a:pt x="123428" y="200422"/>
                      <a:pt x="123825" y="195263"/>
                    </a:cubicBezTo>
                    <a:cubicBezTo>
                      <a:pt x="124222" y="190104"/>
                      <a:pt x="123825" y="180975"/>
                      <a:pt x="123825" y="180975"/>
                    </a:cubicBezTo>
                    <a:cubicBezTo>
                      <a:pt x="123825" y="176609"/>
                      <a:pt x="121047" y="171450"/>
                      <a:pt x="123825" y="169069"/>
                    </a:cubicBezTo>
                    <a:cubicBezTo>
                      <a:pt x="126603" y="166688"/>
                      <a:pt x="136921" y="167085"/>
                      <a:pt x="140493" y="166688"/>
                    </a:cubicBezTo>
                    <a:cubicBezTo>
                      <a:pt x="144065" y="166291"/>
                      <a:pt x="144065" y="168672"/>
                      <a:pt x="145256" y="166688"/>
                    </a:cubicBezTo>
                    <a:cubicBezTo>
                      <a:pt x="146447" y="164704"/>
                      <a:pt x="145653" y="158353"/>
                      <a:pt x="147637" y="154781"/>
                    </a:cubicBezTo>
                    <a:cubicBezTo>
                      <a:pt x="149621" y="151209"/>
                      <a:pt x="155575" y="147637"/>
                      <a:pt x="157162" y="145256"/>
                    </a:cubicBezTo>
                    <a:cubicBezTo>
                      <a:pt x="158750" y="142875"/>
                      <a:pt x="156765" y="142875"/>
                      <a:pt x="157162" y="140494"/>
                    </a:cubicBezTo>
                    <a:cubicBezTo>
                      <a:pt x="157559" y="138113"/>
                      <a:pt x="157162" y="133350"/>
                      <a:pt x="159543" y="130969"/>
                    </a:cubicBezTo>
                    <a:cubicBezTo>
                      <a:pt x="161924" y="128588"/>
                      <a:pt x="167878" y="127000"/>
                      <a:pt x="171450" y="126206"/>
                    </a:cubicBezTo>
                    <a:cubicBezTo>
                      <a:pt x="175022" y="125412"/>
                      <a:pt x="179388" y="128190"/>
                      <a:pt x="180975" y="126206"/>
                    </a:cubicBezTo>
                    <a:cubicBezTo>
                      <a:pt x="182563" y="124222"/>
                      <a:pt x="180181" y="117475"/>
                      <a:pt x="180975" y="114300"/>
                    </a:cubicBezTo>
                    <a:cubicBezTo>
                      <a:pt x="181769" y="111125"/>
                      <a:pt x="182562" y="108347"/>
                      <a:pt x="185737" y="107156"/>
                    </a:cubicBezTo>
                    <a:cubicBezTo>
                      <a:pt x="188912" y="105965"/>
                      <a:pt x="200025" y="107156"/>
                      <a:pt x="200025" y="107156"/>
                    </a:cubicBezTo>
                    <a:cubicBezTo>
                      <a:pt x="202803" y="107156"/>
                      <a:pt x="201216" y="107950"/>
                      <a:pt x="202406" y="107156"/>
                    </a:cubicBezTo>
                    <a:cubicBezTo>
                      <a:pt x="203596" y="106362"/>
                      <a:pt x="206374" y="105569"/>
                      <a:pt x="207168" y="102394"/>
                    </a:cubicBezTo>
                    <a:cubicBezTo>
                      <a:pt x="207962" y="99219"/>
                      <a:pt x="207168" y="88106"/>
                      <a:pt x="207168" y="88106"/>
                    </a:cubicBezTo>
                    <a:lnTo>
                      <a:pt x="207168" y="80963"/>
                    </a:lnTo>
                    <a:cubicBezTo>
                      <a:pt x="207168" y="78185"/>
                      <a:pt x="204787" y="73422"/>
                      <a:pt x="207168" y="71438"/>
                    </a:cubicBezTo>
                    <a:cubicBezTo>
                      <a:pt x="209549" y="69454"/>
                      <a:pt x="217487" y="69453"/>
                      <a:pt x="221456" y="69056"/>
                    </a:cubicBezTo>
                    <a:cubicBezTo>
                      <a:pt x="225425" y="68659"/>
                      <a:pt x="228997" y="71834"/>
                      <a:pt x="230981" y="69056"/>
                    </a:cubicBezTo>
                    <a:cubicBezTo>
                      <a:pt x="232965" y="66278"/>
                      <a:pt x="232965" y="56357"/>
                      <a:pt x="233362" y="52388"/>
                    </a:cubicBezTo>
                    <a:cubicBezTo>
                      <a:pt x="233759" y="48419"/>
                      <a:pt x="233362" y="45244"/>
                      <a:pt x="233362" y="45244"/>
                    </a:cubicBezTo>
                    <a:lnTo>
                      <a:pt x="233362" y="35719"/>
                    </a:lnTo>
                    <a:cubicBezTo>
                      <a:pt x="233362" y="32147"/>
                      <a:pt x="232568" y="28179"/>
                      <a:pt x="233362" y="23813"/>
                    </a:cubicBezTo>
                    <a:cubicBezTo>
                      <a:pt x="234156" y="19447"/>
                      <a:pt x="236538" y="13494"/>
                      <a:pt x="238125" y="9525"/>
                    </a:cubicBezTo>
                    <a:cubicBezTo>
                      <a:pt x="239713" y="5556"/>
                      <a:pt x="242887" y="0"/>
                      <a:pt x="242887" y="0"/>
                    </a:cubicBez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293204" y="5124628"/>
                <a:ext cx="154761" cy="125242"/>
              </a:xfrm>
              <a:custGeom>
                <a:avLst/>
                <a:gdLst>
                  <a:gd name="connsiteX0" fmla="*/ 0 w 152791"/>
                  <a:gd name="connsiteY0" fmla="*/ 126206 h 126206"/>
                  <a:gd name="connsiteX1" fmla="*/ 9525 w 152791"/>
                  <a:gd name="connsiteY1" fmla="*/ 71438 h 126206"/>
                  <a:gd name="connsiteX2" fmla="*/ 11906 w 152791"/>
                  <a:gd name="connsiteY2" fmla="*/ 66675 h 126206"/>
                  <a:gd name="connsiteX3" fmla="*/ 16669 w 152791"/>
                  <a:gd name="connsiteY3" fmla="*/ 61913 h 126206"/>
                  <a:gd name="connsiteX4" fmla="*/ 23812 w 152791"/>
                  <a:gd name="connsiteY4" fmla="*/ 57150 h 126206"/>
                  <a:gd name="connsiteX5" fmla="*/ 40481 w 152791"/>
                  <a:gd name="connsiteY5" fmla="*/ 57150 h 126206"/>
                  <a:gd name="connsiteX6" fmla="*/ 42862 w 152791"/>
                  <a:gd name="connsiteY6" fmla="*/ 57150 h 126206"/>
                  <a:gd name="connsiteX7" fmla="*/ 47625 w 152791"/>
                  <a:gd name="connsiteY7" fmla="*/ 47625 h 126206"/>
                  <a:gd name="connsiteX8" fmla="*/ 47625 w 152791"/>
                  <a:gd name="connsiteY8" fmla="*/ 38100 h 126206"/>
                  <a:gd name="connsiteX9" fmla="*/ 50006 w 152791"/>
                  <a:gd name="connsiteY9" fmla="*/ 33338 h 126206"/>
                  <a:gd name="connsiteX10" fmla="*/ 61912 w 152791"/>
                  <a:gd name="connsiteY10" fmla="*/ 30956 h 126206"/>
                  <a:gd name="connsiteX11" fmla="*/ 78581 w 152791"/>
                  <a:gd name="connsiteY11" fmla="*/ 30956 h 126206"/>
                  <a:gd name="connsiteX12" fmla="*/ 88106 w 152791"/>
                  <a:gd name="connsiteY12" fmla="*/ 30956 h 126206"/>
                  <a:gd name="connsiteX13" fmla="*/ 107156 w 152791"/>
                  <a:gd name="connsiteY13" fmla="*/ 30956 h 126206"/>
                  <a:gd name="connsiteX14" fmla="*/ 116681 w 152791"/>
                  <a:gd name="connsiteY14" fmla="*/ 33338 h 126206"/>
                  <a:gd name="connsiteX15" fmla="*/ 121444 w 152791"/>
                  <a:gd name="connsiteY15" fmla="*/ 33338 h 126206"/>
                  <a:gd name="connsiteX16" fmla="*/ 133350 w 152791"/>
                  <a:gd name="connsiteY16" fmla="*/ 23813 h 126206"/>
                  <a:gd name="connsiteX17" fmla="*/ 133350 w 152791"/>
                  <a:gd name="connsiteY17" fmla="*/ 16669 h 126206"/>
                  <a:gd name="connsiteX18" fmla="*/ 138112 w 152791"/>
                  <a:gd name="connsiteY18" fmla="*/ 14288 h 126206"/>
                  <a:gd name="connsiteX19" fmla="*/ 145256 w 152791"/>
                  <a:gd name="connsiteY19" fmla="*/ 14288 h 126206"/>
                  <a:gd name="connsiteX20" fmla="*/ 152400 w 152791"/>
                  <a:gd name="connsiteY20" fmla="*/ 14288 h 126206"/>
                  <a:gd name="connsiteX21" fmla="*/ 152400 w 152791"/>
                  <a:gd name="connsiteY21" fmla="*/ 0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2791" h="126206">
                    <a:moveTo>
                      <a:pt x="0" y="126206"/>
                    </a:moveTo>
                    <a:cubicBezTo>
                      <a:pt x="3770" y="103783"/>
                      <a:pt x="7541" y="81360"/>
                      <a:pt x="9525" y="71438"/>
                    </a:cubicBezTo>
                    <a:cubicBezTo>
                      <a:pt x="11509" y="61516"/>
                      <a:pt x="10715" y="68262"/>
                      <a:pt x="11906" y="66675"/>
                    </a:cubicBezTo>
                    <a:cubicBezTo>
                      <a:pt x="13097" y="65088"/>
                      <a:pt x="14685" y="63500"/>
                      <a:pt x="16669" y="61913"/>
                    </a:cubicBezTo>
                    <a:cubicBezTo>
                      <a:pt x="18653" y="60325"/>
                      <a:pt x="19843" y="57944"/>
                      <a:pt x="23812" y="57150"/>
                    </a:cubicBezTo>
                    <a:cubicBezTo>
                      <a:pt x="27781" y="56356"/>
                      <a:pt x="40481" y="57150"/>
                      <a:pt x="40481" y="57150"/>
                    </a:cubicBezTo>
                    <a:cubicBezTo>
                      <a:pt x="43656" y="57150"/>
                      <a:pt x="41671" y="58737"/>
                      <a:pt x="42862" y="57150"/>
                    </a:cubicBezTo>
                    <a:cubicBezTo>
                      <a:pt x="44053" y="55563"/>
                      <a:pt x="46831" y="50800"/>
                      <a:pt x="47625" y="47625"/>
                    </a:cubicBezTo>
                    <a:cubicBezTo>
                      <a:pt x="48419" y="44450"/>
                      <a:pt x="47228" y="40481"/>
                      <a:pt x="47625" y="38100"/>
                    </a:cubicBezTo>
                    <a:cubicBezTo>
                      <a:pt x="48022" y="35719"/>
                      <a:pt x="47625" y="34529"/>
                      <a:pt x="50006" y="33338"/>
                    </a:cubicBezTo>
                    <a:cubicBezTo>
                      <a:pt x="52387" y="32147"/>
                      <a:pt x="57150" y="31353"/>
                      <a:pt x="61912" y="30956"/>
                    </a:cubicBezTo>
                    <a:cubicBezTo>
                      <a:pt x="66674" y="30559"/>
                      <a:pt x="78581" y="30956"/>
                      <a:pt x="78581" y="30956"/>
                    </a:cubicBezTo>
                    <a:lnTo>
                      <a:pt x="88106" y="30956"/>
                    </a:lnTo>
                    <a:cubicBezTo>
                      <a:pt x="92868" y="30956"/>
                      <a:pt x="102394" y="30559"/>
                      <a:pt x="107156" y="30956"/>
                    </a:cubicBezTo>
                    <a:cubicBezTo>
                      <a:pt x="111918" y="31353"/>
                      <a:pt x="114300" y="32941"/>
                      <a:pt x="116681" y="33338"/>
                    </a:cubicBezTo>
                    <a:cubicBezTo>
                      <a:pt x="119062" y="33735"/>
                      <a:pt x="118666" y="34925"/>
                      <a:pt x="121444" y="33338"/>
                    </a:cubicBezTo>
                    <a:cubicBezTo>
                      <a:pt x="124222" y="31751"/>
                      <a:pt x="131366" y="26591"/>
                      <a:pt x="133350" y="23813"/>
                    </a:cubicBezTo>
                    <a:cubicBezTo>
                      <a:pt x="135334" y="21035"/>
                      <a:pt x="132556" y="18256"/>
                      <a:pt x="133350" y="16669"/>
                    </a:cubicBezTo>
                    <a:cubicBezTo>
                      <a:pt x="134144" y="15081"/>
                      <a:pt x="136128" y="14685"/>
                      <a:pt x="138112" y="14288"/>
                    </a:cubicBezTo>
                    <a:cubicBezTo>
                      <a:pt x="140096" y="13891"/>
                      <a:pt x="145256" y="14288"/>
                      <a:pt x="145256" y="14288"/>
                    </a:cubicBezTo>
                    <a:cubicBezTo>
                      <a:pt x="147637" y="14288"/>
                      <a:pt x="151209" y="16669"/>
                      <a:pt x="152400" y="14288"/>
                    </a:cubicBezTo>
                    <a:cubicBezTo>
                      <a:pt x="153591" y="11907"/>
                      <a:pt x="151606" y="3175"/>
                      <a:pt x="152400" y="0"/>
                    </a:cubicBez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373449" y="4996977"/>
                <a:ext cx="206345" cy="161370"/>
              </a:xfrm>
              <a:custGeom>
                <a:avLst/>
                <a:gdLst>
                  <a:gd name="connsiteX0" fmla="*/ 0 w 205704"/>
                  <a:gd name="connsiteY0" fmla="*/ 161925 h 161925"/>
                  <a:gd name="connsiteX1" fmla="*/ 52388 w 205704"/>
                  <a:gd name="connsiteY1" fmla="*/ 150018 h 161925"/>
                  <a:gd name="connsiteX2" fmla="*/ 57150 w 205704"/>
                  <a:gd name="connsiteY2" fmla="*/ 142875 h 161925"/>
                  <a:gd name="connsiteX3" fmla="*/ 59532 w 205704"/>
                  <a:gd name="connsiteY3" fmla="*/ 140493 h 161925"/>
                  <a:gd name="connsiteX4" fmla="*/ 64294 w 205704"/>
                  <a:gd name="connsiteY4" fmla="*/ 140493 h 161925"/>
                  <a:gd name="connsiteX5" fmla="*/ 76200 w 205704"/>
                  <a:gd name="connsiteY5" fmla="*/ 140493 h 161925"/>
                  <a:gd name="connsiteX6" fmla="*/ 76200 w 205704"/>
                  <a:gd name="connsiteY6" fmla="*/ 123825 h 161925"/>
                  <a:gd name="connsiteX7" fmla="*/ 76200 w 205704"/>
                  <a:gd name="connsiteY7" fmla="*/ 119062 h 161925"/>
                  <a:gd name="connsiteX8" fmla="*/ 90488 w 205704"/>
                  <a:gd name="connsiteY8" fmla="*/ 119062 h 161925"/>
                  <a:gd name="connsiteX9" fmla="*/ 90488 w 205704"/>
                  <a:gd name="connsiteY9" fmla="*/ 109537 h 161925"/>
                  <a:gd name="connsiteX10" fmla="*/ 92869 w 205704"/>
                  <a:gd name="connsiteY10" fmla="*/ 102393 h 161925"/>
                  <a:gd name="connsiteX11" fmla="*/ 109538 w 205704"/>
                  <a:gd name="connsiteY11" fmla="*/ 100012 h 161925"/>
                  <a:gd name="connsiteX12" fmla="*/ 119063 w 205704"/>
                  <a:gd name="connsiteY12" fmla="*/ 100012 h 161925"/>
                  <a:gd name="connsiteX13" fmla="*/ 128588 w 205704"/>
                  <a:gd name="connsiteY13" fmla="*/ 97631 h 161925"/>
                  <a:gd name="connsiteX14" fmla="*/ 128588 w 205704"/>
                  <a:gd name="connsiteY14" fmla="*/ 85725 h 161925"/>
                  <a:gd name="connsiteX15" fmla="*/ 128588 w 205704"/>
                  <a:gd name="connsiteY15" fmla="*/ 80962 h 161925"/>
                  <a:gd name="connsiteX16" fmla="*/ 140494 w 205704"/>
                  <a:gd name="connsiteY16" fmla="*/ 80962 h 161925"/>
                  <a:gd name="connsiteX17" fmla="*/ 142875 w 205704"/>
                  <a:gd name="connsiteY17" fmla="*/ 80962 h 161925"/>
                  <a:gd name="connsiteX18" fmla="*/ 147638 w 205704"/>
                  <a:gd name="connsiteY18" fmla="*/ 64293 h 161925"/>
                  <a:gd name="connsiteX19" fmla="*/ 147638 w 205704"/>
                  <a:gd name="connsiteY19" fmla="*/ 59531 h 161925"/>
                  <a:gd name="connsiteX20" fmla="*/ 164307 w 205704"/>
                  <a:gd name="connsiteY20" fmla="*/ 59531 h 161925"/>
                  <a:gd name="connsiteX21" fmla="*/ 164307 w 205704"/>
                  <a:gd name="connsiteY21" fmla="*/ 57150 h 161925"/>
                  <a:gd name="connsiteX22" fmla="*/ 164307 w 205704"/>
                  <a:gd name="connsiteY22" fmla="*/ 47625 h 161925"/>
                  <a:gd name="connsiteX23" fmla="*/ 166688 w 205704"/>
                  <a:gd name="connsiteY23" fmla="*/ 40481 h 161925"/>
                  <a:gd name="connsiteX24" fmla="*/ 180975 w 205704"/>
                  <a:gd name="connsiteY24" fmla="*/ 40481 h 161925"/>
                  <a:gd name="connsiteX25" fmla="*/ 180975 w 205704"/>
                  <a:gd name="connsiteY25" fmla="*/ 28575 h 161925"/>
                  <a:gd name="connsiteX26" fmla="*/ 183357 w 205704"/>
                  <a:gd name="connsiteY26" fmla="*/ 23812 h 161925"/>
                  <a:gd name="connsiteX27" fmla="*/ 195263 w 205704"/>
                  <a:gd name="connsiteY27" fmla="*/ 16668 h 161925"/>
                  <a:gd name="connsiteX28" fmla="*/ 204788 w 205704"/>
                  <a:gd name="connsiteY28" fmla="*/ 16668 h 161925"/>
                  <a:gd name="connsiteX29" fmla="*/ 204788 w 205704"/>
                  <a:gd name="connsiteY29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5704" h="161925">
                    <a:moveTo>
                      <a:pt x="0" y="161925"/>
                    </a:moveTo>
                    <a:cubicBezTo>
                      <a:pt x="21431" y="157559"/>
                      <a:pt x="42863" y="153193"/>
                      <a:pt x="52388" y="150018"/>
                    </a:cubicBezTo>
                    <a:cubicBezTo>
                      <a:pt x="61913" y="146843"/>
                      <a:pt x="55959" y="144462"/>
                      <a:pt x="57150" y="142875"/>
                    </a:cubicBezTo>
                    <a:cubicBezTo>
                      <a:pt x="58341" y="141288"/>
                      <a:pt x="58341" y="140890"/>
                      <a:pt x="59532" y="140493"/>
                    </a:cubicBezTo>
                    <a:cubicBezTo>
                      <a:pt x="60723" y="140096"/>
                      <a:pt x="64294" y="140493"/>
                      <a:pt x="64294" y="140493"/>
                    </a:cubicBezTo>
                    <a:cubicBezTo>
                      <a:pt x="67072" y="140493"/>
                      <a:pt x="74216" y="143271"/>
                      <a:pt x="76200" y="140493"/>
                    </a:cubicBezTo>
                    <a:cubicBezTo>
                      <a:pt x="78184" y="137715"/>
                      <a:pt x="76200" y="123825"/>
                      <a:pt x="76200" y="123825"/>
                    </a:cubicBezTo>
                    <a:cubicBezTo>
                      <a:pt x="76200" y="120253"/>
                      <a:pt x="73819" y="119856"/>
                      <a:pt x="76200" y="119062"/>
                    </a:cubicBezTo>
                    <a:cubicBezTo>
                      <a:pt x="78581" y="118268"/>
                      <a:pt x="88107" y="120649"/>
                      <a:pt x="90488" y="119062"/>
                    </a:cubicBezTo>
                    <a:cubicBezTo>
                      <a:pt x="92869" y="117475"/>
                      <a:pt x="90091" y="112315"/>
                      <a:pt x="90488" y="109537"/>
                    </a:cubicBezTo>
                    <a:cubicBezTo>
                      <a:pt x="90885" y="106759"/>
                      <a:pt x="89694" y="103980"/>
                      <a:pt x="92869" y="102393"/>
                    </a:cubicBezTo>
                    <a:cubicBezTo>
                      <a:pt x="96044" y="100806"/>
                      <a:pt x="105172" y="100409"/>
                      <a:pt x="109538" y="100012"/>
                    </a:cubicBezTo>
                    <a:cubicBezTo>
                      <a:pt x="113904" y="99615"/>
                      <a:pt x="115888" y="100409"/>
                      <a:pt x="119063" y="100012"/>
                    </a:cubicBezTo>
                    <a:cubicBezTo>
                      <a:pt x="122238" y="99615"/>
                      <a:pt x="127001" y="100012"/>
                      <a:pt x="128588" y="97631"/>
                    </a:cubicBezTo>
                    <a:cubicBezTo>
                      <a:pt x="130176" y="95250"/>
                      <a:pt x="128588" y="85725"/>
                      <a:pt x="128588" y="85725"/>
                    </a:cubicBezTo>
                    <a:cubicBezTo>
                      <a:pt x="128588" y="82947"/>
                      <a:pt x="126604" y="81756"/>
                      <a:pt x="128588" y="80962"/>
                    </a:cubicBezTo>
                    <a:cubicBezTo>
                      <a:pt x="130572" y="80168"/>
                      <a:pt x="140494" y="80962"/>
                      <a:pt x="140494" y="80962"/>
                    </a:cubicBezTo>
                    <a:cubicBezTo>
                      <a:pt x="142875" y="80962"/>
                      <a:pt x="141684" y="83740"/>
                      <a:pt x="142875" y="80962"/>
                    </a:cubicBezTo>
                    <a:cubicBezTo>
                      <a:pt x="144066" y="78184"/>
                      <a:pt x="146844" y="67865"/>
                      <a:pt x="147638" y="64293"/>
                    </a:cubicBezTo>
                    <a:cubicBezTo>
                      <a:pt x="148432" y="60721"/>
                      <a:pt x="144860" y="60325"/>
                      <a:pt x="147638" y="59531"/>
                    </a:cubicBezTo>
                    <a:cubicBezTo>
                      <a:pt x="150416" y="58737"/>
                      <a:pt x="161529" y="59928"/>
                      <a:pt x="164307" y="59531"/>
                    </a:cubicBezTo>
                    <a:cubicBezTo>
                      <a:pt x="167085" y="59134"/>
                      <a:pt x="164307" y="57150"/>
                      <a:pt x="164307" y="57150"/>
                    </a:cubicBezTo>
                    <a:cubicBezTo>
                      <a:pt x="164307" y="55166"/>
                      <a:pt x="163910" y="50403"/>
                      <a:pt x="164307" y="47625"/>
                    </a:cubicBezTo>
                    <a:cubicBezTo>
                      <a:pt x="164704" y="44847"/>
                      <a:pt x="163910" y="41672"/>
                      <a:pt x="166688" y="40481"/>
                    </a:cubicBezTo>
                    <a:cubicBezTo>
                      <a:pt x="169466" y="39290"/>
                      <a:pt x="178594" y="42465"/>
                      <a:pt x="180975" y="40481"/>
                    </a:cubicBezTo>
                    <a:cubicBezTo>
                      <a:pt x="183356" y="38497"/>
                      <a:pt x="180578" y="31353"/>
                      <a:pt x="180975" y="28575"/>
                    </a:cubicBezTo>
                    <a:cubicBezTo>
                      <a:pt x="181372" y="25797"/>
                      <a:pt x="180976" y="25796"/>
                      <a:pt x="183357" y="23812"/>
                    </a:cubicBezTo>
                    <a:cubicBezTo>
                      <a:pt x="185738" y="21828"/>
                      <a:pt x="191691" y="17859"/>
                      <a:pt x="195263" y="16668"/>
                    </a:cubicBezTo>
                    <a:cubicBezTo>
                      <a:pt x="198835" y="15477"/>
                      <a:pt x="203201" y="19446"/>
                      <a:pt x="204788" y="16668"/>
                    </a:cubicBezTo>
                    <a:cubicBezTo>
                      <a:pt x="206375" y="13890"/>
                      <a:pt x="205581" y="6945"/>
                      <a:pt x="204788" y="0"/>
                    </a:cubicBez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545403" y="4744084"/>
                <a:ext cx="303788" cy="293837"/>
              </a:xfrm>
              <a:custGeom>
                <a:avLst/>
                <a:gdLst>
                  <a:gd name="connsiteX0" fmla="*/ 0 w 302595"/>
                  <a:gd name="connsiteY0" fmla="*/ 295275 h 295275"/>
                  <a:gd name="connsiteX1" fmla="*/ 40482 w 302595"/>
                  <a:gd name="connsiteY1" fmla="*/ 254794 h 295275"/>
                  <a:gd name="connsiteX2" fmla="*/ 33338 w 302595"/>
                  <a:gd name="connsiteY2" fmla="*/ 245269 h 295275"/>
                  <a:gd name="connsiteX3" fmla="*/ 40482 w 302595"/>
                  <a:gd name="connsiteY3" fmla="*/ 252413 h 295275"/>
                  <a:gd name="connsiteX4" fmla="*/ 61913 w 302595"/>
                  <a:gd name="connsiteY4" fmla="*/ 247650 h 295275"/>
                  <a:gd name="connsiteX5" fmla="*/ 50007 w 302595"/>
                  <a:gd name="connsiteY5" fmla="*/ 247650 h 295275"/>
                  <a:gd name="connsiteX6" fmla="*/ 71438 w 302595"/>
                  <a:gd name="connsiteY6" fmla="*/ 247650 h 295275"/>
                  <a:gd name="connsiteX7" fmla="*/ 78582 w 302595"/>
                  <a:gd name="connsiteY7" fmla="*/ 247650 h 295275"/>
                  <a:gd name="connsiteX8" fmla="*/ 78582 w 302595"/>
                  <a:gd name="connsiteY8" fmla="*/ 226219 h 295275"/>
                  <a:gd name="connsiteX9" fmla="*/ 78582 w 302595"/>
                  <a:gd name="connsiteY9" fmla="*/ 214313 h 295275"/>
                  <a:gd name="connsiteX10" fmla="*/ 83344 w 302595"/>
                  <a:gd name="connsiteY10" fmla="*/ 209550 h 295275"/>
                  <a:gd name="connsiteX11" fmla="*/ 97632 w 302595"/>
                  <a:gd name="connsiteY11" fmla="*/ 209550 h 295275"/>
                  <a:gd name="connsiteX12" fmla="*/ 111919 w 302595"/>
                  <a:gd name="connsiteY12" fmla="*/ 209550 h 295275"/>
                  <a:gd name="connsiteX13" fmla="*/ 116682 w 302595"/>
                  <a:gd name="connsiteY13" fmla="*/ 195263 h 295275"/>
                  <a:gd name="connsiteX14" fmla="*/ 116682 w 302595"/>
                  <a:gd name="connsiteY14" fmla="*/ 185738 h 295275"/>
                  <a:gd name="connsiteX15" fmla="*/ 133350 w 302595"/>
                  <a:gd name="connsiteY15" fmla="*/ 183356 h 295275"/>
                  <a:gd name="connsiteX16" fmla="*/ 130969 w 302595"/>
                  <a:gd name="connsiteY16" fmla="*/ 164306 h 295275"/>
                  <a:gd name="connsiteX17" fmla="*/ 145257 w 302595"/>
                  <a:gd name="connsiteY17" fmla="*/ 164306 h 295275"/>
                  <a:gd name="connsiteX18" fmla="*/ 152400 w 302595"/>
                  <a:gd name="connsiteY18" fmla="*/ 164306 h 295275"/>
                  <a:gd name="connsiteX19" fmla="*/ 154782 w 302595"/>
                  <a:gd name="connsiteY19" fmla="*/ 147638 h 295275"/>
                  <a:gd name="connsiteX20" fmla="*/ 154782 w 302595"/>
                  <a:gd name="connsiteY20" fmla="*/ 140494 h 295275"/>
                  <a:gd name="connsiteX21" fmla="*/ 169069 w 302595"/>
                  <a:gd name="connsiteY21" fmla="*/ 140494 h 295275"/>
                  <a:gd name="connsiteX22" fmla="*/ 171450 w 302595"/>
                  <a:gd name="connsiteY22" fmla="*/ 123825 h 295275"/>
                  <a:gd name="connsiteX23" fmla="*/ 188119 w 302595"/>
                  <a:gd name="connsiteY23" fmla="*/ 123825 h 295275"/>
                  <a:gd name="connsiteX24" fmla="*/ 190500 w 302595"/>
                  <a:gd name="connsiteY24" fmla="*/ 102394 h 295275"/>
                  <a:gd name="connsiteX25" fmla="*/ 202407 w 302595"/>
                  <a:gd name="connsiteY25" fmla="*/ 102394 h 295275"/>
                  <a:gd name="connsiteX26" fmla="*/ 207169 w 302595"/>
                  <a:gd name="connsiteY26" fmla="*/ 85725 h 295275"/>
                  <a:gd name="connsiteX27" fmla="*/ 221457 w 302595"/>
                  <a:gd name="connsiteY27" fmla="*/ 83344 h 295275"/>
                  <a:gd name="connsiteX28" fmla="*/ 240507 w 302595"/>
                  <a:gd name="connsiteY28" fmla="*/ 83344 h 295275"/>
                  <a:gd name="connsiteX29" fmla="*/ 254794 w 302595"/>
                  <a:gd name="connsiteY29" fmla="*/ 83344 h 295275"/>
                  <a:gd name="connsiteX30" fmla="*/ 269082 w 302595"/>
                  <a:gd name="connsiteY30" fmla="*/ 83344 h 295275"/>
                  <a:gd name="connsiteX31" fmla="*/ 276225 w 302595"/>
                  <a:gd name="connsiteY31" fmla="*/ 83344 h 295275"/>
                  <a:gd name="connsiteX32" fmla="*/ 280988 w 302595"/>
                  <a:gd name="connsiteY32" fmla="*/ 73819 h 295275"/>
                  <a:gd name="connsiteX33" fmla="*/ 280988 w 302595"/>
                  <a:gd name="connsiteY33" fmla="*/ 66675 h 295275"/>
                  <a:gd name="connsiteX34" fmla="*/ 290513 w 302595"/>
                  <a:gd name="connsiteY34" fmla="*/ 61913 h 295275"/>
                  <a:gd name="connsiteX35" fmla="*/ 288132 w 302595"/>
                  <a:gd name="connsiteY35" fmla="*/ 45244 h 295275"/>
                  <a:gd name="connsiteX36" fmla="*/ 292894 w 302595"/>
                  <a:gd name="connsiteY36" fmla="*/ 40481 h 295275"/>
                  <a:gd name="connsiteX37" fmla="*/ 300038 w 302595"/>
                  <a:gd name="connsiteY37" fmla="*/ 38100 h 295275"/>
                  <a:gd name="connsiteX38" fmla="*/ 302419 w 302595"/>
                  <a:gd name="connsiteY38" fmla="*/ 35719 h 295275"/>
                  <a:gd name="connsiteX39" fmla="*/ 302419 w 302595"/>
                  <a:gd name="connsiteY39" fmla="*/ 19050 h 295275"/>
                  <a:gd name="connsiteX40" fmla="*/ 302419 w 302595"/>
                  <a:gd name="connsiteY40" fmla="*/ 9525 h 295275"/>
                  <a:gd name="connsiteX41" fmla="*/ 302419 w 302595"/>
                  <a:gd name="connsiteY41" fmla="*/ 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02595" h="295275">
                    <a:moveTo>
                      <a:pt x="0" y="295275"/>
                    </a:moveTo>
                    <a:cubicBezTo>
                      <a:pt x="17463" y="279201"/>
                      <a:pt x="34926" y="263128"/>
                      <a:pt x="40482" y="254794"/>
                    </a:cubicBezTo>
                    <a:cubicBezTo>
                      <a:pt x="46038" y="246460"/>
                      <a:pt x="33338" y="245666"/>
                      <a:pt x="33338" y="245269"/>
                    </a:cubicBezTo>
                    <a:cubicBezTo>
                      <a:pt x="33338" y="244872"/>
                      <a:pt x="35720" y="252016"/>
                      <a:pt x="40482" y="252413"/>
                    </a:cubicBezTo>
                    <a:cubicBezTo>
                      <a:pt x="45244" y="252810"/>
                      <a:pt x="60326" y="248444"/>
                      <a:pt x="61913" y="247650"/>
                    </a:cubicBezTo>
                    <a:cubicBezTo>
                      <a:pt x="63500" y="246856"/>
                      <a:pt x="50007" y="247650"/>
                      <a:pt x="50007" y="247650"/>
                    </a:cubicBezTo>
                    <a:lnTo>
                      <a:pt x="71438" y="247650"/>
                    </a:lnTo>
                    <a:cubicBezTo>
                      <a:pt x="76200" y="247650"/>
                      <a:pt x="77391" y="251222"/>
                      <a:pt x="78582" y="247650"/>
                    </a:cubicBezTo>
                    <a:cubicBezTo>
                      <a:pt x="79773" y="244078"/>
                      <a:pt x="78582" y="226219"/>
                      <a:pt x="78582" y="226219"/>
                    </a:cubicBezTo>
                    <a:cubicBezTo>
                      <a:pt x="78582" y="220663"/>
                      <a:pt x="77788" y="217091"/>
                      <a:pt x="78582" y="214313"/>
                    </a:cubicBezTo>
                    <a:cubicBezTo>
                      <a:pt x="79376" y="211535"/>
                      <a:pt x="80169" y="210344"/>
                      <a:pt x="83344" y="209550"/>
                    </a:cubicBezTo>
                    <a:cubicBezTo>
                      <a:pt x="86519" y="208756"/>
                      <a:pt x="97632" y="209550"/>
                      <a:pt x="97632" y="209550"/>
                    </a:cubicBezTo>
                    <a:cubicBezTo>
                      <a:pt x="102394" y="209550"/>
                      <a:pt x="108744" y="211931"/>
                      <a:pt x="111919" y="209550"/>
                    </a:cubicBezTo>
                    <a:cubicBezTo>
                      <a:pt x="115094" y="207169"/>
                      <a:pt x="115888" y="199232"/>
                      <a:pt x="116682" y="195263"/>
                    </a:cubicBezTo>
                    <a:cubicBezTo>
                      <a:pt x="117476" y="191294"/>
                      <a:pt x="113904" y="187722"/>
                      <a:pt x="116682" y="185738"/>
                    </a:cubicBezTo>
                    <a:cubicBezTo>
                      <a:pt x="119460" y="183754"/>
                      <a:pt x="130969" y="186928"/>
                      <a:pt x="133350" y="183356"/>
                    </a:cubicBezTo>
                    <a:cubicBezTo>
                      <a:pt x="135731" y="179784"/>
                      <a:pt x="128985" y="167481"/>
                      <a:pt x="130969" y="164306"/>
                    </a:cubicBezTo>
                    <a:cubicBezTo>
                      <a:pt x="132953" y="161131"/>
                      <a:pt x="145257" y="164306"/>
                      <a:pt x="145257" y="164306"/>
                    </a:cubicBezTo>
                    <a:cubicBezTo>
                      <a:pt x="148829" y="164306"/>
                      <a:pt x="150813" y="167084"/>
                      <a:pt x="152400" y="164306"/>
                    </a:cubicBezTo>
                    <a:cubicBezTo>
                      <a:pt x="153987" y="161528"/>
                      <a:pt x="154385" y="151607"/>
                      <a:pt x="154782" y="147638"/>
                    </a:cubicBezTo>
                    <a:cubicBezTo>
                      <a:pt x="155179" y="143669"/>
                      <a:pt x="152401" y="141685"/>
                      <a:pt x="154782" y="140494"/>
                    </a:cubicBezTo>
                    <a:cubicBezTo>
                      <a:pt x="157163" y="139303"/>
                      <a:pt x="166291" y="143272"/>
                      <a:pt x="169069" y="140494"/>
                    </a:cubicBezTo>
                    <a:cubicBezTo>
                      <a:pt x="171847" y="137716"/>
                      <a:pt x="168275" y="126603"/>
                      <a:pt x="171450" y="123825"/>
                    </a:cubicBezTo>
                    <a:cubicBezTo>
                      <a:pt x="174625" y="121047"/>
                      <a:pt x="184944" y="127397"/>
                      <a:pt x="188119" y="123825"/>
                    </a:cubicBezTo>
                    <a:cubicBezTo>
                      <a:pt x="191294" y="120253"/>
                      <a:pt x="188119" y="105966"/>
                      <a:pt x="190500" y="102394"/>
                    </a:cubicBezTo>
                    <a:cubicBezTo>
                      <a:pt x="192881" y="98822"/>
                      <a:pt x="199629" y="105172"/>
                      <a:pt x="202407" y="102394"/>
                    </a:cubicBezTo>
                    <a:cubicBezTo>
                      <a:pt x="205185" y="99616"/>
                      <a:pt x="203994" y="88900"/>
                      <a:pt x="207169" y="85725"/>
                    </a:cubicBezTo>
                    <a:cubicBezTo>
                      <a:pt x="210344" y="82550"/>
                      <a:pt x="215901" y="83741"/>
                      <a:pt x="221457" y="83344"/>
                    </a:cubicBezTo>
                    <a:cubicBezTo>
                      <a:pt x="227013" y="82947"/>
                      <a:pt x="240507" y="83344"/>
                      <a:pt x="240507" y="83344"/>
                    </a:cubicBezTo>
                    <a:lnTo>
                      <a:pt x="254794" y="83344"/>
                    </a:lnTo>
                    <a:lnTo>
                      <a:pt x="269082" y="83344"/>
                    </a:lnTo>
                    <a:cubicBezTo>
                      <a:pt x="272654" y="83344"/>
                      <a:pt x="274241" y="84931"/>
                      <a:pt x="276225" y="83344"/>
                    </a:cubicBezTo>
                    <a:cubicBezTo>
                      <a:pt x="278209" y="81756"/>
                      <a:pt x="280194" y="76597"/>
                      <a:pt x="280988" y="73819"/>
                    </a:cubicBezTo>
                    <a:cubicBezTo>
                      <a:pt x="281782" y="71041"/>
                      <a:pt x="279401" y="68659"/>
                      <a:pt x="280988" y="66675"/>
                    </a:cubicBezTo>
                    <a:cubicBezTo>
                      <a:pt x="282576" y="64691"/>
                      <a:pt x="289322" y="65485"/>
                      <a:pt x="290513" y="61913"/>
                    </a:cubicBezTo>
                    <a:cubicBezTo>
                      <a:pt x="291704" y="58341"/>
                      <a:pt x="287735" y="48816"/>
                      <a:pt x="288132" y="45244"/>
                    </a:cubicBezTo>
                    <a:cubicBezTo>
                      <a:pt x="288529" y="41672"/>
                      <a:pt x="290910" y="41672"/>
                      <a:pt x="292894" y="40481"/>
                    </a:cubicBezTo>
                    <a:cubicBezTo>
                      <a:pt x="294878" y="39290"/>
                      <a:pt x="298451" y="38894"/>
                      <a:pt x="300038" y="38100"/>
                    </a:cubicBezTo>
                    <a:cubicBezTo>
                      <a:pt x="301626" y="37306"/>
                      <a:pt x="302022" y="38894"/>
                      <a:pt x="302419" y="35719"/>
                    </a:cubicBezTo>
                    <a:cubicBezTo>
                      <a:pt x="302816" y="32544"/>
                      <a:pt x="302419" y="19050"/>
                      <a:pt x="302419" y="19050"/>
                    </a:cubicBezTo>
                    <a:lnTo>
                      <a:pt x="302419" y="9525"/>
                    </a:lnTo>
                    <a:lnTo>
                      <a:pt x="302419" y="0"/>
                    </a:ln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849191" y="4228665"/>
                <a:ext cx="985871" cy="549139"/>
              </a:xfrm>
              <a:custGeom>
                <a:avLst/>
                <a:gdLst>
                  <a:gd name="connsiteX0" fmla="*/ 0 w 983502"/>
                  <a:gd name="connsiteY0" fmla="*/ 547688 h 547688"/>
                  <a:gd name="connsiteX1" fmla="*/ 2381 w 983502"/>
                  <a:gd name="connsiteY1" fmla="*/ 497681 h 547688"/>
                  <a:gd name="connsiteX2" fmla="*/ 9525 w 983502"/>
                  <a:gd name="connsiteY2" fmla="*/ 492919 h 547688"/>
                  <a:gd name="connsiteX3" fmla="*/ 19050 w 983502"/>
                  <a:gd name="connsiteY3" fmla="*/ 492919 h 547688"/>
                  <a:gd name="connsiteX4" fmla="*/ 23813 w 983502"/>
                  <a:gd name="connsiteY4" fmla="*/ 492919 h 547688"/>
                  <a:gd name="connsiteX5" fmla="*/ 33338 w 983502"/>
                  <a:gd name="connsiteY5" fmla="*/ 492919 h 547688"/>
                  <a:gd name="connsiteX6" fmla="*/ 33338 w 983502"/>
                  <a:gd name="connsiteY6" fmla="*/ 481013 h 547688"/>
                  <a:gd name="connsiteX7" fmla="*/ 33338 w 983502"/>
                  <a:gd name="connsiteY7" fmla="*/ 471488 h 547688"/>
                  <a:gd name="connsiteX8" fmla="*/ 50006 w 983502"/>
                  <a:gd name="connsiteY8" fmla="*/ 471488 h 547688"/>
                  <a:gd name="connsiteX9" fmla="*/ 50006 w 983502"/>
                  <a:gd name="connsiteY9" fmla="*/ 454819 h 547688"/>
                  <a:gd name="connsiteX10" fmla="*/ 50006 w 983502"/>
                  <a:gd name="connsiteY10" fmla="*/ 445294 h 547688"/>
                  <a:gd name="connsiteX11" fmla="*/ 57150 w 983502"/>
                  <a:gd name="connsiteY11" fmla="*/ 445294 h 547688"/>
                  <a:gd name="connsiteX12" fmla="*/ 59531 w 983502"/>
                  <a:gd name="connsiteY12" fmla="*/ 426244 h 547688"/>
                  <a:gd name="connsiteX13" fmla="*/ 71438 w 983502"/>
                  <a:gd name="connsiteY13" fmla="*/ 426244 h 547688"/>
                  <a:gd name="connsiteX14" fmla="*/ 83344 w 983502"/>
                  <a:gd name="connsiteY14" fmla="*/ 426244 h 547688"/>
                  <a:gd name="connsiteX15" fmla="*/ 85725 w 983502"/>
                  <a:gd name="connsiteY15" fmla="*/ 409575 h 547688"/>
                  <a:gd name="connsiteX16" fmla="*/ 104775 w 983502"/>
                  <a:gd name="connsiteY16" fmla="*/ 409575 h 547688"/>
                  <a:gd name="connsiteX17" fmla="*/ 119063 w 983502"/>
                  <a:gd name="connsiteY17" fmla="*/ 409575 h 547688"/>
                  <a:gd name="connsiteX18" fmla="*/ 126206 w 983502"/>
                  <a:gd name="connsiteY18" fmla="*/ 409575 h 547688"/>
                  <a:gd name="connsiteX19" fmla="*/ 130969 w 983502"/>
                  <a:gd name="connsiteY19" fmla="*/ 388144 h 547688"/>
                  <a:gd name="connsiteX20" fmla="*/ 133350 w 983502"/>
                  <a:gd name="connsiteY20" fmla="*/ 371475 h 547688"/>
                  <a:gd name="connsiteX21" fmla="*/ 135731 w 983502"/>
                  <a:gd name="connsiteY21" fmla="*/ 364331 h 547688"/>
                  <a:gd name="connsiteX22" fmla="*/ 166688 w 983502"/>
                  <a:gd name="connsiteY22" fmla="*/ 364331 h 547688"/>
                  <a:gd name="connsiteX23" fmla="*/ 180975 w 983502"/>
                  <a:gd name="connsiteY23" fmla="*/ 364331 h 547688"/>
                  <a:gd name="connsiteX24" fmla="*/ 195263 w 983502"/>
                  <a:gd name="connsiteY24" fmla="*/ 364331 h 547688"/>
                  <a:gd name="connsiteX25" fmla="*/ 204788 w 983502"/>
                  <a:gd name="connsiteY25" fmla="*/ 357188 h 547688"/>
                  <a:gd name="connsiteX26" fmla="*/ 204788 w 983502"/>
                  <a:gd name="connsiteY26" fmla="*/ 347663 h 547688"/>
                  <a:gd name="connsiteX27" fmla="*/ 207169 w 983502"/>
                  <a:gd name="connsiteY27" fmla="*/ 330994 h 547688"/>
                  <a:gd name="connsiteX28" fmla="*/ 235744 w 983502"/>
                  <a:gd name="connsiteY28" fmla="*/ 333375 h 547688"/>
                  <a:gd name="connsiteX29" fmla="*/ 247650 w 983502"/>
                  <a:gd name="connsiteY29" fmla="*/ 333375 h 547688"/>
                  <a:gd name="connsiteX30" fmla="*/ 261938 w 983502"/>
                  <a:gd name="connsiteY30" fmla="*/ 333375 h 547688"/>
                  <a:gd name="connsiteX31" fmla="*/ 269081 w 983502"/>
                  <a:gd name="connsiteY31" fmla="*/ 333375 h 547688"/>
                  <a:gd name="connsiteX32" fmla="*/ 271463 w 983502"/>
                  <a:gd name="connsiteY32" fmla="*/ 323850 h 547688"/>
                  <a:gd name="connsiteX33" fmla="*/ 271463 w 983502"/>
                  <a:gd name="connsiteY33" fmla="*/ 314325 h 547688"/>
                  <a:gd name="connsiteX34" fmla="*/ 288131 w 983502"/>
                  <a:gd name="connsiteY34" fmla="*/ 314325 h 547688"/>
                  <a:gd name="connsiteX35" fmla="*/ 297656 w 983502"/>
                  <a:gd name="connsiteY35" fmla="*/ 314325 h 547688"/>
                  <a:gd name="connsiteX36" fmla="*/ 307181 w 983502"/>
                  <a:gd name="connsiteY36" fmla="*/ 314325 h 547688"/>
                  <a:gd name="connsiteX37" fmla="*/ 319088 w 983502"/>
                  <a:gd name="connsiteY37" fmla="*/ 309563 h 547688"/>
                  <a:gd name="connsiteX38" fmla="*/ 319088 w 983502"/>
                  <a:gd name="connsiteY38" fmla="*/ 292894 h 547688"/>
                  <a:gd name="connsiteX39" fmla="*/ 338138 w 983502"/>
                  <a:gd name="connsiteY39" fmla="*/ 295275 h 547688"/>
                  <a:gd name="connsiteX40" fmla="*/ 354806 w 983502"/>
                  <a:gd name="connsiteY40" fmla="*/ 295275 h 547688"/>
                  <a:gd name="connsiteX41" fmla="*/ 361950 w 983502"/>
                  <a:gd name="connsiteY41" fmla="*/ 295275 h 547688"/>
                  <a:gd name="connsiteX42" fmla="*/ 369094 w 983502"/>
                  <a:gd name="connsiteY42" fmla="*/ 283369 h 547688"/>
                  <a:gd name="connsiteX43" fmla="*/ 369094 w 983502"/>
                  <a:gd name="connsiteY43" fmla="*/ 271463 h 547688"/>
                  <a:gd name="connsiteX44" fmla="*/ 390525 w 983502"/>
                  <a:gd name="connsiteY44" fmla="*/ 269081 h 547688"/>
                  <a:gd name="connsiteX45" fmla="*/ 407194 w 983502"/>
                  <a:gd name="connsiteY45" fmla="*/ 269081 h 547688"/>
                  <a:gd name="connsiteX46" fmla="*/ 421481 w 983502"/>
                  <a:gd name="connsiteY46" fmla="*/ 261938 h 547688"/>
                  <a:gd name="connsiteX47" fmla="*/ 421481 w 983502"/>
                  <a:gd name="connsiteY47" fmla="*/ 252413 h 547688"/>
                  <a:gd name="connsiteX48" fmla="*/ 438150 w 983502"/>
                  <a:gd name="connsiteY48" fmla="*/ 250031 h 547688"/>
                  <a:gd name="connsiteX49" fmla="*/ 452438 w 983502"/>
                  <a:gd name="connsiteY49" fmla="*/ 250031 h 547688"/>
                  <a:gd name="connsiteX50" fmla="*/ 469106 w 983502"/>
                  <a:gd name="connsiteY50" fmla="*/ 250031 h 547688"/>
                  <a:gd name="connsiteX51" fmla="*/ 481013 w 983502"/>
                  <a:gd name="connsiteY51" fmla="*/ 250031 h 547688"/>
                  <a:gd name="connsiteX52" fmla="*/ 476250 w 983502"/>
                  <a:gd name="connsiteY52" fmla="*/ 238125 h 547688"/>
                  <a:gd name="connsiteX53" fmla="*/ 476250 w 983502"/>
                  <a:gd name="connsiteY53" fmla="*/ 230981 h 547688"/>
                  <a:gd name="connsiteX54" fmla="*/ 497681 w 983502"/>
                  <a:gd name="connsiteY54" fmla="*/ 228600 h 547688"/>
                  <a:gd name="connsiteX55" fmla="*/ 509588 w 983502"/>
                  <a:gd name="connsiteY55" fmla="*/ 228600 h 547688"/>
                  <a:gd name="connsiteX56" fmla="*/ 519113 w 983502"/>
                  <a:gd name="connsiteY56" fmla="*/ 219075 h 547688"/>
                  <a:gd name="connsiteX57" fmla="*/ 519113 w 983502"/>
                  <a:gd name="connsiteY57" fmla="*/ 209550 h 547688"/>
                  <a:gd name="connsiteX58" fmla="*/ 523875 w 983502"/>
                  <a:gd name="connsiteY58" fmla="*/ 204788 h 547688"/>
                  <a:gd name="connsiteX59" fmla="*/ 540544 w 983502"/>
                  <a:gd name="connsiteY59" fmla="*/ 204788 h 547688"/>
                  <a:gd name="connsiteX60" fmla="*/ 557213 w 983502"/>
                  <a:gd name="connsiteY60" fmla="*/ 204788 h 547688"/>
                  <a:gd name="connsiteX61" fmla="*/ 571500 w 983502"/>
                  <a:gd name="connsiteY61" fmla="*/ 204788 h 547688"/>
                  <a:gd name="connsiteX62" fmla="*/ 585788 w 983502"/>
                  <a:gd name="connsiteY62" fmla="*/ 204788 h 547688"/>
                  <a:gd name="connsiteX63" fmla="*/ 592931 w 983502"/>
                  <a:gd name="connsiteY63" fmla="*/ 197644 h 547688"/>
                  <a:gd name="connsiteX64" fmla="*/ 592931 w 983502"/>
                  <a:gd name="connsiteY64" fmla="*/ 188119 h 547688"/>
                  <a:gd name="connsiteX65" fmla="*/ 602456 w 983502"/>
                  <a:gd name="connsiteY65" fmla="*/ 185738 h 547688"/>
                  <a:gd name="connsiteX66" fmla="*/ 609600 w 983502"/>
                  <a:gd name="connsiteY66" fmla="*/ 171450 h 547688"/>
                  <a:gd name="connsiteX67" fmla="*/ 609600 w 983502"/>
                  <a:gd name="connsiteY67" fmla="*/ 159544 h 547688"/>
                  <a:gd name="connsiteX68" fmla="*/ 609600 w 983502"/>
                  <a:gd name="connsiteY68" fmla="*/ 150019 h 547688"/>
                  <a:gd name="connsiteX69" fmla="*/ 616744 w 983502"/>
                  <a:gd name="connsiteY69" fmla="*/ 142875 h 547688"/>
                  <a:gd name="connsiteX70" fmla="*/ 626269 w 983502"/>
                  <a:gd name="connsiteY70" fmla="*/ 135731 h 547688"/>
                  <a:gd name="connsiteX71" fmla="*/ 647700 w 983502"/>
                  <a:gd name="connsiteY71" fmla="*/ 135731 h 547688"/>
                  <a:gd name="connsiteX72" fmla="*/ 666750 w 983502"/>
                  <a:gd name="connsiteY72" fmla="*/ 135731 h 547688"/>
                  <a:gd name="connsiteX73" fmla="*/ 681038 w 983502"/>
                  <a:gd name="connsiteY73" fmla="*/ 135731 h 547688"/>
                  <a:gd name="connsiteX74" fmla="*/ 695325 w 983502"/>
                  <a:gd name="connsiteY74" fmla="*/ 135731 h 547688"/>
                  <a:gd name="connsiteX75" fmla="*/ 695325 w 983502"/>
                  <a:gd name="connsiteY75" fmla="*/ 126206 h 547688"/>
                  <a:gd name="connsiteX76" fmla="*/ 695325 w 983502"/>
                  <a:gd name="connsiteY76" fmla="*/ 116681 h 547688"/>
                  <a:gd name="connsiteX77" fmla="*/ 716756 w 983502"/>
                  <a:gd name="connsiteY77" fmla="*/ 116681 h 547688"/>
                  <a:gd name="connsiteX78" fmla="*/ 723900 w 983502"/>
                  <a:gd name="connsiteY78" fmla="*/ 116681 h 547688"/>
                  <a:gd name="connsiteX79" fmla="*/ 742950 w 983502"/>
                  <a:gd name="connsiteY79" fmla="*/ 116681 h 547688"/>
                  <a:gd name="connsiteX80" fmla="*/ 752475 w 983502"/>
                  <a:gd name="connsiteY80" fmla="*/ 116681 h 547688"/>
                  <a:gd name="connsiteX81" fmla="*/ 759619 w 983502"/>
                  <a:gd name="connsiteY81" fmla="*/ 107156 h 547688"/>
                  <a:gd name="connsiteX82" fmla="*/ 759619 w 983502"/>
                  <a:gd name="connsiteY82" fmla="*/ 97631 h 547688"/>
                  <a:gd name="connsiteX83" fmla="*/ 769144 w 983502"/>
                  <a:gd name="connsiteY83" fmla="*/ 92869 h 547688"/>
                  <a:gd name="connsiteX84" fmla="*/ 788194 w 983502"/>
                  <a:gd name="connsiteY84" fmla="*/ 92869 h 547688"/>
                  <a:gd name="connsiteX85" fmla="*/ 807244 w 983502"/>
                  <a:gd name="connsiteY85" fmla="*/ 95250 h 547688"/>
                  <a:gd name="connsiteX86" fmla="*/ 835819 w 983502"/>
                  <a:gd name="connsiteY86" fmla="*/ 95250 h 547688"/>
                  <a:gd name="connsiteX87" fmla="*/ 857250 w 983502"/>
                  <a:gd name="connsiteY87" fmla="*/ 97631 h 547688"/>
                  <a:gd name="connsiteX88" fmla="*/ 881063 w 983502"/>
                  <a:gd name="connsiteY88" fmla="*/ 95250 h 547688"/>
                  <a:gd name="connsiteX89" fmla="*/ 904875 w 983502"/>
                  <a:gd name="connsiteY89" fmla="*/ 95250 h 547688"/>
                  <a:gd name="connsiteX90" fmla="*/ 912019 w 983502"/>
                  <a:gd name="connsiteY90" fmla="*/ 92869 h 547688"/>
                  <a:gd name="connsiteX91" fmla="*/ 912019 w 983502"/>
                  <a:gd name="connsiteY91" fmla="*/ 73819 h 547688"/>
                  <a:gd name="connsiteX92" fmla="*/ 912019 w 983502"/>
                  <a:gd name="connsiteY92" fmla="*/ 64294 h 547688"/>
                  <a:gd name="connsiteX93" fmla="*/ 912019 w 983502"/>
                  <a:gd name="connsiteY93" fmla="*/ 57150 h 547688"/>
                  <a:gd name="connsiteX94" fmla="*/ 919163 w 983502"/>
                  <a:gd name="connsiteY94" fmla="*/ 50006 h 547688"/>
                  <a:gd name="connsiteX95" fmla="*/ 938213 w 983502"/>
                  <a:gd name="connsiteY95" fmla="*/ 47625 h 547688"/>
                  <a:gd name="connsiteX96" fmla="*/ 954881 w 983502"/>
                  <a:gd name="connsiteY96" fmla="*/ 50006 h 547688"/>
                  <a:gd name="connsiteX97" fmla="*/ 969169 w 983502"/>
                  <a:gd name="connsiteY97" fmla="*/ 50006 h 547688"/>
                  <a:gd name="connsiteX98" fmla="*/ 983456 w 983502"/>
                  <a:gd name="connsiteY98" fmla="*/ 42863 h 547688"/>
                  <a:gd name="connsiteX99" fmla="*/ 973931 w 983502"/>
                  <a:gd name="connsiteY99" fmla="*/ 16669 h 547688"/>
                  <a:gd name="connsiteX100" fmla="*/ 978694 w 983502"/>
                  <a:gd name="connsiteY100" fmla="*/ 0 h 54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983502" h="547688">
                    <a:moveTo>
                      <a:pt x="0" y="547688"/>
                    </a:moveTo>
                    <a:cubicBezTo>
                      <a:pt x="397" y="527248"/>
                      <a:pt x="794" y="506809"/>
                      <a:pt x="2381" y="497681"/>
                    </a:cubicBezTo>
                    <a:cubicBezTo>
                      <a:pt x="3969" y="488553"/>
                      <a:pt x="6747" y="493713"/>
                      <a:pt x="9525" y="492919"/>
                    </a:cubicBezTo>
                    <a:cubicBezTo>
                      <a:pt x="12303" y="492125"/>
                      <a:pt x="19050" y="492919"/>
                      <a:pt x="19050" y="492919"/>
                    </a:cubicBezTo>
                    <a:lnTo>
                      <a:pt x="23813" y="492919"/>
                    </a:lnTo>
                    <a:cubicBezTo>
                      <a:pt x="26194" y="492919"/>
                      <a:pt x="31751" y="494903"/>
                      <a:pt x="33338" y="492919"/>
                    </a:cubicBezTo>
                    <a:cubicBezTo>
                      <a:pt x="34926" y="490935"/>
                      <a:pt x="33338" y="481013"/>
                      <a:pt x="33338" y="481013"/>
                    </a:cubicBezTo>
                    <a:cubicBezTo>
                      <a:pt x="33338" y="477441"/>
                      <a:pt x="30560" y="473075"/>
                      <a:pt x="33338" y="471488"/>
                    </a:cubicBezTo>
                    <a:cubicBezTo>
                      <a:pt x="36116" y="469901"/>
                      <a:pt x="47228" y="474266"/>
                      <a:pt x="50006" y="471488"/>
                    </a:cubicBezTo>
                    <a:lnTo>
                      <a:pt x="50006" y="454819"/>
                    </a:lnTo>
                    <a:cubicBezTo>
                      <a:pt x="50006" y="450453"/>
                      <a:pt x="48815" y="446881"/>
                      <a:pt x="50006" y="445294"/>
                    </a:cubicBezTo>
                    <a:cubicBezTo>
                      <a:pt x="51197" y="443707"/>
                      <a:pt x="55563" y="448469"/>
                      <a:pt x="57150" y="445294"/>
                    </a:cubicBezTo>
                    <a:cubicBezTo>
                      <a:pt x="58737" y="442119"/>
                      <a:pt x="57150" y="429419"/>
                      <a:pt x="59531" y="426244"/>
                    </a:cubicBezTo>
                    <a:cubicBezTo>
                      <a:pt x="61912" y="423069"/>
                      <a:pt x="71438" y="426244"/>
                      <a:pt x="71438" y="426244"/>
                    </a:cubicBezTo>
                    <a:cubicBezTo>
                      <a:pt x="75407" y="426244"/>
                      <a:pt x="80963" y="429022"/>
                      <a:pt x="83344" y="426244"/>
                    </a:cubicBezTo>
                    <a:cubicBezTo>
                      <a:pt x="85725" y="423466"/>
                      <a:pt x="82153" y="412353"/>
                      <a:pt x="85725" y="409575"/>
                    </a:cubicBezTo>
                    <a:cubicBezTo>
                      <a:pt x="89297" y="406797"/>
                      <a:pt x="104775" y="409575"/>
                      <a:pt x="104775" y="409575"/>
                    </a:cubicBezTo>
                    <a:lnTo>
                      <a:pt x="119063" y="409575"/>
                    </a:lnTo>
                    <a:cubicBezTo>
                      <a:pt x="122635" y="409575"/>
                      <a:pt x="124222" y="413147"/>
                      <a:pt x="126206" y="409575"/>
                    </a:cubicBezTo>
                    <a:cubicBezTo>
                      <a:pt x="128190" y="406003"/>
                      <a:pt x="129778" y="394494"/>
                      <a:pt x="130969" y="388144"/>
                    </a:cubicBezTo>
                    <a:cubicBezTo>
                      <a:pt x="132160" y="381794"/>
                      <a:pt x="132556" y="375444"/>
                      <a:pt x="133350" y="371475"/>
                    </a:cubicBezTo>
                    <a:cubicBezTo>
                      <a:pt x="134144" y="367506"/>
                      <a:pt x="130175" y="365522"/>
                      <a:pt x="135731" y="364331"/>
                    </a:cubicBezTo>
                    <a:cubicBezTo>
                      <a:pt x="141287" y="363140"/>
                      <a:pt x="166688" y="364331"/>
                      <a:pt x="166688" y="364331"/>
                    </a:cubicBezTo>
                    <a:lnTo>
                      <a:pt x="180975" y="364331"/>
                    </a:lnTo>
                    <a:cubicBezTo>
                      <a:pt x="185737" y="364331"/>
                      <a:pt x="191294" y="365521"/>
                      <a:pt x="195263" y="364331"/>
                    </a:cubicBezTo>
                    <a:cubicBezTo>
                      <a:pt x="199232" y="363141"/>
                      <a:pt x="203201" y="359966"/>
                      <a:pt x="204788" y="357188"/>
                    </a:cubicBezTo>
                    <a:cubicBezTo>
                      <a:pt x="206375" y="354410"/>
                      <a:pt x="204391" y="352029"/>
                      <a:pt x="204788" y="347663"/>
                    </a:cubicBezTo>
                    <a:cubicBezTo>
                      <a:pt x="205185" y="343297"/>
                      <a:pt x="202010" y="333375"/>
                      <a:pt x="207169" y="330994"/>
                    </a:cubicBezTo>
                    <a:cubicBezTo>
                      <a:pt x="212328" y="328613"/>
                      <a:pt x="228997" y="332978"/>
                      <a:pt x="235744" y="333375"/>
                    </a:cubicBezTo>
                    <a:cubicBezTo>
                      <a:pt x="242491" y="333772"/>
                      <a:pt x="247650" y="333375"/>
                      <a:pt x="247650" y="333375"/>
                    </a:cubicBezTo>
                    <a:lnTo>
                      <a:pt x="261938" y="333375"/>
                    </a:lnTo>
                    <a:cubicBezTo>
                      <a:pt x="265510" y="333375"/>
                      <a:pt x="267494" y="334962"/>
                      <a:pt x="269081" y="333375"/>
                    </a:cubicBezTo>
                    <a:cubicBezTo>
                      <a:pt x="270668" y="331788"/>
                      <a:pt x="271066" y="327025"/>
                      <a:pt x="271463" y="323850"/>
                    </a:cubicBezTo>
                    <a:cubicBezTo>
                      <a:pt x="271860" y="320675"/>
                      <a:pt x="268685" y="315912"/>
                      <a:pt x="271463" y="314325"/>
                    </a:cubicBezTo>
                    <a:cubicBezTo>
                      <a:pt x="274241" y="312738"/>
                      <a:pt x="288131" y="314325"/>
                      <a:pt x="288131" y="314325"/>
                    </a:cubicBezTo>
                    <a:lnTo>
                      <a:pt x="297656" y="314325"/>
                    </a:lnTo>
                    <a:cubicBezTo>
                      <a:pt x="300831" y="314325"/>
                      <a:pt x="303609" y="315119"/>
                      <a:pt x="307181" y="314325"/>
                    </a:cubicBezTo>
                    <a:cubicBezTo>
                      <a:pt x="310753" y="313531"/>
                      <a:pt x="317104" y="313135"/>
                      <a:pt x="319088" y="309563"/>
                    </a:cubicBezTo>
                    <a:cubicBezTo>
                      <a:pt x="321072" y="305991"/>
                      <a:pt x="315913" y="295275"/>
                      <a:pt x="319088" y="292894"/>
                    </a:cubicBezTo>
                    <a:cubicBezTo>
                      <a:pt x="322263" y="290513"/>
                      <a:pt x="332185" y="294878"/>
                      <a:pt x="338138" y="295275"/>
                    </a:cubicBezTo>
                    <a:cubicBezTo>
                      <a:pt x="344091" y="295672"/>
                      <a:pt x="354806" y="295275"/>
                      <a:pt x="354806" y="295275"/>
                    </a:cubicBezTo>
                    <a:cubicBezTo>
                      <a:pt x="358775" y="295275"/>
                      <a:pt x="359569" y="297259"/>
                      <a:pt x="361950" y="295275"/>
                    </a:cubicBezTo>
                    <a:cubicBezTo>
                      <a:pt x="364331" y="293291"/>
                      <a:pt x="367903" y="287338"/>
                      <a:pt x="369094" y="283369"/>
                    </a:cubicBezTo>
                    <a:cubicBezTo>
                      <a:pt x="370285" y="279400"/>
                      <a:pt x="365522" y="273844"/>
                      <a:pt x="369094" y="271463"/>
                    </a:cubicBezTo>
                    <a:cubicBezTo>
                      <a:pt x="372666" y="269082"/>
                      <a:pt x="384175" y="269478"/>
                      <a:pt x="390525" y="269081"/>
                    </a:cubicBezTo>
                    <a:cubicBezTo>
                      <a:pt x="396875" y="268684"/>
                      <a:pt x="402035" y="270271"/>
                      <a:pt x="407194" y="269081"/>
                    </a:cubicBezTo>
                    <a:cubicBezTo>
                      <a:pt x="412353" y="267891"/>
                      <a:pt x="419100" y="264716"/>
                      <a:pt x="421481" y="261938"/>
                    </a:cubicBezTo>
                    <a:cubicBezTo>
                      <a:pt x="423862" y="259160"/>
                      <a:pt x="418703" y="254397"/>
                      <a:pt x="421481" y="252413"/>
                    </a:cubicBezTo>
                    <a:cubicBezTo>
                      <a:pt x="424259" y="250428"/>
                      <a:pt x="432991" y="250428"/>
                      <a:pt x="438150" y="250031"/>
                    </a:cubicBezTo>
                    <a:cubicBezTo>
                      <a:pt x="443309" y="249634"/>
                      <a:pt x="452438" y="250031"/>
                      <a:pt x="452438" y="250031"/>
                    </a:cubicBezTo>
                    <a:lnTo>
                      <a:pt x="469106" y="250031"/>
                    </a:lnTo>
                    <a:cubicBezTo>
                      <a:pt x="473868" y="250031"/>
                      <a:pt x="479822" y="252015"/>
                      <a:pt x="481013" y="250031"/>
                    </a:cubicBezTo>
                    <a:cubicBezTo>
                      <a:pt x="482204" y="248047"/>
                      <a:pt x="477044" y="241300"/>
                      <a:pt x="476250" y="238125"/>
                    </a:cubicBezTo>
                    <a:cubicBezTo>
                      <a:pt x="475456" y="234950"/>
                      <a:pt x="472678" y="232568"/>
                      <a:pt x="476250" y="230981"/>
                    </a:cubicBezTo>
                    <a:cubicBezTo>
                      <a:pt x="479822" y="229393"/>
                      <a:pt x="492125" y="228997"/>
                      <a:pt x="497681" y="228600"/>
                    </a:cubicBezTo>
                    <a:cubicBezTo>
                      <a:pt x="503237" y="228203"/>
                      <a:pt x="506016" y="230188"/>
                      <a:pt x="509588" y="228600"/>
                    </a:cubicBezTo>
                    <a:cubicBezTo>
                      <a:pt x="513160" y="227012"/>
                      <a:pt x="517526" y="222250"/>
                      <a:pt x="519113" y="219075"/>
                    </a:cubicBezTo>
                    <a:cubicBezTo>
                      <a:pt x="520700" y="215900"/>
                      <a:pt x="518319" y="211931"/>
                      <a:pt x="519113" y="209550"/>
                    </a:cubicBezTo>
                    <a:cubicBezTo>
                      <a:pt x="519907" y="207169"/>
                      <a:pt x="520303" y="205582"/>
                      <a:pt x="523875" y="204788"/>
                    </a:cubicBezTo>
                    <a:cubicBezTo>
                      <a:pt x="527447" y="203994"/>
                      <a:pt x="540544" y="204788"/>
                      <a:pt x="540544" y="204788"/>
                    </a:cubicBezTo>
                    <a:lnTo>
                      <a:pt x="557213" y="204788"/>
                    </a:lnTo>
                    <a:lnTo>
                      <a:pt x="571500" y="204788"/>
                    </a:lnTo>
                    <a:cubicBezTo>
                      <a:pt x="576262" y="204788"/>
                      <a:pt x="582216" y="205979"/>
                      <a:pt x="585788" y="204788"/>
                    </a:cubicBezTo>
                    <a:cubicBezTo>
                      <a:pt x="589360" y="203597"/>
                      <a:pt x="591740" y="200422"/>
                      <a:pt x="592931" y="197644"/>
                    </a:cubicBezTo>
                    <a:cubicBezTo>
                      <a:pt x="594122" y="194866"/>
                      <a:pt x="591344" y="190103"/>
                      <a:pt x="592931" y="188119"/>
                    </a:cubicBezTo>
                    <a:cubicBezTo>
                      <a:pt x="594519" y="186135"/>
                      <a:pt x="599678" y="188516"/>
                      <a:pt x="602456" y="185738"/>
                    </a:cubicBezTo>
                    <a:cubicBezTo>
                      <a:pt x="605234" y="182960"/>
                      <a:pt x="608409" y="175816"/>
                      <a:pt x="609600" y="171450"/>
                    </a:cubicBezTo>
                    <a:cubicBezTo>
                      <a:pt x="610791" y="167084"/>
                      <a:pt x="609600" y="159544"/>
                      <a:pt x="609600" y="159544"/>
                    </a:cubicBezTo>
                    <a:cubicBezTo>
                      <a:pt x="609600" y="155972"/>
                      <a:pt x="608409" y="152797"/>
                      <a:pt x="609600" y="150019"/>
                    </a:cubicBezTo>
                    <a:cubicBezTo>
                      <a:pt x="610791" y="147241"/>
                      <a:pt x="613966" y="145256"/>
                      <a:pt x="616744" y="142875"/>
                    </a:cubicBezTo>
                    <a:cubicBezTo>
                      <a:pt x="619522" y="140494"/>
                      <a:pt x="621110" y="136922"/>
                      <a:pt x="626269" y="135731"/>
                    </a:cubicBezTo>
                    <a:cubicBezTo>
                      <a:pt x="631428" y="134540"/>
                      <a:pt x="647700" y="135731"/>
                      <a:pt x="647700" y="135731"/>
                    </a:cubicBezTo>
                    <a:lnTo>
                      <a:pt x="666750" y="135731"/>
                    </a:lnTo>
                    <a:lnTo>
                      <a:pt x="681038" y="135731"/>
                    </a:lnTo>
                    <a:cubicBezTo>
                      <a:pt x="685800" y="135731"/>
                      <a:pt x="692944" y="137318"/>
                      <a:pt x="695325" y="135731"/>
                    </a:cubicBezTo>
                    <a:cubicBezTo>
                      <a:pt x="697706" y="134143"/>
                      <a:pt x="695325" y="126206"/>
                      <a:pt x="695325" y="126206"/>
                    </a:cubicBezTo>
                    <a:cubicBezTo>
                      <a:pt x="695325" y="123031"/>
                      <a:pt x="691753" y="118268"/>
                      <a:pt x="695325" y="116681"/>
                    </a:cubicBezTo>
                    <a:cubicBezTo>
                      <a:pt x="698897" y="115093"/>
                      <a:pt x="716756" y="116681"/>
                      <a:pt x="716756" y="116681"/>
                    </a:cubicBezTo>
                    <a:lnTo>
                      <a:pt x="723900" y="116681"/>
                    </a:lnTo>
                    <a:lnTo>
                      <a:pt x="742950" y="116681"/>
                    </a:lnTo>
                    <a:cubicBezTo>
                      <a:pt x="747712" y="116681"/>
                      <a:pt x="749697" y="118268"/>
                      <a:pt x="752475" y="116681"/>
                    </a:cubicBezTo>
                    <a:cubicBezTo>
                      <a:pt x="755253" y="115094"/>
                      <a:pt x="758428" y="110331"/>
                      <a:pt x="759619" y="107156"/>
                    </a:cubicBezTo>
                    <a:cubicBezTo>
                      <a:pt x="760810" y="103981"/>
                      <a:pt x="758032" y="100012"/>
                      <a:pt x="759619" y="97631"/>
                    </a:cubicBezTo>
                    <a:cubicBezTo>
                      <a:pt x="761207" y="95250"/>
                      <a:pt x="764382" y="93663"/>
                      <a:pt x="769144" y="92869"/>
                    </a:cubicBezTo>
                    <a:cubicBezTo>
                      <a:pt x="773906" y="92075"/>
                      <a:pt x="781844" y="92472"/>
                      <a:pt x="788194" y="92869"/>
                    </a:cubicBezTo>
                    <a:cubicBezTo>
                      <a:pt x="794544" y="93266"/>
                      <a:pt x="799307" y="94853"/>
                      <a:pt x="807244" y="95250"/>
                    </a:cubicBezTo>
                    <a:cubicBezTo>
                      <a:pt x="815181" y="95647"/>
                      <a:pt x="827485" y="94853"/>
                      <a:pt x="835819" y="95250"/>
                    </a:cubicBezTo>
                    <a:cubicBezTo>
                      <a:pt x="844153" y="95647"/>
                      <a:pt x="849709" y="97631"/>
                      <a:pt x="857250" y="97631"/>
                    </a:cubicBezTo>
                    <a:cubicBezTo>
                      <a:pt x="864791" y="97631"/>
                      <a:pt x="873126" y="95647"/>
                      <a:pt x="881063" y="95250"/>
                    </a:cubicBezTo>
                    <a:cubicBezTo>
                      <a:pt x="889000" y="94853"/>
                      <a:pt x="899716" y="95647"/>
                      <a:pt x="904875" y="95250"/>
                    </a:cubicBezTo>
                    <a:cubicBezTo>
                      <a:pt x="910034" y="94853"/>
                      <a:pt x="910828" y="96441"/>
                      <a:pt x="912019" y="92869"/>
                    </a:cubicBezTo>
                    <a:cubicBezTo>
                      <a:pt x="913210" y="89297"/>
                      <a:pt x="912019" y="73819"/>
                      <a:pt x="912019" y="73819"/>
                    </a:cubicBezTo>
                    <a:lnTo>
                      <a:pt x="912019" y="64294"/>
                    </a:lnTo>
                    <a:cubicBezTo>
                      <a:pt x="912019" y="61516"/>
                      <a:pt x="910828" y="59531"/>
                      <a:pt x="912019" y="57150"/>
                    </a:cubicBezTo>
                    <a:cubicBezTo>
                      <a:pt x="913210" y="54769"/>
                      <a:pt x="914797" y="51593"/>
                      <a:pt x="919163" y="50006"/>
                    </a:cubicBezTo>
                    <a:cubicBezTo>
                      <a:pt x="923529" y="48419"/>
                      <a:pt x="932260" y="47625"/>
                      <a:pt x="938213" y="47625"/>
                    </a:cubicBezTo>
                    <a:cubicBezTo>
                      <a:pt x="944166" y="47625"/>
                      <a:pt x="949722" y="49609"/>
                      <a:pt x="954881" y="50006"/>
                    </a:cubicBezTo>
                    <a:cubicBezTo>
                      <a:pt x="960040" y="50403"/>
                      <a:pt x="964406" y="51197"/>
                      <a:pt x="969169" y="50006"/>
                    </a:cubicBezTo>
                    <a:cubicBezTo>
                      <a:pt x="973932" y="48815"/>
                      <a:pt x="982662" y="48419"/>
                      <a:pt x="983456" y="42863"/>
                    </a:cubicBezTo>
                    <a:cubicBezTo>
                      <a:pt x="984250" y="37307"/>
                      <a:pt x="974725" y="23813"/>
                      <a:pt x="973931" y="16669"/>
                    </a:cubicBezTo>
                    <a:cubicBezTo>
                      <a:pt x="973137" y="9525"/>
                      <a:pt x="975915" y="4762"/>
                      <a:pt x="978694" y="0"/>
                    </a:cubicBez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1823598" y="4076928"/>
                <a:ext cx="280857" cy="195090"/>
              </a:xfrm>
              <a:custGeom>
                <a:avLst/>
                <a:gdLst>
                  <a:gd name="connsiteX0" fmla="*/ 7417 w 278880"/>
                  <a:gd name="connsiteY0" fmla="*/ 195263 h 195263"/>
                  <a:gd name="connsiteX1" fmla="*/ 2655 w 278880"/>
                  <a:gd name="connsiteY1" fmla="*/ 140494 h 195263"/>
                  <a:gd name="connsiteX2" fmla="*/ 2655 w 278880"/>
                  <a:gd name="connsiteY2" fmla="*/ 133350 h 195263"/>
                  <a:gd name="connsiteX3" fmla="*/ 35992 w 278880"/>
                  <a:gd name="connsiteY3" fmla="*/ 133350 h 195263"/>
                  <a:gd name="connsiteX4" fmla="*/ 43136 w 278880"/>
                  <a:gd name="connsiteY4" fmla="*/ 130969 h 195263"/>
                  <a:gd name="connsiteX5" fmla="*/ 45517 w 278880"/>
                  <a:gd name="connsiteY5" fmla="*/ 114300 h 195263"/>
                  <a:gd name="connsiteX6" fmla="*/ 45517 w 278880"/>
                  <a:gd name="connsiteY6" fmla="*/ 111919 h 195263"/>
                  <a:gd name="connsiteX7" fmla="*/ 62186 w 278880"/>
                  <a:gd name="connsiteY7" fmla="*/ 107156 h 195263"/>
                  <a:gd name="connsiteX8" fmla="*/ 83617 w 278880"/>
                  <a:gd name="connsiteY8" fmla="*/ 107156 h 195263"/>
                  <a:gd name="connsiteX9" fmla="*/ 102667 w 278880"/>
                  <a:gd name="connsiteY9" fmla="*/ 107156 h 195263"/>
                  <a:gd name="connsiteX10" fmla="*/ 116955 w 278880"/>
                  <a:gd name="connsiteY10" fmla="*/ 107156 h 195263"/>
                  <a:gd name="connsiteX11" fmla="*/ 119336 w 278880"/>
                  <a:gd name="connsiteY11" fmla="*/ 78581 h 195263"/>
                  <a:gd name="connsiteX12" fmla="*/ 119336 w 278880"/>
                  <a:gd name="connsiteY12" fmla="*/ 61913 h 195263"/>
                  <a:gd name="connsiteX13" fmla="*/ 136005 w 278880"/>
                  <a:gd name="connsiteY13" fmla="*/ 59531 h 195263"/>
                  <a:gd name="connsiteX14" fmla="*/ 159817 w 278880"/>
                  <a:gd name="connsiteY14" fmla="*/ 59531 h 195263"/>
                  <a:gd name="connsiteX15" fmla="*/ 186011 w 278880"/>
                  <a:gd name="connsiteY15" fmla="*/ 59531 h 195263"/>
                  <a:gd name="connsiteX16" fmla="*/ 205061 w 278880"/>
                  <a:gd name="connsiteY16" fmla="*/ 59531 h 195263"/>
                  <a:gd name="connsiteX17" fmla="*/ 219349 w 278880"/>
                  <a:gd name="connsiteY17" fmla="*/ 59531 h 195263"/>
                  <a:gd name="connsiteX18" fmla="*/ 233636 w 278880"/>
                  <a:gd name="connsiteY18" fmla="*/ 59531 h 195263"/>
                  <a:gd name="connsiteX19" fmla="*/ 250305 w 278880"/>
                  <a:gd name="connsiteY19" fmla="*/ 59531 h 195263"/>
                  <a:gd name="connsiteX20" fmla="*/ 250305 w 278880"/>
                  <a:gd name="connsiteY20" fmla="*/ 50006 h 195263"/>
                  <a:gd name="connsiteX21" fmla="*/ 255067 w 278880"/>
                  <a:gd name="connsiteY21" fmla="*/ 40481 h 195263"/>
                  <a:gd name="connsiteX22" fmla="*/ 276499 w 278880"/>
                  <a:gd name="connsiteY22" fmla="*/ 38100 h 195263"/>
                  <a:gd name="connsiteX23" fmla="*/ 276499 w 278880"/>
                  <a:gd name="connsiteY23" fmla="*/ 16669 h 195263"/>
                  <a:gd name="connsiteX24" fmla="*/ 278880 w 278880"/>
                  <a:gd name="connsiteY2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8880" h="195263">
                    <a:moveTo>
                      <a:pt x="7417" y="195263"/>
                    </a:moveTo>
                    <a:cubicBezTo>
                      <a:pt x="5433" y="173038"/>
                      <a:pt x="3449" y="150813"/>
                      <a:pt x="2655" y="140494"/>
                    </a:cubicBezTo>
                    <a:cubicBezTo>
                      <a:pt x="1861" y="130175"/>
                      <a:pt x="-2901" y="134541"/>
                      <a:pt x="2655" y="133350"/>
                    </a:cubicBezTo>
                    <a:cubicBezTo>
                      <a:pt x="8211" y="132159"/>
                      <a:pt x="29245" y="133747"/>
                      <a:pt x="35992" y="133350"/>
                    </a:cubicBezTo>
                    <a:cubicBezTo>
                      <a:pt x="42739" y="132953"/>
                      <a:pt x="41549" y="134144"/>
                      <a:pt x="43136" y="130969"/>
                    </a:cubicBezTo>
                    <a:cubicBezTo>
                      <a:pt x="44723" y="127794"/>
                      <a:pt x="45120" y="117475"/>
                      <a:pt x="45517" y="114300"/>
                    </a:cubicBezTo>
                    <a:cubicBezTo>
                      <a:pt x="45914" y="111125"/>
                      <a:pt x="42739" y="113110"/>
                      <a:pt x="45517" y="111919"/>
                    </a:cubicBezTo>
                    <a:cubicBezTo>
                      <a:pt x="48295" y="110728"/>
                      <a:pt x="55836" y="107950"/>
                      <a:pt x="62186" y="107156"/>
                    </a:cubicBezTo>
                    <a:cubicBezTo>
                      <a:pt x="68536" y="106362"/>
                      <a:pt x="83617" y="107156"/>
                      <a:pt x="83617" y="107156"/>
                    </a:cubicBezTo>
                    <a:lnTo>
                      <a:pt x="102667" y="107156"/>
                    </a:lnTo>
                    <a:cubicBezTo>
                      <a:pt x="108223" y="107156"/>
                      <a:pt x="114177" y="111918"/>
                      <a:pt x="116955" y="107156"/>
                    </a:cubicBezTo>
                    <a:cubicBezTo>
                      <a:pt x="119733" y="102393"/>
                      <a:pt x="118939" y="86121"/>
                      <a:pt x="119336" y="78581"/>
                    </a:cubicBezTo>
                    <a:cubicBezTo>
                      <a:pt x="119733" y="71041"/>
                      <a:pt x="116558" y="65088"/>
                      <a:pt x="119336" y="61913"/>
                    </a:cubicBezTo>
                    <a:cubicBezTo>
                      <a:pt x="122114" y="58738"/>
                      <a:pt x="129258" y="59928"/>
                      <a:pt x="136005" y="59531"/>
                    </a:cubicBezTo>
                    <a:cubicBezTo>
                      <a:pt x="142752" y="59134"/>
                      <a:pt x="159817" y="59531"/>
                      <a:pt x="159817" y="59531"/>
                    </a:cubicBezTo>
                    <a:lnTo>
                      <a:pt x="186011" y="59531"/>
                    </a:lnTo>
                    <a:lnTo>
                      <a:pt x="205061" y="59531"/>
                    </a:lnTo>
                    <a:lnTo>
                      <a:pt x="219349" y="59531"/>
                    </a:lnTo>
                    <a:lnTo>
                      <a:pt x="233636" y="59531"/>
                    </a:lnTo>
                    <a:cubicBezTo>
                      <a:pt x="238795" y="59531"/>
                      <a:pt x="247527" y="61118"/>
                      <a:pt x="250305" y="59531"/>
                    </a:cubicBezTo>
                    <a:cubicBezTo>
                      <a:pt x="253083" y="57944"/>
                      <a:pt x="249511" y="53181"/>
                      <a:pt x="250305" y="50006"/>
                    </a:cubicBezTo>
                    <a:cubicBezTo>
                      <a:pt x="251099" y="46831"/>
                      <a:pt x="250701" y="42465"/>
                      <a:pt x="255067" y="40481"/>
                    </a:cubicBezTo>
                    <a:cubicBezTo>
                      <a:pt x="259433" y="38497"/>
                      <a:pt x="272927" y="42068"/>
                      <a:pt x="276499" y="38100"/>
                    </a:cubicBezTo>
                    <a:cubicBezTo>
                      <a:pt x="280071" y="34132"/>
                      <a:pt x="276102" y="23019"/>
                      <a:pt x="276499" y="16669"/>
                    </a:cubicBezTo>
                    <a:cubicBezTo>
                      <a:pt x="276896" y="10319"/>
                      <a:pt x="278483" y="3572"/>
                      <a:pt x="278880" y="0"/>
                    </a:cubicBez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2092991" y="3650624"/>
                <a:ext cx="1134898" cy="469657"/>
              </a:xfrm>
              <a:custGeom>
                <a:avLst/>
                <a:gdLst>
                  <a:gd name="connsiteX0" fmla="*/ 0 w 1131094"/>
                  <a:gd name="connsiteY0" fmla="*/ 469283 h 469283"/>
                  <a:gd name="connsiteX1" fmla="*/ 9525 w 1131094"/>
                  <a:gd name="connsiteY1" fmla="*/ 419276 h 469283"/>
                  <a:gd name="connsiteX2" fmla="*/ 33337 w 1131094"/>
                  <a:gd name="connsiteY2" fmla="*/ 412133 h 469283"/>
                  <a:gd name="connsiteX3" fmla="*/ 42862 w 1131094"/>
                  <a:gd name="connsiteY3" fmla="*/ 414514 h 469283"/>
                  <a:gd name="connsiteX4" fmla="*/ 54769 w 1131094"/>
                  <a:gd name="connsiteY4" fmla="*/ 416895 h 469283"/>
                  <a:gd name="connsiteX5" fmla="*/ 57150 w 1131094"/>
                  <a:gd name="connsiteY5" fmla="*/ 404989 h 469283"/>
                  <a:gd name="connsiteX6" fmla="*/ 59531 w 1131094"/>
                  <a:gd name="connsiteY6" fmla="*/ 397845 h 469283"/>
                  <a:gd name="connsiteX7" fmla="*/ 78581 w 1131094"/>
                  <a:gd name="connsiteY7" fmla="*/ 390701 h 469283"/>
                  <a:gd name="connsiteX8" fmla="*/ 102394 w 1131094"/>
                  <a:gd name="connsiteY8" fmla="*/ 393083 h 469283"/>
                  <a:gd name="connsiteX9" fmla="*/ 116681 w 1131094"/>
                  <a:gd name="connsiteY9" fmla="*/ 393083 h 469283"/>
                  <a:gd name="connsiteX10" fmla="*/ 140494 w 1131094"/>
                  <a:gd name="connsiteY10" fmla="*/ 393083 h 469283"/>
                  <a:gd name="connsiteX11" fmla="*/ 169069 w 1131094"/>
                  <a:gd name="connsiteY11" fmla="*/ 393083 h 469283"/>
                  <a:gd name="connsiteX12" fmla="*/ 204787 w 1131094"/>
                  <a:gd name="connsiteY12" fmla="*/ 395464 h 469283"/>
                  <a:gd name="connsiteX13" fmla="*/ 235744 w 1131094"/>
                  <a:gd name="connsiteY13" fmla="*/ 395464 h 469283"/>
                  <a:gd name="connsiteX14" fmla="*/ 269081 w 1131094"/>
                  <a:gd name="connsiteY14" fmla="*/ 395464 h 469283"/>
                  <a:gd name="connsiteX15" fmla="*/ 280987 w 1131094"/>
                  <a:gd name="connsiteY15" fmla="*/ 395464 h 469283"/>
                  <a:gd name="connsiteX16" fmla="*/ 285750 w 1131094"/>
                  <a:gd name="connsiteY16" fmla="*/ 395464 h 469283"/>
                  <a:gd name="connsiteX17" fmla="*/ 290512 w 1131094"/>
                  <a:gd name="connsiteY17" fmla="*/ 388320 h 469283"/>
                  <a:gd name="connsiteX18" fmla="*/ 290512 w 1131094"/>
                  <a:gd name="connsiteY18" fmla="*/ 378795 h 469283"/>
                  <a:gd name="connsiteX19" fmla="*/ 292894 w 1131094"/>
                  <a:gd name="connsiteY19" fmla="*/ 374033 h 469283"/>
                  <a:gd name="connsiteX20" fmla="*/ 309562 w 1131094"/>
                  <a:gd name="connsiteY20" fmla="*/ 371651 h 469283"/>
                  <a:gd name="connsiteX21" fmla="*/ 326231 w 1131094"/>
                  <a:gd name="connsiteY21" fmla="*/ 371651 h 469283"/>
                  <a:gd name="connsiteX22" fmla="*/ 342900 w 1131094"/>
                  <a:gd name="connsiteY22" fmla="*/ 371651 h 469283"/>
                  <a:gd name="connsiteX23" fmla="*/ 347662 w 1131094"/>
                  <a:gd name="connsiteY23" fmla="*/ 357364 h 469283"/>
                  <a:gd name="connsiteX24" fmla="*/ 347662 w 1131094"/>
                  <a:gd name="connsiteY24" fmla="*/ 350220 h 469283"/>
                  <a:gd name="connsiteX25" fmla="*/ 350044 w 1131094"/>
                  <a:gd name="connsiteY25" fmla="*/ 343076 h 469283"/>
                  <a:gd name="connsiteX26" fmla="*/ 373856 w 1131094"/>
                  <a:gd name="connsiteY26" fmla="*/ 343076 h 469283"/>
                  <a:gd name="connsiteX27" fmla="*/ 402431 w 1131094"/>
                  <a:gd name="connsiteY27" fmla="*/ 345458 h 469283"/>
                  <a:gd name="connsiteX28" fmla="*/ 428625 w 1131094"/>
                  <a:gd name="connsiteY28" fmla="*/ 345458 h 469283"/>
                  <a:gd name="connsiteX29" fmla="*/ 442912 w 1131094"/>
                  <a:gd name="connsiteY29" fmla="*/ 345458 h 469283"/>
                  <a:gd name="connsiteX30" fmla="*/ 464344 w 1131094"/>
                  <a:gd name="connsiteY30" fmla="*/ 345458 h 469283"/>
                  <a:gd name="connsiteX31" fmla="*/ 481012 w 1131094"/>
                  <a:gd name="connsiteY31" fmla="*/ 345458 h 469283"/>
                  <a:gd name="connsiteX32" fmla="*/ 490537 w 1131094"/>
                  <a:gd name="connsiteY32" fmla="*/ 345458 h 469283"/>
                  <a:gd name="connsiteX33" fmla="*/ 492919 w 1131094"/>
                  <a:gd name="connsiteY33" fmla="*/ 333551 h 469283"/>
                  <a:gd name="connsiteX34" fmla="*/ 492919 w 1131094"/>
                  <a:gd name="connsiteY34" fmla="*/ 321645 h 469283"/>
                  <a:gd name="connsiteX35" fmla="*/ 504825 w 1131094"/>
                  <a:gd name="connsiteY35" fmla="*/ 321645 h 469283"/>
                  <a:gd name="connsiteX36" fmla="*/ 509587 w 1131094"/>
                  <a:gd name="connsiteY36" fmla="*/ 319264 h 469283"/>
                  <a:gd name="connsiteX37" fmla="*/ 507206 w 1131094"/>
                  <a:gd name="connsiteY37" fmla="*/ 297833 h 469283"/>
                  <a:gd name="connsiteX38" fmla="*/ 507206 w 1131094"/>
                  <a:gd name="connsiteY38" fmla="*/ 290689 h 469283"/>
                  <a:gd name="connsiteX39" fmla="*/ 533400 w 1131094"/>
                  <a:gd name="connsiteY39" fmla="*/ 293070 h 469283"/>
                  <a:gd name="connsiteX40" fmla="*/ 540544 w 1131094"/>
                  <a:gd name="connsiteY40" fmla="*/ 293070 h 469283"/>
                  <a:gd name="connsiteX41" fmla="*/ 547687 w 1131094"/>
                  <a:gd name="connsiteY41" fmla="*/ 281164 h 469283"/>
                  <a:gd name="connsiteX42" fmla="*/ 547687 w 1131094"/>
                  <a:gd name="connsiteY42" fmla="*/ 264495 h 469283"/>
                  <a:gd name="connsiteX43" fmla="*/ 573881 w 1131094"/>
                  <a:gd name="connsiteY43" fmla="*/ 266876 h 469283"/>
                  <a:gd name="connsiteX44" fmla="*/ 597694 w 1131094"/>
                  <a:gd name="connsiteY44" fmla="*/ 266876 h 469283"/>
                  <a:gd name="connsiteX45" fmla="*/ 614362 w 1131094"/>
                  <a:gd name="connsiteY45" fmla="*/ 266876 h 469283"/>
                  <a:gd name="connsiteX46" fmla="*/ 628650 w 1131094"/>
                  <a:gd name="connsiteY46" fmla="*/ 266876 h 469283"/>
                  <a:gd name="connsiteX47" fmla="*/ 642937 w 1131094"/>
                  <a:gd name="connsiteY47" fmla="*/ 266876 h 469283"/>
                  <a:gd name="connsiteX48" fmla="*/ 657225 w 1131094"/>
                  <a:gd name="connsiteY48" fmla="*/ 266876 h 469283"/>
                  <a:gd name="connsiteX49" fmla="*/ 657225 w 1131094"/>
                  <a:gd name="connsiteY49" fmla="*/ 254970 h 469283"/>
                  <a:gd name="connsiteX50" fmla="*/ 657225 w 1131094"/>
                  <a:gd name="connsiteY50" fmla="*/ 247826 h 469283"/>
                  <a:gd name="connsiteX51" fmla="*/ 681037 w 1131094"/>
                  <a:gd name="connsiteY51" fmla="*/ 243064 h 469283"/>
                  <a:gd name="connsiteX52" fmla="*/ 700087 w 1131094"/>
                  <a:gd name="connsiteY52" fmla="*/ 243064 h 469283"/>
                  <a:gd name="connsiteX53" fmla="*/ 700087 w 1131094"/>
                  <a:gd name="connsiteY53" fmla="*/ 226395 h 469283"/>
                  <a:gd name="connsiteX54" fmla="*/ 700087 w 1131094"/>
                  <a:gd name="connsiteY54" fmla="*/ 214489 h 469283"/>
                  <a:gd name="connsiteX55" fmla="*/ 714375 w 1131094"/>
                  <a:gd name="connsiteY55" fmla="*/ 216870 h 469283"/>
                  <a:gd name="connsiteX56" fmla="*/ 721519 w 1131094"/>
                  <a:gd name="connsiteY56" fmla="*/ 216870 h 469283"/>
                  <a:gd name="connsiteX57" fmla="*/ 733425 w 1131094"/>
                  <a:gd name="connsiteY57" fmla="*/ 202583 h 469283"/>
                  <a:gd name="connsiteX58" fmla="*/ 721519 w 1131094"/>
                  <a:gd name="connsiteY58" fmla="*/ 190676 h 469283"/>
                  <a:gd name="connsiteX59" fmla="*/ 750094 w 1131094"/>
                  <a:gd name="connsiteY59" fmla="*/ 190676 h 469283"/>
                  <a:gd name="connsiteX60" fmla="*/ 764381 w 1131094"/>
                  <a:gd name="connsiteY60" fmla="*/ 190676 h 469283"/>
                  <a:gd name="connsiteX61" fmla="*/ 781050 w 1131094"/>
                  <a:gd name="connsiteY61" fmla="*/ 190676 h 469283"/>
                  <a:gd name="connsiteX62" fmla="*/ 797719 w 1131094"/>
                  <a:gd name="connsiteY62" fmla="*/ 190676 h 469283"/>
                  <a:gd name="connsiteX63" fmla="*/ 821531 w 1131094"/>
                  <a:gd name="connsiteY63" fmla="*/ 190676 h 469283"/>
                  <a:gd name="connsiteX64" fmla="*/ 831056 w 1131094"/>
                  <a:gd name="connsiteY64" fmla="*/ 190676 h 469283"/>
                  <a:gd name="connsiteX65" fmla="*/ 833437 w 1131094"/>
                  <a:gd name="connsiteY65" fmla="*/ 176389 h 469283"/>
                  <a:gd name="connsiteX66" fmla="*/ 835819 w 1131094"/>
                  <a:gd name="connsiteY66" fmla="*/ 166864 h 469283"/>
                  <a:gd name="connsiteX67" fmla="*/ 862012 w 1131094"/>
                  <a:gd name="connsiteY67" fmla="*/ 162101 h 469283"/>
                  <a:gd name="connsiteX68" fmla="*/ 885825 w 1131094"/>
                  <a:gd name="connsiteY68" fmla="*/ 162101 h 469283"/>
                  <a:gd name="connsiteX69" fmla="*/ 914400 w 1131094"/>
                  <a:gd name="connsiteY69" fmla="*/ 162101 h 469283"/>
                  <a:gd name="connsiteX70" fmla="*/ 933450 w 1131094"/>
                  <a:gd name="connsiteY70" fmla="*/ 162101 h 469283"/>
                  <a:gd name="connsiteX71" fmla="*/ 947737 w 1131094"/>
                  <a:gd name="connsiteY71" fmla="*/ 162101 h 469283"/>
                  <a:gd name="connsiteX72" fmla="*/ 950119 w 1131094"/>
                  <a:gd name="connsiteY72" fmla="*/ 145433 h 469283"/>
                  <a:gd name="connsiteX73" fmla="*/ 950119 w 1131094"/>
                  <a:gd name="connsiteY73" fmla="*/ 135908 h 469283"/>
                  <a:gd name="connsiteX74" fmla="*/ 950119 w 1131094"/>
                  <a:gd name="connsiteY74" fmla="*/ 124001 h 469283"/>
                  <a:gd name="connsiteX75" fmla="*/ 950119 w 1131094"/>
                  <a:gd name="connsiteY75" fmla="*/ 107333 h 469283"/>
                  <a:gd name="connsiteX76" fmla="*/ 971550 w 1131094"/>
                  <a:gd name="connsiteY76" fmla="*/ 104951 h 469283"/>
                  <a:gd name="connsiteX77" fmla="*/ 988219 w 1131094"/>
                  <a:gd name="connsiteY77" fmla="*/ 81139 h 469283"/>
                  <a:gd name="connsiteX78" fmla="*/ 978694 w 1131094"/>
                  <a:gd name="connsiteY78" fmla="*/ 81139 h 469283"/>
                  <a:gd name="connsiteX79" fmla="*/ 1004887 w 1131094"/>
                  <a:gd name="connsiteY79" fmla="*/ 73995 h 469283"/>
                  <a:gd name="connsiteX80" fmla="*/ 1000125 w 1131094"/>
                  <a:gd name="connsiteY80" fmla="*/ 45420 h 469283"/>
                  <a:gd name="connsiteX81" fmla="*/ 1007269 w 1131094"/>
                  <a:gd name="connsiteY81" fmla="*/ 23989 h 469283"/>
                  <a:gd name="connsiteX82" fmla="*/ 1038225 w 1131094"/>
                  <a:gd name="connsiteY82" fmla="*/ 19226 h 469283"/>
                  <a:gd name="connsiteX83" fmla="*/ 1059656 w 1131094"/>
                  <a:gd name="connsiteY83" fmla="*/ 21608 h 469283"/>
                  <a:gd name="connsiteX84" fmla="*/ 1073944 w 1131094"/>
                  <a:gd name="connsiteY84" fmla="*/ 21608 h 469283"/>
                  <a:gd name="connsiteX85" fmla="*/ 1073944 w 1131094"/>
                  <a:gd name="connsiteY85" fmla="*/ 2558 h 469283"/>
                  <a:gd name="connsiteX86" fmla="*/ 1095375 w 1131094"/>
                  <a:gd name="connsiteY86" fmla="*/ 176 h 469283"/>
                  <a:gd name="connsiteX87" fmla="*/ 1121569 w 1131094"/>
                  <a:gd name="connsiteY87" fmla="*/ 176 h 469283"/>
                  <a:gd name="connsiteX88" fmla="*/ 1131094 w 1131094"/>
                  <a:gd name="connsiteY88" fmla="*/ 176 h 46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31094" h="469283">
                    <a:moveTo>
                      <a:pt x="0" y="469283"/>
                    </a:moveTo>
                    <a:cubicBezTo>
                      <a:pt x="1984" y="449042"/>
                      <a:pt x="3969" y="428801"/>
                      <a:pt x="9525" y="419276"/>
                    </a:cubicBezTo>
                    <a:cubicBezTo>
                      <a:pt x="15081" y="409751"/>
                      <a:pt x="27781" y="412927"/>
                      <a:pt x="33337" y="412133"/>
                    </a:cubicBezTo>
                    <a:cubicBezTo>
                      <a:pt x="38893" y="411339"/>
                      <a:pt x="39290" y="413720"/>
                      <a:pt x="42862" y="414514"/>
                    </a:cubicBezTo>
                    <a:cubicBezTo>
                      <a:pt x="46434" y="415308"/>
                      <a:pt x="52388" y="418482"/>
                      <a:pt x="54769" y="416895"/>
                    </a:cubicBezTo>
                    <a:cubicBezTo>
                      <a:pt x="57150" y="415308"/>
                      <a:pt x="56356" y="408164"/>
                      <a:pt x="57150" y="404989"/>
                    </a:cubicBezTo>
                    <a:cubicBezTo>
                      <a:pt x="57944" y="401814"/>
                      <a:pt x="55959" y="400226"/>
                      <a:pt x="59531" y="397845"/>
                    </a:cubicBezTo>
                    <a:cubicBezTo>
                      <a:pt x="63103" y="395464"/>
                      <a:pt x="71437" y="391495"/>
                      <a:pt x="78581" y="390701"/>
                    </a:cubicBezTo>
                    <a:cubicBezTo>
                      <a:pt x="85725" y="389907"/>
                      <a:pt x="96044" y="392686"/>
                      <a:pt x="102394" y="393083"/>
                    </a:cubicBezTo>
                    <a:cubicBezTo>
                      <a:pt x="108744" y="393480"/>
                      <a:pt x="116681" y="393083"/>
                      <a:pt x="116681" y="393083"/>
                    </a:cubicBezTo>
                    <a:lnTo>
                      <a:pt x="140494" y="393083"/>
                    </a:lnTo>
                    <a:cubicBezTo>
                      <a:pt x="149225" y="393083"/>
                      <a:pt x="158354" y="392686"/>
                      <a:pt x="169069" y="393083"/>
                    </a:cubicBezTo>
                    <a:cubicBezTo>
                      <a:pt x="179784" y="393480"/>
                      <a:pt x="193675" y="395067"/>
                      <a:pt x="204787" y="395464"/>
                    </a:cubicBezTo>
                    <a:cubicBezTo>
                      <a:pt x="215899" y="395861"/>
                      <a:pt x="235744" y="395464"/>
                      <a:pt x="235744" y="395464"/>
                    </a:cubicBezTo>
                    <a:lnTo>
                      <a:pt x="269081" y="395464"/>
                    </a:lnTo>
                    <a:lnTo>
                      <a:pt x="280987" y="395464"/>
                    </a:lnTo>
                    <a:cubicBezTo>
                      <a:pt x="283765" y="395464"/>
                      <a:pt x="284163" y="396655"/>
                      <a:pt x="285750" y="395464"/>
                    </a:cubicBezTo>
                    <a:cubicBezTo>
                      <a:pt x="287337" y="394273"/>
                      <a:pt x="289718" y="391098"/>
                      <a:pt x="290512" y="388320"/>
                    </a:cubicBezTo>
                    <a:cubicBezTo>
                      <a:pt x="291306" y="385542"/>
                      <a:pt x="290115" y="381176"/>
                      <a:pt x="290512" y="378795"/>
                    </a:cubicBezTo>
                    <a:cubicBezTo>
                      <a:pt x="290909" y="376414"/>
                      <a:pt x="289719" y="375224"/>
                      <a:pt x="292894" y="374033"/>
                    </a:cubicBezTo>
                    <a:cubicBezTo>
                      <a:pt x="296069" y="372842"/>
                      <a:pt x="304006" y="372048"/>
                      <a:pt x="309562" y="371651"/>
                    </a:cubicBezTo>
                    <a:cubicBezTo>
                      <a:pt x="315118" y="371254"/>
                      <a:pt x="326231" y="371651"/>
                      <a:pt x="326231" y="371651"/>
                    </a:cubicBezTo>
                    <a:cubicBezTo>
                      <a:pt x="331787" y="371651"/>
                      <a:pt x="339328" y="374032"/>
                      <a:pt x="342900" y="371651"/>
                    </a:cubicBezTo>
                    <a:cubicBezTo>
                      <a:pt x="346472" y="369270"/>
                      <a:pt x="346868" y="360936"/>
                      <a:pt x="347662" y="357364"/>
                    </a:cubicBezTo>
                    <a:cubicBezTo>
                      <a:pt x="348456" y="353792"/>
                      <a:pt x="347265" y="352601"/>
                      <a:pt x="347662" y="350220"/>
                    </a:cubicBezTo>
                    <a:cubicBezTo>
                      <a:pt x="348059" y="347839"/>
                      <a:pt x="345678" y="344267"/>
                      <a:pt x="350044" y="343076"/>
                    </a:cubicBezTo>
                    <a:cubicBezTo>
                      <a:pt x="354410" y="341885"/>
                      <a:pt x="365125" y="342679"/>
                      <a:pt x="373856" y="343076"/>
                    </a:cubicBezTo>
                    <a:cubicBezTo>
                      <a:pt x="382587" y="343473"/>
                      <a:pt x="393303" y="345061"/>
                      <a:pt x="402431" y="345458"/>
                    </a:cubicBezTo>
                    <a:cubicBezTo>
                      <a:pt x="411559" y="345855"/>
                      <a:pt x="428625" y="345458"/>
                      <a:pt x="428625" y="345458"/>
                    </a:cubicBezTo>
                    <a:lnTo>
                      <a:pt x="442912" y="345458"/>
                    </a:lnTo>
                    <a:lnTo>
                      <a:pt x="464344" y="345458"/>
                    </a:lnTo>
                    <a:lnTo>
                      <a:pt x="481012" y="345458"/>
                    </a:lnTo>
                    <a:cubicBezTo>
                      <a:pt x="485377" y="345458"/>
                      <a:pt x="488553" y="347442"/>
                      <a:pt x="490537" y="345458"/>
                    </a:cubicBezTo>
                    <a:cubicBezTo>
                      <a:pt x="492521" y="343474"/>
                      <a:pt x="492522" y="337520"/>
                      <a:pt x="492919" y="333551"/>
                    </a:cubicBezTo>
                    <a:cubicBezTo>
                      <a:pt x="493316" y="329582"/>
                      <a:pt x="490935" y="323629"/>
                      <a:pt x="492919" y="321645"/>
                    </a:cubicBezTo>
                    <a:cubicBezTo>
                      <a:pt x="494903" y="319661"/>
                      <a:pt x="502047" y="322042"/>
                      <a:pt x="504825" y="321645"/>
                    </a:cubicBezTo>
                    <a:cubicBezTo>
                      <a:pt x="507603" y="321248"/>
                      <a:pt x="509190" y="323233"/>
                      <a:pt x="509587" y="319264"/>
                    </a:cubicBezTo>
                    <a:cubicBezTo>
                      <a:pt x="509984" y="315295"/>
                      <a:pt x="507603" y="302595"/>
                      <a:pt x="507206" y="297833"/>
                    </a:cubicBezTo>
                    <a:cubicBezTo>
                      <a:pt x="506809" y="293071"/>
                      <a:pt x="502840" y="291483"/>
                      <a:pt x="507206" y="290689"/>
                    </a:cubicBezTo>
                    <a:cubicBezTo>
                      <a:pt x="511572" y="289895"/>
                      <a:pt x="527844" y="292673"/>
                      <a:pt x="533400" y="293070"/>
                    </a:cubicBezTo>
                    <a:cubicBezTo>
                      <a:pt x="538956" y="293467"/>
                      <a:pt x="538163" y="295054"/>
                      <a:pt x="540544" y="293070"/>
                    </a:cubicBezTo>
                    <a:cubicBezTo>
                      <a:pt x="542925" y="291086"/>
                      <a:pt x="546496" y="285927"/>
                      <a:pt x="547687" y="281164"/>
                    </a:cubicBezTo>
                    <a:cubicBezTo>
                      <a:pt x="548878" y="276401"/>
                      <a:pt x="543321" y="266876"/>
                      <a:pt x="547687" y="264495"/>
                    </a:cubicBezTo>
                    <a:cubicBezTo>
                      <a:pt x="552053" y="262114"/>
                      <a:pt x="565547" y="266479"/>
                      <a:pt x="573881" y="266876"/>
                    </a:cubicBezTo>
                    <a:cubicBezTo>
                      <a:pt x="582215" y="267273"/>
                      <a:pt x="597694" y="266876"/>
                      <a:pt x="597694" y="266876"/>
                    </a:cubicBezTo>
                    <a:lnTo>
                      <a:pt x="614362" y="266876"/>
                    </a:lnTo>
                    <a:lnTo>
                      <a:pt x="628650" y="266876"/>
                    </a:lnTo>
                    <a:lnTo>
                      <a:pt x="642937" y="266876"/>
                    </a:lnTo>
                    <a:cubicBezTo>
                      <a:pt x="647699" y="266876"/>
                      <a:pt x="654844" y="268860"/>
                      <a:pt x="657225" y="266876"/>
                    </a:cubicBezTo>
                    <a:cubicBezTo>
                      <a:pt x="659606" y="264892"/>
                      <a:pt x="657225" y="254970"/>
                      <a:pt x="657225" y="254970"/>
                    </a:cubicBezTo>
                    <a:cubicBezTo>
                      <a:pt x="657225" y="251795"/>
                      <a:pt x="653256" y="249810"/>
                      <a:pt x="657225" y="247826"/>
                    </a:cubicBezTo>
                    <a:cubicBezTo>
                      <a:pt x="661194" y="245842"/>
                      <a:pt x="673893" y="243858"/>
                      <a:pt x="681037" y="243064"/>
                    </a:cubicBezTo>
                    <a:cubicBezTo>
                      <a:pt x="688181" y="242270"/>
                      <a:pt x="696912" y="245842"/>
                      <a:pt x="700087" y="243064"/>
                    </a:cubicBezTo>
                    <a:cubicBezTo>
                      <a:pt x="703262" y="240286"/>
                      <a:pt x="700087" y="226395"/>
                      <a:pt x="700087" y="226395"/>
                    </a:cubicBezTo>
                    <a:cubicBezTo>
                      <a:pt x="700087" y="221633"/>
                      <a:pt x="697706" y="216076"/>
                      <a:pt x="700087" y="214489"/>
                    </a:cubicBezTo>
                    <a:cubicBezTo>
                      <a:pt x="702468" y="212902"/>
                      <a:pt x="710803" y="216473"/>
                      <a:pt x="714375" y="216870"/>
                    </a:cubicBezTo>
                    <a:cubicBezTo>
                      <a:pt x="717947" y="217267"/>
                      <a:pt x="718344" y="219251"/>
                      <a:pt x="721519" y="216870"/>
                    </a:cubicBezTo>
                    <a:cubicBezTo>
                      <a:pt x="724694" y="214489"/>
                      <a:pt x="733425" y="206949"/>
                      <a:pt x="733425" y="202583"/>
                    </a:cubicBezTo>
                    <a:cubicBezTo>
                      <a:pt x="733425" y="198217"/>
                      <a:pt x="718741" y="192660"/>
                      <a:pt x="721519" y="190676"/>
                    </a:cubicBezTo>
                    <a:cubicBezTo>
                      <a:pt x="724297" y="188691"/>
                      <a:pt x="750094" y="190676"/>
                      <a:pt x="750094" y="190676"/>
                    </a:cubicBezTo>
                    <a:lnTo>
                      <a:pt x="764381" y="190676"/>
                    </a:lnTo>
                    <a:lnTo>
                      <a:pt x="781050" y="190676"/>
                    </a:lnTo>
                    <a:lnTo>
                      <a:pt x="797719" y="190676"/>
                    </a:lnTo>
                    <a:lnTo>
                      <a:pt x="821531" y="190676"/>
                    </a:lnTo>
                    <a:cubicBezTo>
                      <a:pt x="827087" y="190676"/>
                      <a:pt x="829072" y="193057"/>
                      <a:pt x="831056" y="190676"/>
                    </a:cubicBezTo>
                    <a:cubicBezTo>
                      <a:pt x="833040" y="188295"/>
                      <a:pt x="832643" y="180358"/>
                      <a:pt x="833437" y="176389"/>
                    </a:cubicBezTo>
                    <a:cubicBezTo>
                      <a:pt x="834231" y="172420"/>
                      <a:pt x="831057" y="169245"/>
                      <a:pt x="835819" y="166864"/>
                    </a:cubicBezTo>
                    <a:cubicBezTo>
                      <a:pt x="840581" y="164483"/>
                      <a:pt x="853678" y="162895"/>
                      <a:pt x="862012" y="162101"/>
                    </a:cubicBezTo>
                    <a:cubicBezTo>
                      <a:pt x="870346" y="161307"/>
                      <a:pt x="885825" y="162101"/>
                      <a:pt x="885825" y="162101"/>
                    </a:cubicBezTo>
                    <a:lnTo>
                      <a:pt x="914400" y="162101"/>
                    </a:lnTo>
                    <a:lnTo>
                      <a:pt x="933450" y="162101"/>
                    </a:lnTo>
                    <a:cubicBezTo>
                      <a:pt x="939006" y="162101"/>
                      <a:pt x="944959" y="164879"/>
                      <a:pt x="947737" y="162101"/>
                    </a:cubicBezTo>
                    <a:cubicBezTo>
                      <a:pt x="950515" y="159323"/>
                      <a:pt x="949722" y="149798"/>
                      <a:pt x="950119" y="145433"/>
                    </a:cubicBezTo>
                    <a:cubicBezTo>
                      <a:pt x="950516" y="141068"/>
                      <a:pt x="950119" y="135908"/>
                      <a:pt x="950119" y="135908"/>
                    </a:cubicBezTo>
                    <a:lnTo>
                      <a:pt x="950119" y="124001"/>
                    </a:lnTo>
                    <a:cubicBezTo>
                      <a:pt x="950119" y="119239"/>
                      <a:pt x="946547" y="110508"/>
                      <a:pt x="950119" y="107333"/>
                    </a:cubicBezTo>
                    <a:cubicBezTo>
                      <a:pt x="953691" y="104158"/>
                      <a:pt x="965200" y="109317"/>
                      <a:pt x="971550" y="104951"/>
                    </a:cubicBezTo>
                    <a:cubicBezTo>
                      <a:pt x="977900" y="100585"/>
                      <a:pt x="987028" y="85108"/>
                      <a:pt x="988219" y="81139"/>
                    </a:cubicBezTo>
                    <a:cubicBezTo>
                      <a:pt x="989410" y="77170"/>
                      <a:pt x="975916" y="82330"/>
                      <a:pt x="978694" y="81139"/>
                    </a:cubicBezTo>
                    <a:cubicBezTo>
                      <a:pt x="981472" y="79948"/>
                      <a:pt x="1001315" y="79948"/>
                      <a:pt x="1004887" y="73995"/>
                    </a:cubicBezTo>
                    <a:cubicBezTo>
                      <a:pt x="1008459" y="68042"/>
                      <a:pt x="999728" y="53754"/>
                      <a:pt x="1000125" y="45420"/>
                    </a:cubicBezTo>
                    <a:cubicBezTo>
                      <a:pt x="1000522" y="37086"/>
                      <a:pt x="1000919" y="28355"/>
                      <a:pt x="1007269" y="23989"/>
                    </a:cubicBezTo>
                    <a:cubicBezTo>
                      <a:pt x="1013619" y="19623"/>
                      <a:pt x="1029494" y="19623"/>
                      <a:pt x="1038225" y="19226"/>
                    </a:cubicBezTo>
                    <a:cubicBezTo>
                      <a:pt x="1046956" y="18829"/>
                      <a:pt x="1053703" y="21211"/>
                      <a:pt x="1059656" y="21608"/>
                    </a:cubicBezTo>
                    <a:cubicBezTo>
                      <a:pt x="1065609" y="22005"/>
                      <a:pt x="1071563" y="24783"/>
                      <a:pt x="1073944" y="21608"/>
                    </a:cubicBezTo>
                    <a:cubicBezTo>
                      <a:pt x="1076325" y="18433"/>
                      <a:pt x="1070372" y="6130"/>
                      <a:pt x="1073944" y="2558"/>
                    </a:cubicBezTo>
                    <a:cubicBezTo>
                      <a:pt x="1077516" y="-1014"/>
                      <a:pt x="1087438" y="573"/>
                      <a:pt x="1095375" y="176"/>
                    </a:cubicBezTo>
                    <a:cubicBezTo>
                      <a:pt x="1103312" y="-221"/>
                      <a:pt x="1121569" y="176"/>
                      <a:pt x="1121569" y="176"/>
                    </a:cubicBezTo>
                    <a:lnTo>
                      <a:pt x="1131094" y="176"/>
                    </a:ln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3210695" y="3356786"/>
                <a:ext cx="1564782" cy="296245"/>
              </a:xfrm>
              <a:custGeom>
                <a:avLst/>
                <a:gdLst>
                  <a:gd name="connsiteX0" fmla="*/ 0 w 1566862"/>
                  <a:gd name="connsiteY0" fmla="*/ 291393 h 296200"/>
                  <a:gd name="connsiteX1" fmla="*/ 66675 w 1566862"/>
                  <a:gd name="connsiteY1" fmla="*/ 296156 h 296200"/>
                  <a:gd name="connsiteX2" fmla="*/ 83344 w 1566862"/>
                  <a:gd name="connsiteY2" fmla="*/ 293774 h 296200"/>
                  <a:gd name="connsiteX3" fmla="*/ 107156 w 1566862"/>
                  <a:gd name="connsiteY3" fmla="*/ 293774 h 296200"/>
                  <a:gd name="connsiteX4" fmla="*/ 121444 w 1566862"/>
                  <a:gd name="connsiteY4" fmla="*/ 293774 h 296200"/>
                  <a:gd name="connsiteX5" fmla="*/ 147637 w 1566862"/>
                  <a:gd name="connsiteY5" fmla="*/ 293774 h 296200"/>
                  <a:gd name="connsiteX6" fmla="*/ 169069 w 1566862"/>
                  <a:gd name="connsiteY6" fmla="*/ 293774 h 296200"/>
                  <a:gd name="connsiteX7" fmla="*/ 188119 w 1566862"/>
                  <a:gd name="connsiteY7" fmla="*/ 293774 h 296200"/>
                  <a:gd name="connsiteX8" fmla="*/ 204787 w 1566862"/>
                  <a:gd name="connsiteY8" fmla="*/ 293774 h 296200"/>
                  <a:gd name="connsiteX9" fmla="*/ 211931 w 1566862"/>
                  <a:gd name="connsiteY9" fmla="*/ 286631 h 296200"/>
                  <a:gd name="connsiteX10" fmla="*/ 214312 w 1566862"/>
                  <a:gd name="connsiteY10" fmla="*/ 277106 h 296200"/>
                  <a:gd name="connsiteX11" fmla="*/ 216694 w 1566862"/>
                  <a:gd name="connsiteY11" fmla="*/ 272343 h 296200"/>
                  <a:gd name="connsiteX12" fmla="*/ 223837 w 1566862"/>
                  <a:gd name="connsiteY12" fmla="*/ 265199 h 296200"/>
                  <a:gd name="connsiteX13" fmla="*/ 257175 w 1566862"/>
                  <a:gd name="connsiteY13" fmla="*/ 265199 h 296200"/>
                  <a:gd name="connsiteX14" fmla="*/ 288131 w 1566862"/>
                  <a:gd name="connsiteY14" fmla="*/ 265199 h 296200"/>
                  <a:gd name="connsiteX15" fmla="*/ 311944 w 1566862"/>
                  <a:gd name="connsiteY15" fmla="*/ 265199 h 296200"/>
                  <a:gd name="connsiteX16" fmla="*/ 335756 w 1566862"/>
                  <a:gd name="connsiteY16" fmla="*/ 267581 h 296200"/>
                  <a:gd name="connsiteX17" fmla="*/ 352425 w 1566862"/>
                  <a:gd name="connsiteY17" fmla="*/ 267581 h 296200"/>
                  <a:gd name="connsiteX18" fmla="*/ 381000 w 1566862"/>
                  <a:gd name="connsiteY18" fmla="*/ 267581 h 296200"/>
                  <a:gd name="connsiteX19" fmla="*/ 414337 w 1566862"/>
                  <a:gd name="connsiteY19" fmla="*/ 267581 h 296200"/>
                  <a:gd name="connsiteX20" fmla="*/ 431006 w 1566862"/>
                  <a:gd name="connsiteY20" fmla="*/ 267581 h 296200"/>
                  <a:gd name="connsiteX21" fmla="*/ 457200 w 1566862"/>
                  <a:gd name="connsiteY21" fmla="*/ 267581 h 296200"/>
                  <a:gd name="connsiteX22" fmla="*/ 483394 w 1566862"/>
                  <a:gd name="connsiteY22" fmla="*/ 267581 h 296200"/>
                  <a:gd name="connsiteX23" fmla="*/ 507206 w 1566862"/>
                  <a:gd name="connsiteY23" fmla="*/ 267581 h 296200"/>
                  <a:gd name="connsiteX24" fmla="*/ 523875 w 1566862"/>
                  <a:gd name="connsiteY24" fmla="*/ 267581 h 296200"/>
                  <a:gd name="connsiteX25" fmla="*/ 528637 w 1566862"/>
                  <a:gd name="connsiteY25" fmla="*/ 246149 h 296200"/>
                  <a:gd name="connsiteX26" fmla="*/ 528637 w 1566862"/>
                  <a:gd name="connsiteY26" fmla="*/ 239006 h 296200"/>
                  <a:gd name="connsiteX27" fmla="*/ 531019 w 1566862"/>
                  <a:gd name="connsiteY27" fmla="*/ 231862 h 296200"/>
                  <a:gd name="connsiteX28" fmla="*/ 538162 w 1566862"/>
                  <a:gd name="connsiteY28" fmla="*/ 231862 h 296200"/>
                  <a:gd name="connsiteX29" fmla="*/ 540544 w 1566862"/>
                  <a:gd name="connsiteY29" fmla="*/ 215193 h 296200"/>
                  <a:gd name="connsiteX30" fmla="*/ 540544 w 1566862"/>
                  <a:gd name="connsiteY30" fmla="*/ 203287 h 296200"/>
                  <a:gd name="connsiteX31" fmla="*/ 571500 w 1566862"/>
                  <a:gd name="connsiteY31" fmla="*/ 200906 h 296200"/>
                  <a:gd name="connsiteX32" fmla="*/ 592931 w 1566862"/>
                  <a:gd name="connsiteY32" fmla="*/ 200906 h 296200"/>
                  <a:gd name="connsiteX33" fmla="*/ 626269 w 1566862"/>
                  <a:gd name="connsiteY33" fmla="*/ 198524 h 296200"/>
                  <a:gd name="connsiteX34" fmla="*/ 638175 w 1566862"/>
                  <a:gd name="connsiteY34" fmla="*/ 200906 h 296200"/>
                  <a:gd name="connsiteX35" fmla="*/ 645319 w 1566862"/>
                  <a:gd name="connsiteY35" fmla="*/ 186618 h 296200"/>
                  <a:gd name="connsiteX36" fmla="*/ 647700 w 1566862"/>
                  <a:gd name="connsiteY36" fmla="*/ 172331 h 296200"/>
                  <a:gd name="connsiteX37" fmla="*/ 685800 w 1566862"/>
                  <a:gd name="connsiteY37" fmla="*/ 172331 h 296200"/>
                  <a:gd name="connsiteX38" fmla="*/ 709612 w 1566862"/>
                  <a:gd name="connsiteY38" fmla="*/ 172331 h 296200"/>
                  <a:gd name="connsiteX39" fmla="*/ 738187 w 1566862"/>
                  <a:gd name="connsiteY39" fmla="*/ 172331 h 296200"/>
                  <a:gd name="connsiteX40" fmla="*/ 778669 w 1566862"/>
                  <a:gd name="connsiteY40" fmla="*/ 172331 h 296200"/>
                  <a:gd name="connsiteX41" fmla="*/ 778669 w 1566862"/>
                  <a:gd name="connsiteY41" fmla="*/ 172331 h 296200"/>
                  <a:gd name="connsiteX42" fmla="*/ 795337 w 1566862"/>
                  <a:gd name="connsiteY42" fmla="*/ 172331 h 296200"/>
                  <a:gd name="connsiteX43" fmla="*/ 800100 w 1566862"/>
                  <a:gd name="connsiteY43" fmla="*/ 169949 h 296200"/>
                  <a:gd name="connsiteX44" fmla="*/ 802481 w 1566862"/>
                  <a:gd name="connsiteY44" fmla="*/ 158043 h 296200"/>
                  <a:gd name="connsiteX45" fmla="*/ 802481 w 1566862"/>
                  <a:gd name="connsiteY45" fmla="*/ 148518 h 296200"/>
                  <a:gd name="connsiteX46" fmla="*/ 804862 w 1566862"/>
                  <a:gd name="connsiteY46" fmla="*/ 138993 h 296200"/>
                  <a:gd name="connsiteX47" fmla="*/ 833437 w 1566862"/>
                  <a:gd name="connsiteY47" fmla="*/ 136612 h 296200"/>
                  <a:gd name="connsiteX48" fmla="*/ 842962 w 1566862"/>
                  <a:gd name="connsiteY48" fmla="*/ 136612 h 296200"/>
                  <a:gd name="connsiteX49" fmla="*/ 852487 w 1566862"/>
                  <a:gd name="connsiteY49" fmla="*/ 136612 h 296200"/>
                  <a:gd name="connsiteX50" fmla="*/ 854869 w 1566862"/>
                  <a:gd name="connsiteY50" fmla="*/ 119943 h 296200"/>
                  <a:gd name="connsiteX51" fmla="*/ 857250 w 1566862"/>
                  <a:gd name="connsiteY51" fmla="*/ 110418 h 296200"/>
                  <a:gd name="connsiteX52" fmla="*/ 876300 w 1566862"/>
                  <a:gd name="connsiteY52" fmla="*/ 108037 h 296200"/>
                  <a:gd name="connsiteX53" fmla="*/ 907256 w 1566862"/>
                  <a:gd name="connsiteY53" fmla="*/ 108037 h 296200"/>
                  <a:gd name="connsiteX54" fmla="*/ 933450 w 1566862"/>
                  <a:gd name="connsiteY54" fmla="*/ 108037 h 296200"/>
                  <a:gd name="connsiteX55" fmla="*/ 959644 w 1566862"/>
                  <a:gd name="connsiteY55" fmla="*/ 105656 h 296200"/>
                  <a:gd name="connsiteX56" fmla="*/ 985837 w 1566862"/>
                  <a:gd name="connsiteY56" fmla="*/ 105656 h 296200"/>
                  <a:gd name="connsiteX57" fmla="*/ 985837 w 1566862"/>
                  <a:gd name="connsiteY57" fmla="*/ 84224 h 296200"/>
                  <a:gd name="connsiteX58" fmla="*/ 985837 w 1566862"/>
                  <a:gd name="connsiteY58" fmla="*/ 74699 h 296200"/>
                  <a:gd name="connsiteX59" fmla="*/ 1021556 w 1566862"/>
                  <a:gd name="connsiteY59" fmla="*/ 69937 h 296200"/>
                  <a:gd name="connsiteX60" fmla="*/ 1057275 w 1566862"/>
                  <a:gd name="connsiteY60" fmla="*/ 69937 h 296200"/>
                  <a:gd name="connsiteX61" fmla="*/ 1116806 w 1566862"/>
                  <a:gd name="connsiteY61" fmla="*/ 69937 h 296200"/>
                  <a:gd name="connsiteX62" fmla="*/ 1143000 w 1566862"/>
                  <a:gd name="connsiteY62" fmla="*/ 69937 h 296200"/>
                  <a:gd name="connsiteX63" fmla="*/ 1171575 w 1566862"/>
                  <a:gd name="connsiteY63" fmla="*/ 69937 h 296200"/>
                  <a:gd name="connsiteX64" fmla="*/ 1200150 w 1566862"/>
                  <a:gd name="connsiteY64" fmla="*/ 69937 h 296200"/>
                  <a:gd name="connsiteX65" fmla="*/ 1231106 w 1566862"/>
                  <a:gd name="connsiteY65" fmla="*/ 72318 h 296200"/>
                  <a:gd name="connsiteX66" fmla="*/ 1266825 w 1566862"/>
                  <a:gd name="connsiteY66" fmla="*/ 72318 h 296200"/>
                  <a:gd name="connsiteX67" fmla="*/ 1312069 w 1566862"/>
                  <a:gd name="connsiteY67" fmla="*/ 69937 h 296200"/>
                  <a:gd name="connsiteX68" fmla="*/ 1343025 w 1566862"/>
                  <a:gd name="connsiteY68" fmla="*/ 69937 h 296200"/>
                  <a:gd name="connsiteX69" fmla="*/ 1376362 w 1566862"/>
                  <a:gd name="connsiteY69" fmla="*/ 69937 h 296200"/>
                  <a:gd name="connsiteX70" fmla="*/ 1385887 w 1566862"/>
                  <a:gd name="connsiteY70" fmla="*/ 55649 h 296200"/>
                  <a:gd name="connsiteX71" fmla="*/ 1385887 w 1566862"/>
                  <a:gd name="connsiteY71" fmla="*/ 46124 h 296200"/>
                  <a:gd name="connsiteX72" fmla="*/ 1388269 w 1566862"/>
                  <a:gd name="connsiteY72" fmla="*/ 31837 h 296200"/>
                  <a:gd name="connsiteX73" fmla="*/ 1428750 w 1566862"/>
                  <a:gd name="connsiteY73" fmla="*/ 31837 h 296200"/>
                  <a:gd name="connsiteX74" fmla="*/ 1447800 w 1566862"/>
                  <a:gd name="connsiteY74" fmla="*/ 31837 h 296200"/>
                  <a:gd name="connsiteX75" fmla="*/ 1447800 w 1566862"/>
                  <a:gd name="connsiteY75" fmla="*/ 12787 h 296200"/>
                  <a:gd name="connsiteX76" fmla="*/ 1447800 w 1566862"/>
                  <a:gd name="connsiteY76" fmla="*/ 881 h 296200"/>
                  <a:gd name="connsiteX77" fmla="*/ 1485900 w 1566862"/>
                  <a:gd name="connsiteY77" fmla="*/ 881 h 296200"/>
                  <a:gd name="connsiteX78" fmla="*/ 1526381 w 1566862"/>
                  <a:gd name="connsiteY78" fmla="*/ 881 h 296200"/>
                  <a:gd name="connsiteX79" fmla="*/ 1566862 w 1566862"/>
                  <a:gd name="connsiteY79" fmla="*/ 881 h 29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566862" h="296200">
                    <a:moveTo>
                      <a:pt x="0" y="291393"/>
                    </a:moveTo>
                    <a:cubicBezTo>
                      <a:pt x="26392" y="293576"/>
                      <a:pt x="52784" y="295759"/>
                      <a:pt x="66675" y="296156"/>
                    </a:cubicBezTo>
                    <a:cubicBezTo>
                      <a:pt x="80566" y="296553"/>
                      <a:pt x="76597" y="294171"/>
                      <a:pt x="83344" y="293774"/>
                    </a:cubicBezTo>
                    <a:cubicBezTo>
                      <a:pt x="90091" y="293377"/>
                      <a:pt x="107156" y="293774"/>
                      <a:pt x="107156" y="293774"/>
                    </a:cubicBezTo>
                    <a:lnTo>
                      <a:pt x="121444" y="293774"/>
                    </a:lnTo>
                    <a:lnTo>
                      <a:pt x="147637" y="293774"/>
                    </a:lnTo>
                    <a:lnTo>
                      <a:pt x="169069" y="293774"/>
                    </a:lnTo>
                    <a:lnTo>
                      <a:pt x="188119" y="293774"/>
                    </a:lnTo>
                    <a:cubicBezTo>
                      <a:pt x="194072" y="293774"/>
                      <a:pt x="200818" y="294964"/>
                      <a:pt x="204787" y="293774"/>
                    </a:cubicBezTo>
                    <a:cubicBezTo>
                      <a:pt x="208756" y="292584"/>
                      <a:pt x="210344" y="289409"/>
                      <a:pt x="211931" y="286631"/>
                    </a:cubicBezTo>
                    <a:cubicBezTo>
                      <a:pt x="213518" y="283853"/>
                      <a:pt x="213518" y="279487"/>
                      <a:pt x="214312" y="277106"/>
                    </a:cubicBezTo>
                    <a:cubicBezTo>
                      <a:pt x="215106" y="274725"/>
                      <a:pt x="215107" y="274327"/>
                      <a:pt x="216694" y="272343"/>
                    </a:cubicBezTo>
                    <a:cubicBezTo>
                      <a:pt x="218281" y="270359"/>
                      <a:pt x="217090" y="266390"/>
                      <a:pt x="223837" y="265199"/>
                    </a:cubicBezTo>
                    <a:cubicBezTo>
                      <a:pt x="230584" y="264008"/>
                      <a:pt x="257175" y="265199"/>
                      <a:pt x="257175" y="265199"/>
                    </a:cubicBezTo>
                    <a:lnTo>
                      <a:pt x="288131" y="265199"/>
                    </a:lnTo>
                    <a:cubicBezTo>
                      <a:pt x="297259" y="265199"/>
                      <a:pt x="304007" y="264802"/>
                      <a:pt x="311944" y="265199"/>
                    </a:cubicBezTo>
                    <a:cubicBezTo>
                      <a:pt x="319881" y="265596"/>
                      <a:pt x="329009" y="267184"/>
                      <a:pt x="335756" y="267581"/>
                    </a:cubicBezTo>
                    <a:cubicBezTo>
                      <a:pt x="342503" y="267978"/>
                      <a:pt x="352425" y="267581"/>
                      <a:pt x="352425" y="267581"/>
                    </a:cubicBezTo>
                    <a:lnTo>
                      <a:pt x="381000" y="267581"/>
                    </a:lnTo>
                    <a:lnTo>
                      <a:pt x="414337" y="267581"/>
                    </a:lnTo>
                    <a:lnTo>
                      <a:pt x="431006" y="267581"/>
                    </a:lnTo>
                    <a:lnTo>
                      <a:pt x="457200" y="267581"/>
                    </a:lnTo>
                    <a:lnTo>
                      <a:pt x="483394" y="267581"/>
                    </a:lnTo>
                    <a:lnTo>
                      <a:pt x="507206" y="267581"/>
                    </a:lnTo>
                    <a:cubicBezTo>
                      <a:pt x="513953" y="267581"/>
                      <a:pt x="520303" y="271153"/>
                      <a:pt x="523875" y="267581"/>
                    </a:cubicBezTo>
                    <a:cubicBezTo>
                      <a:pt x="527447" y="264009"/>
                      <a:pt x="527843" y="250911"/>
                      <a:pt x="528637" y="246149"/>
                    </a:cubicBezTo>
                    <a:cubicBezTo>
                      <a:pt x="529431" y="241387"/>
                      <a:pt x="528240" y="241387"/>
                      <a:pt x="528637" y="239006"/>
                    </a:cubicBezTo>
                    <a:cubicBezTo>
                      <a:pt x="529034" y="236625"/>
                      <a:pt x="529432" y="233053"/>
                      <a:pt x="531019" y="231862"/>
                    </a:cubicBezTo>
                    <a:cubicBezTo>
                      <a:pt x="532606" y="230671"/>
                      <a:pt x="536575" y="234640"/>
                      <a:pt x="538162" y="231862"/>
                    </a:cubicBezTo>
                    <a:cubicBezTo>
                      <a:pt x="539749" y="229084"/>
                      <a:pt x="540147" y="219955"/>
                      <a:pt x="540544" y="215193"/>
                    </a:cubicBezTo>
                    <a:cubicBezTo>
                      <a:pt x="540941" y="210431"/>
                      <a:pt x="535385" y="205668"/>
                      <a:pt x="540544" y="203287"/>
                    </a:cubicBezTo>
                    <a:cubicBezTo>
                      <a:pt x="545703" y="200906"/>
                      <a:pt x="562769" y="201303"/>
                      <a:pt x="571500" y="200906"/>
                    </a:cubicBezTo>
                    <a:cubicBezTo>
                      <a:pt x="580231" y="200509"/>
                      <a:pt x="583803" y="201303"/>
                      <a:pt x="592931" y="200906"/>
                    </a:cubicBezTo>
                    <a:cubicBezTo>
                      <a:pt x="602059" y="200509"/>
                      <a:pt x="618728" y="198524"/>
                      <a:pt x="626269" y="198524"/>
                    </a:cubicBezTo>
                    <a:cubicBezTo>
                      <a:pt x="633810" y="198524"/>
                      <a:pt x="635000" y="202890"/>
                      <a:pt x="638175" y="200906"/>
                    </a:cubicBezTo>
                    <a:cubicBezTo>
                      <a:pt x="641350" y="198922"/>
                      <a:pt x="643732" y="191380"/>
                      <a:pt x="645319" y="186618"/>
                    </a:cubicBezTo>
                    <a:cubicBezTo>
                      <a:pt x="646906" y="181856"/>
                      <a:pt x="640953" y="174712"/>
                      <a:pt x="647700" y="172331"/>
                    </a:cubicBezTo>
                    <a:cubicBezTo>
                      <a:pt x="654447" y="169950"/>
                      <a:pt x="685800" y="172331"/>
                      <a:pt x="685800" y="172331"/>
                    </a:cubicBezTo>
                    <a:lnTo>
                      <a:pt x="709612" y="172331"/>
                    </a:lnTo>
                    <a:lnTo>
                      <a:pt x="738187" y="172331"/>
                    </a:lnTo>
                    <a:lnTo>
                      <a:pt x="778669" y="172331"/>
                    </a:lnTo>
                    <a:lnTo>
                      <a:pt x="778669" y="172331"/>
                    </a:lnTo>
                    <a:cubicBezTo>
                      <a:pt x="781447" y="172331"/>
                      <a:pt x="791765" y="172728"/>
                      <a:pt x="795337" y="172331"/>
                    </a:cubicBezTo>
                    <a:cubicBezTo>
                      <a:pt x="798909" y="171934"/>
                      <a:pt x="798909" y="172330"/>
                      <a:pt x="800100" y="169949"/>
                    </a:cubicBezTo>
                    <a:cubicBezTo>
                      <a:pt x="801291" y="167568"/>
                      <a:pt x="802084" y="161615"/>
                      <a:pt x="802481" y="158043"/>
                    </a:cubicBezTo>
                    <a:cubicBezTo>
                      <a:pt x="802878" y="154471"/>
                      <a:pt x="802084" y="151693"/>
                      <a:pt x="802481" y="148518"/>
                    </a:cubicBezTo>
                    <a:cubicBezTo>
                      <a:pt x="802878" y="145343"/>
                      <a:pt x="799703" y="140977"/>
                      <a:pt x="804862" y="138993"/>
                    </a:cubicBezTo>
                    <a:cubicBezTo>
                      <a:pt x="810021" y="137009"/>
                      <a:pt x="827087" y="137009"/>
                      <a:pt x="833437" y="136612"/>
                    </a:cubicBezTo>
                    <a:cubicBezTo>
                      <a:pt x="839787" y="136215"/>
                      <a:pt x="842962" y="136612"/>
                      <a:pt x="842962" y="136612"/>
                    </a:cubicBezTo>
                    <a:cubicBezTo>
                      <a:pt x="846137" y="136612"/>
                      <a:pt x="850503" y="139390"/>
                      <a:pt x="852487" y="136612"/>
                    </a:cubicBezTo>
                    <a:cubicBezTo>
                      <a:pt x="854472" y="133834"/>
                      <a:pt x="854075" y="124309"/>
                      <a:pt x="854869" y="119943"/>
                    </a:cubicBezTo>
                    <a:cubicBezTo>
                      <a:pt x="855663" y="115577"/>
                      <a:pt x="853678" y="112402"/>
                      <a:pt x="857250" y="110418"/>
                    </a:cubicBezTo>
                    <a:cubicBezTo>
                      <a:pt x="860822" y="108434"/>
                      <a:pt x="867966" y="108434"/>
                      <a:pt x="876300" y="108037"/>
                    </a:cubicBezTo>
                    <a:cubicBezTo>
                      <a:pt x="884634" y="107640"/>
                      <a:pt x="907256" y="108037"/>
                      <a:pt x="907256" y="108037"/>
                    </a:cubicBezTo>
                    <a:cubicBezTo>
                      <a:pt x="916781" y="108037"/>
                      <a:pt x="924719" y="108434"/>
                      <a:pt x="933450" y="108037"/>
                    </a:cubicBezTo>
                    <a:cubicBezTo>
                      <a:pt x="942181" y="107640"/>
                      <a:pt x="950913" y="106053"/>
                      <a:pt x="959644" y="105656"/>
                    </a:cubicBezTo>
                    <a:cubicBezTo>
                      <a:pt x="968375" y="105259"/>
                      <a:pt x="981472" y="109228"/>
                      <a:pt x="985837" y="105656"/>
                    </a:cubicBezTo>
                    <a:cubicBezTo>
                      <a:pt x="990202" y="102084"/>
                      <a:pt x="985837" y="84224"/>
                      <a:pt x="985837" y="84224"/>
                    </a:cubicBezTo>
                    <a:cubicBezTo>
                      <a:pt x="985837" y="79065"/>
                      <a:pt x="979884" y="77080"/>
                      <a:pt x="985837" y="74699"/>
                    </a:cubicBezTo>
                    <a:cubicBezTo>
                      <a:pt x="991790" y="72318"/>
                      <a:pt x="1009650" y="70731"/>
                      <a:pt x="1021556" y="69937"/>
                    </a:cubicBezTo>
                    <a:cubicBezTo>
                      <a:pt x="1033462" y="69143"/>
                      <a:pt x="1057275" y="69937"/>
                      <a:pt x="1057275" y="69937"/>
                    </a:cubicBezTo>
                    <a:lnTo>
                      <a:pt x="1116806" y="69937"/>
                    </a:lnTo>
                    <a:lnTo>
                      <a:pt x="1143000" y="69937"/>
                    </a:lnTo>
                    <a:lnTo>
                      <a:pt x="1171575" y="69937"/>
                    </a:lnTo>
                    <a:cubicBezTo>
                      <a:pt x="1181100" y="69937"/>
                      <a:pt x="1190228" y="69540"/>
                      <a:pt x="1200150" y="69937"/>
                    </a:cubicBezTo>
                    <a:cubicBezTo>
                      <a:pt x="1210072" y="70334"/>
                      <a:pt x="1219994" y="71921"/>
                      <a:pt x="1231106" y="72318"/>
                    </a:cubicBezTo>
                    <a:cubicBezTo>
                      <a:pt x="1242218" y="72715"/>
                      <a:pt x="1253331" y="72715"/>
                      <a:pt x="1266825" y="72318"/>
                    </a:cubicBezTo>
                    <a:cubicBezTo>
                      <a:pt x="1280319" y="71921"/>
                      <a:pt x="1299369" y="70334"/>
                      <a:pt x="1312069" y="69937"/>
                    </a:cubicBezTo>
                    <a:cubicBezTo>
                      <a:pt x="1324769" y="69540"/>
                      <a:pt x="1343025" y="69937"/>
                      <a:pt x="1343025" y="69937"/>
                    </a:cubicBezTo>
                    <a:cubicBezTo>
                      <a:pt x="1353740" y="69937"/>
                      <a:pt x="1369218" y="72318"/>
                      <a:pt x="1376362" y="69937"/>
                    </a:cubicBezTo>
                    <a:cubicBezTo>
                      <a:pt x="1383506" y="67556"/>
                      <a:pt x="1384300" y="59618"/>
                      <a:pt x="1385887" y="55649"/>
                    </a:cubicBezTo>
                    <a:cubicBezTo>
                      <a:pt x="1387475" y="51680"/>
                      <a:pt x="1385490" y="50093"/>
                      <a:pt x="1385887" y="46124"/>
                    </a:cubicBezTo>
                    <a:cubicBezTo>
                      <a:pt x="1386284" y="42155"/>
                      <a:pt x="1381125" y="34218"/>
                      <a:pt x="1388269" y="31837"/>
                    </a:cubicBezTo>
                    <a:cubicBezTo>
                      <a:pt x="1395413" y="29456"/>
                      <a:pt x="1428750" y="31837"/>
                      <a:pt x="1428750" y="31837"/>
                    </a:cubicBezTo>
                    <a:cubicBezTo>
                      <a:pt x="1438672" y="31837"/>
                      <a:pt x="1444625" y="35012"/>
                      <a:pt x="1447800" y="31837"/>
                    </a:cubicBezTo>
                    <a:lnTo>
                      <a:pt x="1447800" y="12787"/>
                    </a:lnTo>
                    <a:cubicBezTo>
                      <a:pt x="1447800" y="7628"/>
                      <a:pt x="1441450" y="2865"/>
                      <a:pt x="1447800" y="881"/>
                    </a:cubicBezTo>
                    <a:cubicBezTo>
                      <a:pt x="1454150" y="-1103"/>
                      <a:pt x="1485900" y="881"/>
                      <a:pt x="1485900" y="881"/>
                    </a:cubicBezTo>
                    <a:lnTo>
                      <a:pt x="1526381" y="881"/>
                    </a:lnTo>
                    <a:lnTo>
                      <a:pt x="1566862" y="881"/>
                    </a:ln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4752550" y="2323538"/>
                <a:ext cx="2596511" cy="1038066"/>
              </a:xfrm>
              <a:custGeom>
                <a:avLst/>
                <a:gdLst>
                  <a:gd name="connsiteX0" fmla="*/ 0 w 2593181"/>
                  <a:gd name="connsiteY0" fmla="*/ 1035844 h 1036549"/>
                  <a:gd name="connsiteX1" fmla="*/ 50006 w 2593181"/>
                  <a:gd name="connsiteY1" fmla="*/ 1033463 h 1036549"/>
                  <a:gd name="connsiteX2" fmla="*/ 78581 w 2593181"/>
                  <a:gd name="connsiteY2" fmla="*/ 1035844 h 1036549"/>
                  <a:gd name="connsiteX3" fmla="*/ 107156 w 2593181"/>
                  <a:gd name="connsiteY3" fmla="*/ 1035844 h 1036549"/>
                  <a:gd name="connsiteX4" fmla="*/ 130969 w 2593181"/>
                  <a:gd name="connsiteY4" fmla="*/ 1033463 h 1036549"/>
                  <a:gd name="connsiteX5" fmla="*/ 157163 w 2593181"/>
                  <a:gd name="connsiteY5" fmla="*/ 1033463 h 1036549"/>
                  <a:gd name="connsiteX6" fmla="*/ 190500 w 2593181"/>
                  <a:gd name="connsiteY6" fmla="*/ 1033463 h 1036549"/>
                  <a:gd name="connsiteX7" fmla="*/ 219075 w 2593181"/>
                  <a:gd name="connsiteY7" fmla="*/ 1033463 h 1036549"/>
                  <a:gd name="connsiteX8" fmla="*/ 257175 w 2593181"/>
                  <a:gd name="connsiteY8" fmla="*/ 1035844 h 1036549"/>
                  <a:gd name="connsiteX9" fmla="*/ 295275 w 2593181"/>
                  <a:gd name="connsiteY9" fmla="*/ 1035844 h 1036549"/>
                  <a:gd name="connsiteX10" fmla="*/ 319088 w 2593181"/>
                  <a:gd name="connsiteY10" fmla="*/ 1035844 h 1036549"/>
                  <a:gd name="connsiteX11" fmla="*/ 335756 w 2593181"/>
                  <a:gd name="connsiteY11" fmla="*/ 1035844 h 1036549"/>
                  <a:gd name="connsiteX12" fmla="*/ 345281 w 2593181"/>
                  <a:gd name="connsiteY12" fmla="*/ 1026319 h 1036549"/>
                  <a:gd name="connsiteX13" fmla="*/ 345281 w 2593181"/>
                  <a:gd name="connsiteY13" fmla="*/ 1014413 h 1036549"/>
                  <a:gd name="connsiteX14" fmla="*/ 345281 w 2593181"/>
                  <a:gd name="connsiteY14" fmla="*/ 1002506 h 1036549"/>
                  <a:gd name="connsiteX15" fmla="*/ 350044 w 2593181"/>
                  <a:gd name="connsiteY15" fmla="*/ 992981 h 1036549"/>
                  <a:gd name="connsiteX16" fmla="*/ 357188 w 2593181"/>
                  <a:gd name="connsiteY16" fmla="*/ 990600 h 1036549"/>
                  <a:gd name="connsiteX17" fmla="*/ 359569 w 2593181"/>
                  <a:gd name="connsiteY17" fmla="*/ 971550 h 1036549"/>
                  <a:gd name="connsiteX18" fmla="*/ 361950 w 2593181"/>
                  <a:gd name="connsiteY18" fmla="*/ 959644 h 1036549"/>
                  <a:gd name="connsiteX19" fmla="*/ 383381 w 2593181"/>
                  <a:gd name="connsiteY19" fmla="*/ 952500 h 1036549"/>
                  <a:gd name="connsiteX20" fmla="*/ 407194 w 2593181"/>
                  <a:gd name="connsiteY20" fmla="*/ 952500 h 1036549"/>
                  <a:gd name="connsiteX21" fmla="*/ 419100 w 2593181"/>
                  <a:gd name="connsiteY21" fmla="*/ 952500 h 1036549"/>
                  <a:gd name="connsiteX22" fmla="*/ 447675 w 2593181"/>
                  <a:gd name="connsiteY22" fmla="*/ 952500 h 1036549"/>
                  <a:gd name="connsiteX23" fmla="*/ 471488 w 2593181"/>
                  <a:gd name="connsiteY23" fmla="*/ 952500 h 1036549"/>
                  <a:gd name="connsiteX24" fmla="*/ 495300 w 2593181"/>
                  <a:gd name="connsiteY24" fmla="*/ 952500 h 1036549"/>
                  <a:gd name="connsiteX25" fmla="*/ 521494 w 2593181"/>
                  <a:gd name="connsiteY25" fmla="*/ 952500 h 1036549"/>
                  <a:gd name="connsiteX26" fmla="*/ 547688 w 2593181"/>
                  <a:gd name="connsiteY26" fmla="*/ 954881 h 1036549"/>
                  <a:gd name="connsiteX27" fmla="*/ 581025 w 2593181"/>
                  <a:gd name="connsiteY27" fmla="*/ 954881 h 1036549"/>
                  <a:gd name="connsiteX28" fmla="*/ 604838 w 2593181"/>
                  <a:gd name="connsiteY28" fmla="*/ 954881 h 1036549"/>
                  <a:gd name="connsiteX29" fmla="*/ 621506 w 2593181"/>
                  <a:gd name="connsiteY29" fmla="*/ 954881 h 1036549"/>
                  <a:gd name="connsiteX30" fmla="*/ 621506 w 2593181"/>
                  <a:gd name="connsiteY30" fmla="*/ 938213 h 1036549"/>
                  <a:gd name="connsiteX31" fmla="*/ 619125 w 2593181"/>
                  <a:gd name="connsiteY31" fmla="*/ 928688 h 1036549"/>
                  <a:gd name="connsiteX32" fmla="*/ 619125 w 2593181"/>
                  <a:gd name="connsiteY32" fmla="*/ 916781 h 1036549"/>
                  <a:gd name="connsiteX33" fmla="*/ 631031 w 2593181"/>
                  <a:gd name="connsiteY33" fmla="*/ 912019 h 1036549"/>
                  <a:gd name="connsiteX34" fmla="*/ 652463 w 2593181"/>
                  <a:gd name="connsiteY34" fmla="*/ 912019 h 1036549"/>
                  <a:gd name="connsiteX35" fmla="*/ 654844 w 2593181"/>
                  <a:gd name="connsiteY35" fmla="*/ 897731 h 1036549"/>
                  <a:gd name="connsiteX36" fmla="*/ 657225 w 2593181"/>
                  <a:gd name="connsiteY36" fmla="*/ 885825 h 1036549"/>
                  <a:gd name="connsiteX37" fmla="*/ 659606 w 2593181"/>
                  <a:gd name="connsiteY37" fmla="*/ 869156 h 1036549"/>
                  <a:gd name="connsiteX38" fmla="*/ 690563 w 2593181"/>
                  <a:gd name="connsiteY38" fmla="*/ 869156 h 1036549"/>
                  <a:gd name="connsiteX39" fmla="*/ 723900 w 2593181"/>
                  <a:gd name="connsiteY39" fmla="*/ 869156 h 1036549"/>
                  <a:gd name="connsiteX40" fmla="*/ 754856 w 2593181"/>
                  <a:gd name="connsiteY40" fmla="*/ 871538 h 1036549"/>
                  <a:gd name="connsiteX41" fmla="*/ 778669 w 2593181"/>
                  <a:gd name="connsiteY41" fmla="*/ 871538 h 1036549"/>
                  <a:gd name="connsiteX42" fmla="*/ 795338 w 2593181"/>
                  <a:gd name="connsiteY42" fmla="*/ 871538 h 1036549"/>
                  <a:gd name="connsiteX43" fmla="*/ 823913 w 2593181"/>
                  <a:gd name="connsiteY43" fmla="*/ 871538 h 1036549"/>
                  <a:gd name="connsiteX44" fmla="*/ 840581 w 2593181"/>
                  <a:gd name="connsiteY44" fmla="*/ 871538 h 1036549"/>
                  <a:gd name="connsiteX45" fmla="*/ 864394 w 2593181"/>
                  <a:gd name="connsiteY45" fmla="*/ 871538 h 1036549"/>
                  <a:gd name="connsiteX46" fmla="*/ 864394 w 2593181"/>
                  <a:gd name="connsiteY46" fmla="*/ 847725 h 1036549"/>
                  <a:gd name="connsiteX47" fmla="*/ 864394 w 2593181"/>
                  <a:gd name="connsiteY47" fmla="*/ 831056 h 1036549"/>
                  <a:gd name="connsiteX48" fmla="*/ 885825 w 2593181"/>
                  <a:gd name="connsiteY48" fmla="*/ 819150 h 1036549"/>
                  <a:gd name="connsiteX49" fmla="*/ 926306 w 2593181"/>
                  <a:gd name="connsiteY49" fmla="*/ 821531 h 1036549"/>
                  <a:gd name="connsiteX50" fmla="*/ 964406 w 2593181"/>
                  <a:gd name="connsiteY50" fmla="*/ 821531 h 1036549"/>
                  <a:gd name="connsiteX51" fmla="*/ 995363 w 2593181"/>
                  <a:gd name="connsiteY51" fmla="*/ 821531 h 1036549"/>
                  <a:gd name="connsiteX52" fmla="*/ 1019175 w 2593181"/>
                  <a:gd name="connsiteY52" fmla="*/ 821531 h 1036549"/>
                  <a:gd name="connsiteX53" fmla="*/ 1052513 w 2593181"/>
                  <a:gd name="connsiteY53" fmla="*/ 821531 h 1036549"/>
                  <a:gd name="connsiteX54" fmla="*/ 1081088 w 2593181"/>
                  <a:gd name="connsiteY54" fmla="*/ 821531 h 1036549"/>
                  <a:gd name="connsiteX55" fmla="*/ 1107281 w 2593181"/>
                  <a:gd name="connsiteY55" fmla="*/ 823913 h 1036549"/>
                  <a:gd name="connsiteX56" fmla="*/ 1131094 w 2593181"/>
                  <a:gd name="connsiteY56" fmla="*/ 823913 h 1036549"/>
                  <a:gd name="connsiteX57" fmla="*/ 1171575 w 2593181"/>
                  <a:gd name="connsiteY57" fmla="*/ 823913 h 1036549"/>
                  <a:gd name="connsiteX58" fmla="*/ 1176338 w 2593181"/>
                  <a:gd name="connsiteY58" fmla="*/ 821531 h 1036549"/>
                  <a:gd name="connsiteX59" fmla="*/ 1176338 w 2593181"/>
                  <a:gd name="connsiteY59" fmla="*/ 807244 h 1036549"/>
                  <a:gd name="connsiteX60" fmla="*/ 1176338 w 2593181"/>
                  <a:gd name="connsiteY60" fmla="*/ 792956 h 1036549"/>
                  <a:gd name="connsiteX61" fmla="*/ 1178719 w 2593181"/>
                  <a:gd name="connsiteY61" fmla="*/ 776288 h 1036549"/>
                  <a:gd name="connsiteX62" fmla="*/ 1219200 w 2593181"/>
                  <a:gd name="connsiteY62" fmla="*/ 776288 h 1036549"/>
                  <a:gd name="connsiteX63" fmla="*/ 1252538 w 2593181"/>
                  <a:gd name="connsiteY63" fmla="*/ 776288 h 1036549"/>
                  <a:gd name="connsiteX64" fmla="*/ 1293019 w 2593181"/>
                  <a:gd name="connsiteY64" fmla="*/ 773906 h 1036549"/>
                  <a:gd name="connsiteX65" fmla="*/ 1309688 w 2593181"/>
                  <a:gd name="connsiteY65" fmla="*/ 773906 h 1036549"/>
                  <a:gd name="connsiteX66" fmla="*/ 1321594 w 2593181"/>
                  <a:gd name="connsiteY66" fmla="*/ 771525 h 1036549"/>
                  <a:gd name="connsiteX67" fmla="*/ 1328738 w 2593181"/>
                  <a:gd name="connsiteY67" fmla="*/ 754856 h 1036549"/>
                  <a:gd name="connsiteX68" fmla="*/ 1331119 w 2593181"/>
                  <a:gd name="connsiteY68" fmla="*/ 733425 h 1036549"/>
                  <a:gd name="connsiteX69" fmla="*/ 1352550 w 2593181"/>
                  <a:gd name="connsiteY69" fmla="*/ 726281 h 1036549"/>
                  <a:gd name="connsiteX70" fmla="*/ 1383506 w 2593181"/>
                  <a:gd name="connsiteY70" fmla="*/ 726281 h 1036549"/>
                  <a:gd name="connsiteX71" fmla="*/ 1433513 w 2593181"/>
                  <a:gd name="connsiteY71" fmla="*/ 726281 h 1036549"/>
                  <a:gd name="connsiteX72" fmla="*/ 1438275 w 2593181"/>
                  <a:gd name="connsiteY72" fmla="*/ 695325 h 1036549"/>
                  <a:gd name="connsiteX73" fmla="*/ 1435894 w 2593181"/>
                  <a:gd name="connsiteY73" fmla="*/ 688181 h 1036549"/>
                  <a:gd name="connsiteX74" fmla="*/ 1438275 w 2593181"/>
                  <a:gd name="connsiteY74" fmla="*/ 678656 h 1036549"/>
                  <a:gd name="connsiteX75" fmla="*/ 1443038 w 2593181"/>
                  <a:gd name="connsiteY75" fmla="*/ 676275 h 1036549"/>
                  <a:gd name="connsiteX76" fmla="*/ 1476375 w 2593181"/>
                  <a:gd name="connsiteY76" fmla="*/ 673894 h 1036549"/>
                  <a:gd name="connsiteX77" fmla="*/ 1509713 w 2593181"/>
                  <a:gd name="connsiteY77" fmla="*/ 671513 h 1036549"/>
                  <a:gd name="connsiteX78" fmla="*/ 1543050 w 2593181"/>
                  <a:gd name="connsiteY78" fmla="*/ 671513 h 1036549"/>
                  <a:gd name="connsiteX79" fmla="*/ 1571625 w 2593181"/>
                  <a:gd name="connsiteY79" fmla="*/ 671513 h 1036549"/>
                  <a:gd name="connsiteX80" fmla="*/ 1583531 w 2593181"/>
                  <a:gd name="connsiteY80" fmla="*/ 657225 h 1036549"/>
                  <a:gd name="connsiteX81" fmla="*/ 1581150 w 2593181"/>
                  <a:gd name="connsiteY81" fmla="*/ 640556 h 1036549"/>
                  <a:gd name="connsiteX82" fmla="*/ 1585913 w 2593181"/>
                  <a:gd name="connsiteY82" fmla="*/ 626269 h 1036549"/>
                  <a:gd name="connsiteX83" fmla="*/ 1585913 w 2593181"/>
                  <a:gd name="connsiteY83" fmla="*/ 619125 h 1036549"/>
                  <a:gd name="connsiteX84" fmla="*/ 1612106 w 2593181"/>
                  <a:gd name="connsiteY84" fmla="*/ 616744 h 1036549"/>
                  <a:gd name="connsiteX85" fmla="*/ 1633538 w 2593181"/>
                  <a:gd name="connsiteY85" fmla="*/ 616744 h 1036549"/>
                  <a:gd name="connsiteX86" fmla="*/ 1635919 w 2593181"/>
                  <a:gd name="connsiteY86" fmla="*/ 616744 h 1036549"/>
                  <a:gd name="connsiteX87" fmla="*/ 1647825 w 2593181"/>
                  <a:gd name="connsiteY87" fmla="*/ 614363 h 1036549"/>
                  <a:gd name="connsiteX88" fmla="*/ 1652588 w 2593181"/>
                  <a:gd name="connsiteY88" fmla="*/ 611981 h 1036549"/>
                  <a:gd name="connsiteX89" fmla="*/ 1657350 w 2593181"/>
                  <a:gd name="connsiteY89" fmla="*/ 590550 h 1036549"/>
                  <a:gd name="connsiteX90" fmla="*/ 1654969 w 2593181"/>
                  <a:gd name="connsiteY90" fmla="*/ 573881 h 1036549"/>
                  <a:gd name="connsiteX91" fmla="*/ 1650206 w 2593181"/>
                  <a:gd name="connsiteY91" fmla="*/ 561975 h 1036549"/>
                  <a:gd name="connsiteX92" fmla="*/ 1671638 w 2593181"/>
                  <a:gd name="connsiteY92" fmla="*/ 561975 h 1036549"/>
                  <a:gd name="connsiteX93" fmla="*/ 1690688 w 2593181"/>
                  <a:gd name="connsiteY93" fmla="*/ 559594 h 1036549"/>
                  <a:gd name="connsiteX94" fmla="*/ 1695450 w 2593181"/>
                  <a:gd name="connsiteY94" fmla="*/ 531019 h 1036549"/>
                  <a:gd name="connsiteX95" fmla="*/ 1695450 w 2593181"/>
                  <a:gd name="connsiteY95" fmla="*/ 514350 h 1036549"/>
                  <a:gd name="connsiteX96" fmla="*/ 1700213 w 2593181"/>
                  <a:gd name="connsiteY96" fmla="*/ 504825 h 1036549"/>
                  <a:gd name="connsiteX97" fmla="*/ 1714500 w 2593181"/>
                  <a:gd name="connsiteY97" fmla="*/ 504825 h 1036549"/>
                  <a:gd name="connsiteX98" fmla="*/ 1721644 w 2593181"/>
                  <a:gd name="connsiteY98" fmla="*/ 500063 h 1036549"/>
                  <a:gd name="connsiteX99" fmla="*/ 1721644 w 2593181"/>
                  <a:gd name="connsiteY99" fmla="*/ 478631 h 1036549"/>
                  <a:gd name="connsiteX100" fmla="*/ 1716881 w 2593181"/>
                  <a:gd name="connsiteY100" fmla="*/ 466725 h 1036549"/>
                  <a:gd name="connsiteX101" fmla="*/ 1719263 w 2593181"/>
                  <a:gd name="connsiteY101" fmla="*/ 457200 h 1036549"/>
                  <a:gd name="connsiteX102" fmla="*/ 1740694 w 2593181"/>
                  <a:gd name="connsiteY102" fmla="*/ 447675 h 1036549"/>
                  <a:gd name="connsiteX103" fmla="*/ 1757363 w 2593181"/>
                  <a:gd name="connsiteY103" fmla="*/ 447675 h 1036549"/>
                  <a:gd name="connsiteX104" fmla="*/ 1757363 w 2593181"/>
                  <a:gd name="connsiteY104" fmla="*/ 426244 h 1036549"/>
                  <a:gd name="connsiteX105" fmla="*/ 1757363 w 2593181"/>
                  <a:gd name="connsiteY105" fmla="*/ 407194 h 1036549"/>
                  <a:gd name="connsiteX106" fmla="*/ 1757363 w 2593181"/>
                  <a:gd name="connsiteY106" fmla="*/ 395288 h 1036549"/>
                  <a:gd name="connsiteX107" fmla="*/ 1788319 w 2593181"/>
                  <a:gd name="connsiteY107" fmla="*/ 390525 h 1036549"/>
                  <a:gd name="connsiteX108" fmla="*/ 1807369 w 2593181"/>
                  <a:gd name="connsiteY108" fmla="*/ 390525 h 1036549"/>
                  <a:gd name="connsiteX109" fmla="*/ 1826419 w 2593181"/>
                  <a:gd name="connsiteY109" fmla="*/ 390525 h 1036549"/>
                  <a:gd name="connsiteX110" fmla="*/ 1854994 w 2593181"/>
                  <a:gd name="connsiteY110" fmla="*/ 390525 h 1036549"/>
                  <a:gd name="connsiteX111" fmla="*/ 1859756 w 2593181"/>
                  <a:gd name="connsiteY111" fmla="*/ 359569 h 1036549"/>
                  <a:gd name="connsiteX112" fmla="*/ 1859756 w 2593181"/>
                  <a:gd name="connsiteY112" fmla="*/ 340519 h 1036549"/>
                  <a:gd name="connsiteX113" fmla="*/ 1878806 w 2593181"/>
                  <a:gd name="connsiteY113" fmla="*/ 338138 h 1036549"/>
                  <a:gd name="connsiteX114" fmla="*/ 1902619 w 2593181"/>
                  <a:gd name="connsiteY114" fmla="*/ 335756 h 1036549"/>
                  <a:gd name="connsiteX115" fmla="*/ 1933575 w 2593181"/>
                  <a:gd name="connsiteY115" fmla="*/ 335756 h 1036549"/>
                  <a:gd name="connsiteX116" fmla="*/ 1962150 w 2593181"/>
                  <a:gd name="connsiteY116" fmla="*/ 335756 h 1036549"/>
                  <a:gd name="connsiteX117" fmla="*/ 1969294 w 2593181"/>
                  <a:gd name="connsiteY117" fmla="*/ 300038 h 1036549"/>
                  <a:gd name="connsiteX118" fmla="*/ 1969294 w 2593181"/>
                  <a:gd name="connsiteY118" fmla="*/ 290513 h 1036549"/>
                  <a:gd name="connsiteX119" fmla="*/ 1971675 w 2593181"/>
                  <a:gd name="connsiteY119" fmla="*/ 278606 h 1036549"/>
                  <a:gd name="connsiteX120" fmla="*/ 1971675 w 2593181"/>
                  <a:gd name="connsiteY120" fmla="*/ 264319 h 1036549"/>
                  <a:gd name="connsiteX121" fmla="*/ 1969294 w 2593181"/>
                  <a:gd name="connsiteY121" fmla="*/ 250031 h 1036549"/>
                  <a:gd name="connsiteX122" fmla="*/ 1969294 w 2593181"/>
                  <a:gd name="connsiteY122" fmla="*/ 235744 h 1036549"/>
                  <a:gd name="connsiteX123" fmla="*/ 1969294 w 2593181"/>
                  <a:gd name="connsiteY123" fmla="*/ 223838 h 1036549"/>
                  <a:gd name="connsiteX124" fmla="*/ 1981200 w 2593181"/>
                  <a:gd name="connsiteY124" fmla="*/ 214313 h 1036549"/>
                  <a:gd name="connsiteX125" fmla="*/ 2007394 w 2593181"/>
                  <a:gd name="connsiteY125" fmla="*/ 214313 h 1036549"/>
                  <a:gd name="connsiteX126" fmla="*/ 2033588 w 2593181"/>
                  <a:gd name="connsiteY126" fmla="*/ 209550 h 1036549"/>
                  <a:gd name="connsiteX127" fmla="*/ 2071688 w 2593181"/>
                  <a:gd name="connsiteY127" fmla="*/ 209550 h 1036549"/>
                  <a:gd name="connsiteX128" fmla="*/ 2074069 w 2593181"/>
                  <a:gd name="connsiteY128" fmla="*/ 192881 h 1036549"/>
                  <a:gd name="connsiteX129" fmla="*/ 2071688 w 2593181"/>
                  <a:gd name="connsiteY129" fmla="*/ 178594 h 1036549"/>
                  <a:gd name="connsiteX130" fmla="*/ 2071688 w 2593181"/>
                  <a:gd name="connsiteY130" fmla="*/ 164306 h 1036549"/>
                  <a:gd name="connsiteX131" fmla="*/ 2074069 w 2593181"/>
                  <a:gd name="connsiteY131" fmla="*/ 147638 h 1036549"/>
                  <a:gd name="connsiteX132" fmla="*/ 2107406 w 2593181"/>
                  <a:gd name="connsiteY132" fmla="*/ 147638 h 1036549"/>
                  <a:gd name="connsiteX133" fmla="*/ 2152650 w 2593181"/>
                  <a:gd name="connsiteY133" fmla="*/ 147638 h 1036549"/>
                  <a:gd name="connsiteX134" fmla="*/ 2216944 w 2593181"/>
                  <a:gd name="connsiteY134" fmla="*/ 145256 h 1036549"/>
                  <a:gd name="connsiteX135" fmla="*/ 2231231 w 2593181"/>
                  <a:gd name="connsiteY135" fmla="*/ 145256 h 1036549"/>
                  <a:gd name="connsiteX136" fmla="*/ 2266950 w 2593181"/>
                  <a:gd name="connsiteY136" fmla="*/ 145256 h 1036549"/>
                  <a:gd name="connsiteX137" fmla="*/ 2293144 w 2593181"/>
                  <a:gd name="connsiteY137" fmla="*/ 145256 h 1036549"/>
                  <a:gd name="connsiteX138" fmla="*/ 2309813 w 2593181"/>
                  <a:gd name="connsiteY138" fmla="*/ 140494 h 1036549"/>
                  <a:gd name="connsiteX139" fmla="*/ 2309813 w 2593181"/>
                  <a:gd name="connsiteY139" fmla="*/ 119063 h 1036549"/>
                  <a:gd name="connsiteX140" fmla="*/ 2309813 w 2593181"/>
                  <a:gd name="connsiteY140" fmla="*/ 104775 h 1036549"/>
                  <a:gd name="connsiteX141" fmla="*/ 2312194 w 2593181"/>
                  <a:gd name="connsiteY141" fmla="*/ 85725 h 1036549"/>
                  <a:gd name="connsiteX142" fmla="*/ 2352675 w 2593181"/>
                  <a:gd name="connsiteY142" fmla="*/ 80963 h 1036549"/>
                  <a:gd name="connsiteX143" fmla="*/ 2381250 w 2593181"/>
                  <a:gd name="connsiteY143" fmla="*/ 80963 h 1036549"/>
                  <a:gd name="connsiteX144" fmla="*/ 2407444 w 2593181"/>
                  <a:gd name="connsiteY144" fmla="*/ 80963 h 1036549"/>
                  <a:gd name="connsiteX145" fmla="*/ 2414588 w 2593181"/>
                  <a:gd name="connsiteY145" fmla="*/ 61913 h 1036549"/>
                  <a:gd name="connsiteX146" fmla="*/ 2414588 w 2593181"/>
                  <a:gd name="connsiteY146" fmla="*/ 45244 h 1036549"/>
                  <a:gd name="connsiteX147" fmla="*/ 2414588 w 2593181"/>
                  <a:gd name="connsiteY147" fmla="*/ 19050 h 1036549"/>
                  <a:gd name="connsiteX148" fmla="*/ 2416969 w 2593181"/>
                  <a:gd name="connsiteY148" fmla="*/ 2381 h 1036549"/>
                  <a:gd name="connsiteX149" fmla="*/ 2457450 w 2593181"/>
                  <a:gd name="connsiteY149" fmla="*/ 2381 h 1036549"/>
                  <a:gd name="connsiteX150" fmla="*/ 2486025 w 2593181"/>
                  <a:gd name="connsiteY150" fmla="*/ 4763 h 1036549"/>
                  <a:gd name="connsiteX151" fmla="*/ 2519363 w 2593181"/>
                  <a:gd name="connsiteY151" fmla="*/ 4763 h 1036549"/>
                  <a:gd name="connsiteX152" fmla="*/ 2562225 w 2593181"/>
                  <a:gd name="connsiteY152" fmla="*/ 2381 h 1036549"/>
                  <a:gd name="connsiteX153" fmla="*/ 2593181 w 2593181"/>
                  <a:gd name="connsiteY153" fmla="*/ 0 h 103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2593181" h="1036549">
                    <a:moveTo>
                      <a:pt x="0" y="1035844"/>
                    </a:moveTo>
                    <a:cubicBezTo>
                      <a:pt x="18454" y="1034653"/>
                      <a:pt x="36909" y="1033463"/>
                      <a:pt x="50006" y="1033463"/>
                    </a:cubicBezTo>
                    <a:cubicBezTo>
                      <a:pt x="63103" y="1033463"/>
                      <a:pt x="69056" y="1035447"/>
                      <a:pt x="78581" y="1035844"/>
                    </a:cubicBezTo>
                    <a:cubicBezTo>
                      <a:pt x="88106" y="1036241"/>
                      <a:pt x="98425" y="1036241"/>
                      <a:pt x="107156" y="1035844"/>
                    </a:cubicBezTo>
                    <a:cubicBezTo>
                      <a:pt x="115887" y="1035447"/>
                      <a:pt x="122635" y="1033860"/>
                      <a:pt x="130969" y="1033463"/>
                    </a:cubicBezTo>
                    <a:cubicBezTo>
                      <a:pt x="139303" y="1033066"/>
                      <a:pt x="157163" y="1033463"/>
                      <a:pt x="157163" y="1033463"/>
                    </a:cubicBezTo>
                    <a:lnTo>
                      <a:pt x="190500" y="1033463"/>
                    </a:lnTo>
                    <a:cubicBezTo>
                      <a:pt x="200819" y="1033463"/>
                      <a:pt x="207963" y="1033066"/>
                      <a:pt x="219075" y="1033463"/>
                    </a:cubicBezTo>
                    <a:cubicBezTo>
                      <a:pt x="230187" y="1033860"/>
                      <a:pt x="244475" y="1035447"/>
                      <a:pt x="257175" y="1035844"/>
                    </a:cubicBezTo>
                    <a:cubicBezTo>
                      <a:pt x="269875" y="1036241"/>
                      <a:pt x="295275" y="1035844"/>
                      <a:pt x="295275" y="1035844"/>
                    </a:cubicBezTo>
                    <a:lnTo>
                      <a:pt x="319088" y="1035844"/>
                    </a:lnTo>
                    <a:cubicBezTo>
                      <a:pt x="325835" y="1035844"/>
                      <a:pt x="331391" y="1037431"/>
                      <a:pt x="335756" y="1035844"/>
                    </a:cubicBezTo>
                    <a:cubicBezTo>
                      <a:pt x="340121" y="1034257"/>
                      <a:pt x="343694" y="1029891"/>
                      <a:pt x="345281" y="1026319"/>
                    </a:cubicBezTo>
                    <a:cubicBezTo>
                      <a:pt x="346869" y="1022747"/>
                      <a:pt x="345281" y="1014413"/>
                      <a:pt x="345281" y="1014413"/>
                    </a:cubicBezTo>
                    <a:cubicBezTo>
                      <a:pt x="345281" y="1010444"/>
                      <a:pt x="344487" y="1006078"/>
                      <a:pt x="345281" y="1002506"/>
                    </a:cubicBezTo>
                    <a:cubicBezTo>
                      <a:pt x="346075" y="998934"/>
                      <a:pt x="348060" y="994965"/>
                      <a:pt x="350044" y="992981"/>
                    </a:cubicBezTo>
                    <a:cubicBezTo>
                      <a:pt x="352029" y="990997"/>
                      <a:pt x="355601" y="994172"/>
                      <a:pt x="357188" y="990600"/>
                    </a:cubicBezTo>
                    <a:cubicBezTo>
                      <a:pt x="358776" y="987028"/>
                      <a:pt x="358775" y="976709"/>
                      <a:pt x="359569" y="971550"/>
                    </a:cubicBezTo>
                    <a:cubicBezTo>
                      <a:pt x="360363" y="966391"/>
                      <a:pt x="357981" y="962819"/>
                      <a:pt x="361950" y="959644"/>
                    </a:cubicBezTo>
                    <a:cubicBezTo>
                      <a:pt x="365919" y="956469"/>
                      <a:pt x="375840" y="953691"/>
                      <a:pt x="383381" y="952500"/>
                    </a:cubicBezTo>
                    <a:cubicBezTo>
                      <a:pt x="390922" y="951309"/>
                      <a:pt x="407194" y="952500"/>
                      <a:pt x="407194" y="952500"/>
                    </a:cubicBezTo>
                    <a:lnTo>
                      <a:pt x="419100" y="952500"/>
                    </a:lnTo>
                    <a:lnTo>
                      <a:pt x="447675" y="952500"/>
                    </a:lnTo>
                    <a:lnTo>
                      <a:pt x="471488" y="952500"/>
                    </a:lnTo>
                    <a:lnTo>
                      <a:pt x="495300" y="952500"/>
                    </a:lnTo>
                    <a:cubicBezTo>
                      <a:pt x="503634" y="952500"/>
                      <a:pt x="512763" y="952103"/>
                      <a:pt x="521494" y="952500"/>
                    </a:cubicBezTo>
                    <a:cubicBezTo>
                      <a:pt x="530225" y="952897"/>
                      <a:pt x="537766" y="954484"/>
                      <a:pt x="547688" y="954881"/>
                    </a:cubicBezTo>
                    <a:cubicBezTo>
                      <a:pt x="557610" y="955278"/>
                      <a:pt x="581025" y="954881"/>
                      <a:pt x="581025" y="954881"/>
                    </a:cubicBezTo>
                    <a:lnTo>
                      <a:pt x="604838" y="954881"/>
                    </a:lnTo>
                    <a:cubicBezTo>
                      <a:pt x="611585" y="954881"/>
                      <a:pt x="618728" y="957659"/>
                      <a:pt x="621506" y="954881"/>
                    </a:cubicBezTo>
                    <a:cubicBezTo>
                      <a:pt x="624284" y="952103"/>
                      <a:pt x="621903" y="942578"/>
                      <a:pt x="621506" y="938213"/>
                    </a:cubicBezTo>
                    <a:cubicBezTo>
                      <a:pt x="621109" y="933848"/>
                      <a:pt x="619522" y="932260"/>
                      <a:pt x="619125" y="928688"/>
                    </a:cubicBezTo>
                    <a:cubicBezTo>
                      <a:pt x="618728" y="925116"/>
                      <a:pt x="617141" y="919559"/>
                      <a:pt x="619125" y="916781"/>
                    </a:cubicBezTo>
                    <a:cubicBezTo>
                      <a:pt x="621109" y="914003"/>
                      <a:pt x="625475" y="912813"/>
                      <a:pt x="631031" y="912019"/>
                    </a:cubicBezTo>
                    <a:cubicBezTo>
                      <a:pt x="636587" y="911225"/>
                      <a:pt x="648494" y="914400"/>
                      <a:pt x="652463" y="912019"/>
                    </a:cubicBezTo>
                    <a:cubicBezTo>
                      <a:pt x="656432" y="909638"/>
                      <a:pt x="654050" y="902097"/>
                      <a:pt x="654844" y="897731"/>
                    </a:cubicBezTo>
                    <a:cubicBezTo>
                      <a:pt x="655638" y="893365"/>
                      <a:pt x="656431" y="890587"/>
                      <a:pt x="657225" y="885825"/>
                    </a:cubicBezTo>
                    <a:cubicBezTo>
                      <a:pt x="658019" y="881063"/>
                      <a:pt x="654050" y="871934"/>
                      <a:pt x="659606" y="869156"/>
                    </a:cubicBezTo>
                    <a:cubicBezTo>
                      <a:pt x="665162" y="866378"/>
                      <a:pt x="690563" y="869156"/>
                      <a:pt x="690563" y="869156"/>
                    </a:cubicBezTo>
                    <a:cubicBezTo>
                      <a:pt x="701279" y="869156"/>
                      <a:pt x="713185" y="868759"/>
                      <a:pt x="723900" y="869156"/>
                    </a:cubicBezTo>
                    <a:cubicBezTo>
                      <a:pt x="734615" y="869553"/>
                      <a:pt x="745728" y="871141"/>
                      <a:pt x="754856" y="871538"/>
                    </a:cubicBezTo>
                    <a:cubicBezTo>
                      <a:pt x="763984" y="871935"/>
                      <a:pt x="778669" y="871538"/>
                      <a:pt x="778669" y="871538"/>
                    </a:cubicBezTo>
                    <a:lnTo>
                      <a:pt x="795338" y="871538"/>
                    </a:lnTo>
                    <a:lnTo>
                      <a:pt x="823913" y="871538"/>
                    </a:lnTo>
                    <a:lnTo>
                      <a:pt x="840581" y="871538"/>
                    </a:lnTo>
                    <a:cubicBezTo>
                      <a:pt x="847328" y="871538"/>
                      <a:pt x="860425" y="875507"/>
                      <a:pt x="864394" y="871538"/>
                    </a:cubicBezTo>
                    <a:lnTo>
                      <a:pt x="864394" y="847725"/>
                    </a:lnTo>
                    <a:cubicBezTo>
                      <a:pt x="864394" y="840978"/>
                      <a:pt x="860822" y="835818"/>
                      <a:pt x="864394" y="831056"/>
                    </a:cubicBezTo>
                    <a:cubicBezTo>
                      <a:pt x="867966" y="826294"/>
                      <a:pt x="875506" y="820737"/>
                      <a:pt x="885825" y="819150"/>
                    </a:cubicBezTo>
                    <a:cubicBezTo>
                      <a:pt x="896144" y="817562"/>
                      <a:pt x="913209" y="821134"/>
                      <a:pt x="926306" y="821531"/>
                    </a:cubicBezTo>
                    <a:cubicBezTo>
                      <a:pt x="939403" y="821928"/>
                      <a:pt x="964406" y="821531"/>
                      <a:pt x="964406" y="821531"/>
                    </a:cubicBezTo>
                    <a:lnTo>
                      <a:pt x="995363" y="821531"/>
                    </a:lnTo>
                    <a:lnTo>
                      <a:pt x="1019175" y="821531"/>
                    </a:lnTo>
                    <a:lnTo>
                      <a:pt x="1052513" y="821531"/>
                    </a:lnTo>
                    <a:cubicBezTo>
                      <a:pt x="1062832" y="821531"/>
                      <a:pt x="1071960" y="821134"/>
                      <a:pt x="1081088" y="821531"/>
                    </a:cubicBezTo>
                    <a:cubicBezTo>
                      <a:pt x="1090216" y="821928"/>
                      <a:pt x="1098947" y="823516"/>
                      <a:pt x="1107281" y="823913"/>
                    </a:cubicBezTo>
                    <a:cubicBezTo>
                      <a:pt x="1115615" y="824310"/>
                      <a:pt x="1131094" y="823913"/>
                      <a:pt x="1131094" y="823913"/>
                    </a:cubicBezTo>
                    <a:cubicBezTo>
                      <a:pt x="1141810" y="823913"/>
                      <a:pt x="1164034" y="824310"/>
                      <a:pt x="1171575" y="823913"/>
                    </a:cubicBezTo>
                    <a:cubicBezTo>
                      <a:pt x="1179116" y="823516"/>
                      <a:pt x="1175544" y="824309"/>
                      <a:pt x="1176338" y="821531"/>
                    </a:cubicBezTo>
                    <a:cubicBezTo>
                      <a:pt x="1177132" y="818753"/>
                      <a:pt x="1176338" y="807244"/>
                      <a:pt x="1176338" y="807244"/>
                    </a:cubicBezTo>
                    <a:cubicBezTo>
                      <a:pt x="1176338" y="802482"/>
                      <a:pt x="1175941" y="798115"/>
                      <a:pt x="1176338" y="792956"/>
                    </a:cubicBezTo>
                    <a:cubicBezTo>
                      <a:pt x="1176735" y="787797"/>
                      <a:pt x="1171575" y="779066"/>
                      <a:pt x="1178719" y="776288"/>
                    </a:cubicBezTo>
                    <a:cubicBezTo>
                      <a:pt x="1185863" y="773510"/>
                      <a:pt x="1219200" y="776288"/>
                      <a:pt x="1219200" y="776288"/>
                    </a:cubicBezTo>
                    <a:cubicBezTo>
                      <a:pt x="1231503" y="776288"/>
                      <a:pt x="1240235" y="776685"/>
                      <a:pt x="1252538" y="776288"/>
                    </a:cubicBezTo>
                    <a:cubicBezTo>
                      <a:pt x="1264841" y="775891"/>
                      <a:pt x="1283494" y="774303"/>
                      <a:pt x="1293019" y="773906"/>
                    </a:cubicBezTo>
                    <a:cubicBezTo>
                      <a:pt x="1302544" y="773509"/>
                      <a:pt x="1304926" y="774303"/>
                      <a:pt x="1309688" y="773906"/>
                    </a:cubicBezTo>
                    <a:cubicBezTo>
                      <a:pt x="1314450" y="773509"/>
                      <a:pt x="1318419" y="774700"/>
                      <a:pt x="1321594" y="771525"/>
                    </a:cubicBezTo>
                    <a:cubicBezTo>
                      <a:pt x="1324769" y="768350"/>
                      <a:pt x="1327151" y="761206"/>
                      <a:pt x="1328738" y="754856"/>
                    </a:cubicBezTo>
                    <a:cubicBezTo>
                      <a:pt x="1330326" y="748506"/>
                      <a:pt x="1327150" y="738187"/>
                      <a:pt x="1331119" y="733425"/>
                    </a:cubicBezTo>
                    <a:cubicBezTo>
                      <a:pt x="1335088" y="728663"/>
                      <a:pt x="1343819" y="727472"/>
                      <a:pt x="1352550" y="726281"/>
                    </a:cubicBezTo>
                    <a:cubicBezTo>
                      <a:pt x="1361281" y="725090"/>
                      <a:pt x="1383506" y="726281"/>
                      <a:pt x="1383506" y="726281"/>
                    </a:cubicBezTo>
                    <a:cubicBezTo>
                      <a:pt x="1397000" y="726281"/>
                      <a:pt x="1424385" y="731440"/>
                      <a:pt x="1433513" y="726281"/>
                    </a:cubicBezTo>
                    <a:cubicBezTo>
                      <a:pt x="1442641" y="721122"/>
                      <a:pt x="1437878" y="701675"/>
                      <a:pt x="1438275" y="695325"/>
                    </a:cubicBezTo>
                    <a:cubicBezTo>
                      <a:pt x="1438672" y="688975"/>
                      <a:pt x="1435894" y="690959"/>
                      <a:pt x="1435894" y="688181"/>
                    </a:cubicBezTo>
                    <a:cubicBezTo>
                      <a:pt x="1435894" y="685403"/>
                      <a:pt x="1437084" y="680640"/>
                      <a:pt x="1438275" y="678656"/>
                    </a:cubicBezTo>
                    <a:cubicBezTo>
                      <a:pt x="1439466" y="676672"/>
                      <a:pt x="1436688" y="677069"/>
                      <a:pt x="1443038" y="676275"/>
                    </a:cubicBezTo>
                    <a:cubicBezTo>
                      <a:pt x="1449388" y="675481"/>
                      <a:pt x="1476375" y="673894"/>
                      <a:pt x="1476375" y="673894"/>
                    </a:cubicBezTo>
                    <a:cubicBezTo>
                      <a:pt x="1487487" y="673100"/>
                      <a:pt x="1498601" y="671910"/>
                      <a:pt x="1509713" y="671513"/>
                    </a:cubicBezTo>
                    <a:cubicBezTo>
                      <a:pt x="1520825" y="671116"/>
                      <a:pt x="1543050" y="671513"/>
                      <a:pt x="1543050" y="671513"/>
                    </a:cubicBezTo>
                    <a:cubicBezTo>
                      <a:pt x="1553369" y="671513"/>
                      <a:pt x="1564878" y="673894"/>
                      <a:pt x="1571625" y="671513"/>
                    </a:cubicBezTo>
                    <a:cubicBezTo>
                      <a:pt x="1578372" y="669132"/>
                      <a:pt x="1581944" y="662384"/>
                      <a:pt x="1583531" y="657225"/>
                    </a:cubicBezTo>
                    <a:cubicBezTo>
                      <a:pt x="1585118" y="652066"/>
                      <a:pt x="1580753" y="645715"/>
                      <a:pt x="1581150" y="640556"/>
                    </a:cubicBezTo>
                    <a:cubicBezTo>
                      <a:pt x="1581547" y="635397"/>
                      <a:pt x="1585119" y="629841"/>
                      <a:pt x="1585913" y="626269"/>
                    </a:cubicBezTo>
                    <a:cubicBezTo>
                      <a:pt x="1586707" y="622697"/>
                      <a:pt x="1581548" y="620712"/>
                      <a:pt x="1585913" y="619125"/>
                    </a:cubicBezTo>
                    <a:cubicBezTo>
                      <a:pt x="1590278" y="617538"/>
                      <a:pt x="1604169" y="617141"/>
                      <a:pt x="1612106" y="616744"/>
                    </a:cubicBezTo>
                    <a:cubicBezTo>
                      <a:pt x="1620043" y="616347"/>
                      <a:pt x="1633538" y="616744"/>
                      <a:pt x="1633538" y="616744"/>
                    </a:cubicBezTo>
                    <a:cubicBezTo>
                      <a:pt x="1637507" y="616744"/>
                      <a:pt x="1633538" y="617141"/>
                      <a:pt x="1635919" y="616744"/>
                    </a:cubicBezTo>
                    <a:cubicBezTo>
                      <a:pt x="1638300" y="616347"/>
                      <a:pt x="1645047" y="615157"/>
                      <a:pt x="1647825" y="614363"/>
                    </a:cubicBezTo>
                    <a:cubicBezTo>
                      <a:pt x="1650603" y="613569"/>
                      <a:pt x="1651001" y="615950"/>
                      <a:pt x="1652588" y="611981"/>
                    </a:cubicBezTo>
                    <a:cubicBezTo>
                      <a:pt x="1654176" y="608012"/>
                      <a:pt x="1656953" y="596900"/>
                      <a:pt x="1657350" y="590550"/>
                    </a:cubicBezTo>
                    <a:cubicBezTo>
                      <a:pt x="1657747" y="584200"/>
                      <a:pt x="1656160" y="578643"/>
                      <a:pt x="1654969" y="573881"/>
                    </a:cubicBezTo>
                    <a:cubicBezTo>
                      <a:pt x="1653778" y="569119"/>
                      <a:pt x="1647428" y="563959"/>
                      <a:pt x="1650206" y="561975"/>
                    </a:cubicBezTo>
                    <a:cubicBezTo>
                      <a:pt x="1652984" y="559991"/>
                      <a:pt x="1664891" y="562372"/>
                      <a:pt x="1671638" y="561975"/>
                    </a:cubicBezTo>
                    <a:cubicBezTo>
                      <a:pt x="1678385" y="561578"/>
                      <a:pt x="1686719" y="564753"/>
                      <a:pt x="1690688" y="559594"/>
                    </a:cubicBezTo>
                    <a:cubicBezTo>
                      <a:pt x="1694657" y="554435"/>
                      <a:pt x="1694656" y="538560"/>
                      <a:pt x="1695450" y="531019"/>
                    </a:cubicBezTo>
                    <a:cubicBezTo>
                      <a:pt x="1696244" y="523478"/>
                      <a:pt x="1694656" y="518716"/>
                      <a:pt x="1695450" y="514350"/>
                    </a:cubicBezTo>
                    <a:cubicBezTo>
                      <a:pt x="1696244" y="509984"/>
                      <a:pt x="1697038" y="506412"/>
                      <a:pt x="1700213" y="504825"/>
                    </a:cubicBezTo>
                    <a:cubicBezTo>
                      <a:pt x="1703388" y="503238"/>
                      <a:pt x="1710928" y="505619"/>
                      <a:pt x="1714500" y="504825"/>
                    </a:cubicBezTo>
                    <a:cubicBezTo>
                      <a:pt x="1718072" y="504031"/>
                      <a:pt x="1720453" y="504429"/>
                      <a:pt x="1721644" y="500063"/>
                    </a:cubicBezTo>
                    <a:cubicBezTo>
                      <a:pt x="1722835" y="495697"/>
                      <a:pt x="1722438" y="484187"/>
                      <a:pt x="1721644" y="478631"/>
                    </a:cubicBezTo>
                    <a:cubicBezTo>
                      <a:pt x="1720850" y="473075"/>
                      <a:pt x="1717278" y="470297"/>
                      <a:pt x="1716881" y="466725"/>
                    </a:cubicBezTo>
                    <a:cubicBezTo>
                      <a:pt x="1716484" y="463153"/>
                      <a:pt x="1715294" y="460375"/>
                      <a:pt x="1719263" y="457200"/>
                    </a:cubicBezTo>
                    <a:cubicBezTo>
                      <a:pt x="1723232" y="454025"/>
                      <a:pt x="1734344" y="449262"/>
                      <a:pt x="1740694" y="447675"/>
                    </a:cubicBezTo>
                    <a:cubicBezTo>
                      <a:pt x="1747044" y="446087"/>
                      <a:pt x="1754585" y="451247"/>
                      <a:pt x="1757363" y="447675"/>
                    </a:cubicBezTo>
                    <a:cubicBezTo>
                      <a:pt x="1760141" y="444103"/>
                      <a:pt x="1757363" y="426244"/>
                      <a:pt x="1757363" y="426244"/>
                    </a:cubicBezTo>
                    <a:lnTo>
                      <a:pt x="1757363" y="407194"/>
                    </a:lnTo>
                    <a:cubicBezTo>
                      <a:pt x="1757363" y="402035"/>
                      <a:pt x="1752204" y="398066"/>
                      <a:pt x="1757363" y="395288"/>
                    </a:cubicBezTo>
                    <a:cubicBezTo>
                      <a:pt x="1762522" y="392510"/>
                      <a:pt x="1779985" y="391319"/>
                      <a:pt x="1788319" y="390525"/>
                    </a:cubicBezTo>
                    <a:cubicBezTo>
                      <a:pt x="1796653" y="389731"/>
                      <a:pt x="1807369" y="390525"/>
                      <a:pt x="1807369" y="390525"/>
                    </a:cubicBezTo>
                    <a:lnTo>
                      <a:pt x="1826419" y="390525"/>
                    </a:lnTo>
                    <a:cubicBezTo>
                      <a:pt x="1834356" y="390525"/>
                      <a:pt x="1849438" y="395684"/>
                      <a:pt x="1854994" y="390525"/>
                    </a:cubicBezTo>
                    <a:cubicBezTo>
                      <a:pt x="1860550" y="385366"/>
                      <a:pt x="1858962" y="367903"/>
                      <a:pt x="1859756" y="359569"/>
                    </a:cubicBezTo>
                    <a:cubicBezTo>
                      <a:pt x="1860550" y="351235"/>
                      <a:pt x="1856581" y="344091"/>
                      <a:pt x="1859756" y="340519"/>
                    </a:cubicBezTo>
                    <a:cubicBezTo>
                      <a:pt x="1862931" y="336947"/>
                      <a:pt x="1871662" y="338932"/>
                      <a:pt x="1878806" y="338138"/>
                    </a:cubicBezTo>
                    <a:cubicBezTo>
                      <a:pt x="1885950" y="337344"/>
                      <a:pt x="1893491" y="336153"/>
                      <a:pt x="1902619" y="335756"/>
                    </a:cubicBezTo>
                    <a:cubicBezTo>
                      <a:pt x="1911747" y="335359"/>
                      <a:pt x="1933575" y="335756"/>
                      <a:pt x="1933575" y="335756"/>
                    </a:cubicBezTo>
                    <a:cubicBezTo>
                      <a:pt x="1943497" y="335756"/>
                      <a:pt x="1956197" y="341709"/>
                      <a:pt x="1962150" y="335756"/>
                    </a:cubicBezTo>
                    <a:cubicBezTo>
                      <a:pt x="1968103" y="329803"/>
                      <a:pt x="1968103" y="307578"/>
                      <a:pt x="1969294" y="300038"/>
                    </a:cubicBezTo>
                    <a:cubicBezTo>
                      <a:pt x="1970485" y="292498"/>
                      <a:pt x="1968897" y="294085"/>
                      <a:pt x="1969294" y="290513"/>
                    </a:cubicBezTo>
                    <a:cubicBezTo>
                      <a:pt x="1969691" y="286941"/>
                      <a:pt x="1971278" y="282972"/>
                      <a:pt x="1971675" y="278606"/>
                    </a:cubicBezTo>
                    <a:cubicBezTo>
                      <a:pt x="1972072" y="274240"/>
                      <a:pt x="1972072" y="269081"/>
                      <a:pt x="1971675" y="264319"/>
                    </a:cubicBezTo>
                    <a:cubicBezTo>
                      <a:pt x="1971278" y="259557"/>
                      <a:pt x="1969691" y="254793"/>
                      <a:pt x="1969294" y="250031"/>
                    </a:cubicBezTo>
                    <a:cubicBezTo>
                      <a:pt x="1968897" y="245269"/>
                      <a:pt x="1969294" y="235744"/>
                      <a:pt x="1969294" y="235744"/>
                    </a:cubicBezTo>
                    <a:cubicBezTo>
                      <a:pt x="1969294" y="231379"/>
                      <a:pt x="1967310" y="227410"/>
                      <a:pt x="1969294" y="223838"/>
                    </a:cubicBezTo>
                    <a:cubicBezTo>
                      <a:pt x="1971278" y="220266"/>
                      <a:pt x="1974850" y="215900"/>
                      <a:pt x="1981200" y="214313"/>
                    </a:cubicBezTo>
                    <a:cubicBezTo>
                      <a:pt x="1987550" y="212725"/>
                      <a:pt x="1998663" y="215107"/>
                      <a:pt x="2007394" y="214313"/>
                    </a:cubicBezTo>
                    <a:cubicBezTo>
                      <a:pt x="2016125" y="213519"/>
                      <a:pt x="2022872" y="210344"/>
                      <a:pt x="2033588" y="209550"/>
                    </a:cubicBezTo>
                    <a:cubicBezTo>
                      <a:pt x="2044304" y="208756"/>
                      <a:pt x="2064941" y="212328"/>
                      <a:pt x="2071688" y="209550"/>
                    </a:cubicBezTo>
                    <a:cubicBezTo>
                      <a:pt x="2078435" y="206772"/>
                      <a:pt x="2074069" y="198040"/>
                      <a:pt x="2074069" y="192881"/>
                    </a:cubicBezTo>
                    <a:cubicBezTo>
                      <a:pt x="2074069" y="187722"/>
                      <a:pt x="2072085" y="183356"/>
                      <a:pt x="2071688" y="178594"/>
                    </a:cubicBezTo>
                    <a:cubicBezTo>
                      <a:pt x="2071291" y="173832"/>
                      <a:pt x="2071291" y="169465"/>
                      <a:pt x="2071688" y="164306"/>
                    </a:cubicBezTo>
                    <a:cubicBezTo>
                      <a:pt x="2072085" y="159147"/>
                      <a:pt x="2068116" y="150416"/>
                      <a:pt x="2074069" y="147638"/>
                    </a:cubicBezTo>
                    <a:cubicBezTo>
                      <a:pt x="2080022" y="144860"/>
                      <a:pt x="2107406" y="147638"/>
                      <a:pt x="2107406" y="147638"/>
                    </a:cubicBezTo>
                    <a:cubicBezTo>
                      <a:pt x="2120503" y="147638"/>
                      <a:pt x="2134394" y="148035"/>
                      <a:pt x="2152650" y="147638"/>
                    </a:cubicBezTo>
                    <a:cubicBezTo>
                      <a:pt x="2170906" y="147241"/>
                      <a:pt x="2203847" y="145653"/>
                      <a:pt x="2216944" y="145256"/>
                    </a:cubicBezTo>
                    <a:cubicBezTo>
                      <a:pt x="2230041" y="144859"/>
                      <a:pt x="2231231" y="145256"/>
                      <a:pt x="2231231" y="145256"/>
                    </a:cubicBezTo>
                    <a:lnTo>
                      <a:pt x="2266950" y="145256"/>
                    </a:lnTo>
                    <a:cubicBezTo>
                      <a:pt x="2277269" y="145256"/>
                      <a:pt x="2286000" y="146050"/>
                      <a:pt x="2293144" y="145256"/>
                    </a:cubicBezTo>
                    <a:cubicBezTo>
                      <a:pt x="2300288" y="144462"/>
                      <a:pt x="2307035" y="144859"/>
                      <a:pt x="2309813" y="140494"/>
                    </a:cubicBezTo>
                    <a:cubicBezTo>
                      <a:pt x="2312591" y="136128"/>
                      <a:pt x="2309813" y="119063"/>
                      <a:pt x="2309813" y="119063"/>
                    </a:cubicBezTo>
                    <a:cubicBezTo>
                      <a:pt x="2309813" y="113110"/>
                      <a:pt x="2309416" y="110331"/>
                      <a:pt x="2309813" y="104775"/>
                    </a:cubicBezTo>
                    <a:cubicBezTo>
                      <a:pt x="2310210" y="99219"/>
                      <a:pt x="2305050" y="89694"/>
                      <a:pt x="2312194" y="85725"/>
                    </a:cubicBezTo>
                    <a:cubicBezTo>
                      <a:pt x="2319338" y="81756"/>
                      <a:pt x="2341166" y="81757"/>
                      <a:pt x="2352675" y="80963"/>
                    </a:cubicBezTo>
                    <a:cubicBezTo>
                      <a:pt x="2364184" y="80169"/>
                      <a:pt x="2381250" y="80963"/>
                      <a:pt x="2381250" y="80963"/>
                    </a:cubicBezTo>
                    <a:cubicBezTo>
                      <a:pt x="2390378" y="80963"/>
                      <a:pt x="2401888" y="84138"/>
                      <a:pt x="2407444" y="80963"/>
                    </a:cubicBezTo>
                    <a:cubicBezTo>
                      <a:pt x="2413000" y="77788"/>
                      <a:pt x="2413397" y="67866"/>
                      <a:pt x="2414588" y="61913"/>
                    </a:cubicBezTo>
                    <a:cubicBezTo>
                      <a:pt x="2415779" y="55960"/>
                      <a:pt x="2414588" y="45244"/>
                      <a:pt x="2414588" y="45244"/>
                    </a:cubicBezTo>
                    <a:cubicBezTo>
                      <a:pt x="2414588" y="38100"/>
                      <a:pt x="2414191" y="26194"/>
                      <a:pt x="2414588" y="19050"/>
                    </a:cubicBezTo>
                    <a:cubicBezTo>
                      <a:pt x="2414985" y="11906"/>
                      <a:pt x="2409826" y="5159"/>
                      <a:pt x="2416969" y="2381"/>
                    </a:cubicBezTo>
                    <a:cubicBezTo>
                      <a:pt x="2424112" y="-397"/>
                      <a:pt x="2445941" y="1984"/>
                      <a:pt x="2457450" y="2381"/>
                    </a:cubicBezTo>
                    <a:cubicBezTo>
                      <a:pt x="2468959" y="2778"/>
                      <a:pt x="2475706" y="4366"/>
                      <a:pt x="2486025" y="4763"/>
                    </a:cubicBezTo>
                    <a:cubicBezTo>
                      <a:pt x="2496344" y="5160"/>
                      <a:pt x="2506663" y="5160"/>
                      <a:pt x="2519363" y="4763"/>
                    </a:cubicBezTo>
                    <a:cubicBezTo>
                      <a:pt x="2532063" y="4366"/>
                      <a:pt x="2549922" y="3175"/>
                      <a:pt x="2562225" y="2381"/>
                    </a:cubicBezTo>
                    <a:cubicBezTo>
                      <a:pt x="2574528" y="1587"/>
                      <a:pt x="2583854" y="793"/>
                      <a:pt x="2593181" y="0"/>
                    </a:cubicBez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7268815" y="1779216"/>
                <a:ext cx="1839908" cy="551548"/>
              </a:xfrm>
              <a:custGeom>
                <a:avLst/>
                <a:gdLst>
                  <a:gd name="connsiteX0" fmla="*/ 0 w 1840706"/>
                  <a:gd name="connsiteY0" fmla="*/ 552626 h 552626"/>
                  <a:gd name="connsiteX1" fmla="*/ 92869 w 1840706"/>
                  <a:gd name="connsiteY1" fmla="*/ 550245 h 552626"/>
                  <a:gd name="connsiteX2" fmla="*/ 142875 w 1840706"/>
                  <a:gd name="connsiteY2" fmla="*/ 550245 h 552626"/>
                  <a:gd name="connsiteX3" fmla="*/ 195262 w 1840706"/>
                  <a:gd name="connsiteY3" fmla="*/ 550245 h 552626"/>
                  <a:gd name="connsiteX4" fmla="*/ 223837 w 1840706"/>
                  <a:gd name="connsiteY4" fmla="*/ 550245 h 552626"/>
                  <a:gd name="connsiteX5" fmla="*/ 264319 w 1840706"/>
                  <a:gd name="connsiteY5" fmla="*/ 550245 h 552626"/>
                  <a:gd name="connsiteX6" fmla="*/ 300037 w 1840706"/>
                  <a:gd name="connsiteY6" fmla="*/ 550245 h 552626"/>
                  <a:gd name="connsiteX7" fmla="*/ 340519 w 1840706"/>
                  <a:gd name="connsiteY7" fmla="*/ 550245 h 552626"/>
                  <a:gd name="connsiteX8" fmla="*/ 378619 w 1840706"/>
                  <a:gd name="connsiteY8" fmla="*/ 550245 h 552626"/>
                  <a:gd name="connsiteX9" fmla="*/ 431006 w 1840706"/>
                  <a:gd name="connsiteY9" fmla="*/ 550245 h 552626"/>
                  <a:gd name="connsiteX10" fmla="*/ 454819 w 1840706"/>
                  <a:gd name="connsiteY10" fmla="*/ 550245 h 552626"/>
                  <a:gd name="connsiteX11" fmla="*/ 483394 w 1840706"/>
                  <a:gd name="connsiteY11" fmla="*/ 550245 h 552626"/>
                  <a:gd name="connsiteX12" fmla="*/ 502444 w 1840706"/>
                  <a:gd name="connsiteY12" fmla="*/ 545482 h 552626"/>
                  <a:gd name="connsiteX13" fmla="*/ 507206 w 1840706"/>
                  <a:gd name="connsiteY13" fmla="*/ 519288 h 552626"/>
                  <a:gd name="connsiteX14" fmla="*/ 507206 w 1840706"/>
                  <a:gd name="connsiteY14" fmla="*/ 497857 h 552626"/>
                  <a:gd name="connsiteX15" fmla="*/ 507206 w 1840706"/>
                  <a:gd name="connsiteY15" fmla="*/ 476426 h 552626"/>
                  <a:gd name="connsiteX16" fmla="*/ 507206 w 1840706"/>
                  <a:gd name="connsiteY16" fmla="*/ 464520 h 552626"/>
                  <a:gd name="connsiteX17" fmla="*/ 521494 w 1840706"/>
                  <a:gd name="connsiteY17" fmla="*/ 452613 h 552626"/>
                  <a:gd name="connsiteX18" fmla="*/ 519112 w 1840706"/>
                  <a:gd name="connsiteY18" fmla="*/ 419276 h 552626"/>
                  <a:gd name="connsiteX19" fmla="*/ 519112 w 1840706"/>
                  <a:gd name="connsiteY19" fmla="*/ 393082 h 552626"/>
                  <a:gd name="connsiteX20" fmla="*/ 516731 w 1840706"/>
                  <a:gd name="connsiteY20" fmla="*/ 371651 h 552626"/>
                  <a:gd name="connsiteX21" fmla="*/ 538162 w 1840706"/>
                  <a:gd name="connsiteY21" fmla="*/ 369270 h 552626"/>
                  <a:gd name="connsiteX22" fmla="*/ 571500 w 1840706"/>
                  <a:gd name="connsiteY22" fmla="*/ 369270 h 552626"/>
                  <a:gd name="connsiteX23" fmla="*/ 590550 w 1840706"/>
                  <a:gd name="connsiteY23" fmla="*/ 366888 h 552626"/>
                  <a:gd name="connsiteX24" fmla="*/ 604837 w 1840706"/>
                  <a:gd name="connsiteY24" fmla="*/ 364507 h 552626"/>
                  <a:gd name="connsiteX25" fmla="*/ 604837 w 1840706"/>
                  <a:gd name="connsiteY25" fmla="*/ 331170 h 552626"/>
                  <a:gd name="connsiteX26" fmla="*/ 604837 w 1840706"/>
                  <a:gd name="connsiteY26" fmla="*/ 309738 h 552626"/>
                  <a:gd name="connsiteX27" fmla="*/ 604837 w 1840706"/>
                  <a:gd name="connsiteY27" fmla="*/ 290688 h 552626"/>
                  <a:gd name="connsiteX28" fmla="*/ 607219 w 1840706"/>
                  <a:gd name="connsiteY28" fmla="*/ 276401 h 552626"/>
                  <a:gd name="connsiteX29" fmla="*/ 633412 w 1840706"/>
                  <a:gd name="connsiteY29" fmla="*/ 266876 h 552626"/>
                  <a:gd name="connsiteX30" fmla="*/ 681037 w 1840706"/>
                  <a:gd name="connsiteY30" fmla="*/ 269257 h 552626"/>
                  <a:gd name="connsiteX31" fmla="*/ 714375 w 1840706"/>
                  <a:gd name="connsiteY31" fmla="*/ 269257 h 552626"/>
                  <a:gd name="connsiteX32" fmla="*/ 740569 w 1840706"/>
                  <a:gd name="connsiteY32" fmla="*/ 269257 h 552626"/>
                  <a:gd name="connsiteX33" fmla="*/ 764381 w 1840706"/>
                  <a:gd name="connsiteY33" fmla="*/ 269257 h 552626"/>
                  <a:gd name="connsiteX34" fmla="*/ 776287 w 1840706"/>
                  <a:gd name="connsiteY34" fmla="*/ 269257 h 552626"/>
                  <a:gd name="connsiteX35" fmla="*/ 785812 w 1840706"/>
                  <a:gd name="connsiteY35" fmla="*/ 247826 h 552626"/>
                  <a:gd name="connsiteX36" fmla="*/ 783431 w 1840706"/>
                  <a:gd name="connsiteY36" fmla="*/ 221632 h 552626"/>
                  <a:gd name="connsiteX37" fmla="*/ 783431 w 1840706"/>
                  <a:gd name="connsiteY37" fmla="*/ 204963 h 552626"/>
                  <a:gd name="connsiteX38" fmla="*/ 783431 w 1840706"/>
                  <a:gd name="connsiteY38" fmla="*/ 185913 h 552626"/>
                  <a:gd name="connsiteX39" fmla="*/ 783431 w 1840706"/>
                  <a:gd name="connsiteY39" fmla="*/ 166863 h 552626"/>
                  <a:gd name="connsiteX40" fmla="*/ 809625 w 1840706"/>
                  <a:gd name="connsiteY40" fmla="*/ 159720 h 552626"/>
                  <a:gd name="connsiteX41" fmla="*/ 842962 w 1840706"/>
                  <a:gd name="connsiteY41" fmla="*/ 159720 h 552626"/>
                  <a:gd name="connsiteX42" fmla="*/ 881062 w 1840706"/>
                  <a:gd name="connsiteY42" fmla="*/ 159720 h 552626"/>
                  <a:gd name="connsiteX43" fmla="*/ 921544 w 1840706"/>
                  <a:gd name="connsiteY43" fmla="*/ 159720 h 552626"/>
                  <a:gd name="connsiteX44" fmla="*/ 959644 w 1840706"/>
                  <a:gd name="connsiteY44" fmla="*/ 159720 h 552626"/>
                  <a:gd name="connsiteX45" fmla="*/ 1009650 w 1840706"/>
                  <a:gd name="connsiteY45" fmla="*/ 159720 h 552626"/>
                  <a:gd name="connsiteX46" fmla="*/ 1059656 w 1840706"/>
                  <a:gd name="connsiteY46" fmla="*/ 162101 h 552626"/>
                  <a:gd name="connsiteX47" fmla="*/ 1116806 w 1840706"/>
                  <a:gd name="connsiteY47" fmla="*/ 162101 h 552626"/>
                  <a:gd name="connsiteX48" fmla="*/ 1181100 w 1840706"/>
                  <a:gd name="connsiteY48" fmla="*/ 162101 h 552626"/>
                  <a:gd name="connsiteX49" fmla="*/ 1233487 w 1840706"/>
                  <a:gd name="connsiteY49" fmla="*/ 159720 h 552626"/>
                  <a:gd name="connsiteX50" fmla="*/ 1271587 w 1840706"/>
                  <a:gd name="connsiteY50" fmla="*/ 159720 h 552626"/>
                  <a:gd name="connsiteX51" fmla="*/ 1304925 w 1840706"/>
                  <a:gd name="connsiteY51" fmla="*/ 159720 h 552626"/>
                  <a:gd name="connsiteX52" fmla="*/ 1335881 w 1840706"/>
                  <a:gd name="connsiteY52" fmla="*/ 157338 h 552626"/>
                  <a:gd name="connsiteX53" fmla="*/ 1357312 w 1840706"/>
                  <a:gd name="connsiteY53" fmla="*/ 157338 h 552626"/>
                  <a:gd name="connsiteX54" fmla="*/ 1364456 w 1840706"/>
                  <a:gd name="connsiteY54" fmla="*/ 128763 h 552626"/>
                  <a:gd name="connsiteX55" fmla="*/ 1362075 w 1840706"/>
                  <a:gd name="connsiteY55" fmla="*/ 102570 h 552626"/>
                  <a:gd name="connsiteX56" fmla="*/ 1362075 w 1840706"/>
                  <a:gd name="connsiteY56" fmla="*/ 64470 h 552626"/>
                  <a:gd name="connsiteX57" fmla="*/ 1359694 w 1840706"/>
                  <a:gd name="connsiteY57" fmla="*/ 38276 h 552626"/>
                  <a:gd name="connsiteX58" fmla="*/ 1362075 w 1840706"/>
                  <a:gd name="connsiteY58" fmla="*/ 26370 h 552626"/>
                  <a:gd name="connsiteX59" fmla="*/ 1362075 w 1840706"/>
                  <a:gd name="connsiteY59" fmla="*/ 14463 h 552626"/>
                  <a:gd name="connsiteX60" fmla="*/ 1390650 w 1840706"/>
                  <a:gd name="connsiteY60" fmla="*/ 2557 h 552626"/>
                  <a:gd name="connsiteX61" fmla="*/ 1433512 w 1840706"/>
                  <a:gd name="connsiteY61" fmla="*/ 4938 h 552626"/>
                  <a:gd name="connsiteX62" fmla="*/ 1471612 w 1840706"/>
                  <a:gd name="connsiteY62" fmla="*/ 2557 h 552626"/>
                  <a:gd name="connsiteX63" fmla="*/ 1512094 w 1840706"/>
                  <a:gd name="connsiteY63" fmla="*/ 2557 h 552626"/>
                  <a:gd name="connsiteX64" fmla="*/ 1545431 w 1840706"/>
                  <a:gd name="connsiteY64" fmla="*/ 2557 h 552626"/>
                  <a:gd name="connsiteX65" fmla="*/ 1569244 w 1840706"/>
                  <a:gd name="connsiteY65" fmla="*/ 2557 h 552626"/>
                  <a:gd name="connsiteX66" fmla="*/ 1593056 w 1840706"/>
                  <a:gd name="connsiteY66" fmla="*/ 2557 h 552626"/>
                  <a:gd name="connsiteX67" fmla="*/ 1626394 w 1840706"/>
                  <a:gd name="connsiteY67" fmla="*/ 2557 h 552626"/>
                  <a:gd name="connsiteX68" fmla="*/ 1662112 w 1840706"/>
                  <a:gd name="connsiteY68" fmla="*/ 2557 h 552626"/>
                  <a:gd name="connsiteX69" fmla="*/ 1702594 w 1840706"/>
                  <a:gd name="connsiteY69" fmla="*/ 176 h 552626"/>
                  <a:gd name="connsiteX70" fmla="*/ 1762125 w 1840706"/>
                  <a:gd name="connsiteY70" fmla="*/ 176 h 552626"/>
                  <a:gd name="connsiteX71" fmla="*/ 1800225 w 1840706"/>
                  <a:gd name="connsiteY71" fmla="*/ 176 h 552626"/>
                  <a:gd name="connsiteX72" fmla="*/ 1826419 w 1840706"/>
                  <a:gd name="connsiteY72" fmla="*/ 176 h 552626"/>
                  <a:gd name="connsiteX73" fmla="*/ 1840706 w 1840706"/>
                  <a:gd name="connsiteY73" fmla="*/ 176 h 55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40706" h="552626">
                    <a:moveTo>
                      <a:pt x="0" y="552626"/>
                    </a:moveTo>
                    <a:lnTo>
                      <a:pt x="92869" y="550245"/>
                    </a:lnTo>
                    <a:cubicBezTo>
                      <a:pt x="116682" y="549848"/>
                      <a:pt x="142875" y="550245"/>
                      <a:pt x="142875" y="550245"/>
                    </a:cubicBezTo>
                    <a:lnTo>
                      <a:pt x="195262" y="550245"/>
                    </a:lnTo>
                    <a:lnTo>
                      <a:pt x="223837" y="550245"/>
                    </a:lnTo>
                    <a:lnTo>
                      <a:pt x="264319" y="550245"/>
                    </a:lnTo>
                    <a:lnTo>
                      <a:pt x="300037" y="550245"/>
                    </a:lnTo>
                    <a:lnTo>
                      <a:pt x="340519" y="550245"/>
                    </a:lnTo>
                    <a:lnTo>
                      <a:pt x="378619" y="550245"/>
                    </a:lnTo>
                    <a:lnTo>
                      <a:pt x="431006" y="550245"/>
                    </a:lnTo>
                    <a:lnTo>
                      <a:pt x="454819" y="550245"/>
                    </a:lnTo>
                    <a:cubicBezTo>
                      <a:pt x="463550" y="550245"/>
                      <a:pt x="475457" y="551039"/>
                      <a:pt x="483394" y="550245"/>
                    </a:cubicBezTo>
                    <a:cubicBezTo>
                      <a:pt x="491331" y="549451"/>
                      <a:pt x="498475" y="550641"/>
                      <a:pt x="502444" y="545482"/>
                    </a:cubicBezTo>
                    <a:cubicBezTo>
                      <a:pt x="506413" y="540322"/>
                      <a:pt x="506412" y="527225"/>
                      <a:pt x="507206" y="519288"/>
                    </a:cubicBezTo>
                    <a:cubicBezTo>
                      <a:pt x="508000" y="511351"/>
                      <a:pt x="507206" y="497857"/>
                      <a:pt x="507206" y="497857"/>
                    </a:cubicBezTo>
                    <a:lnTo>
                      <a:pt x="507206" y="476426"/>
                    </a:lnTo>
                    <a:cubicBezTo>
                      <a:pt x="507206" y="470870"/>
                      <a:pt x="504825" y="468489"/>
                      <a:pt x="507206" y="464520"/>
                    </a:cubicBezTo>
                    <a:cubicBezTo>
                      <a:pt x="509587" y="460551"/>
                      <a:pt x="519510" y="460154"/>
                      <a:pt x="521494" y="452613"/>
                    </a:cubicBezTo>
                    <a:cubicBezTo>
                      <a:pt x="523478" y="445072"/>
                      <a:pt x="519509" y="429198"/>
                      <a:pt x="519112" y="419276"/>
                    </a:cubicBezTo>
                    <a:cubicBezTo>
                      <a:pt x="518715" y="409354"/>
                      <a:pt x="519509" y="401019"/>
                      <a:pt x="519112" y="393082"/>
                    </a:cubicBezTo>
                    <a:cubicBezTo>
                      <a:pt x="518715" y="385145"/>
                      <a:pt x="513556" y="375620"/>
                      <a:pt x="516731" y="371651"/>
                    </a:cubicBezTo>
                    <a:cubicBezTo>
                      <a:pt x="519906" y="367682"/>
                      <a:pt x="529034" y="369667"/>
                      <a:pt x="538162" y="369270"/>
                    </a:cubicBezTo>
                    <a:cubicBezTo>
                      <a:pt x="547290" y="368873"/>
                      <a:pt x="562769" y="369667"/>
                      <a:pt x="571500" y="369270"/>
                    </a:cubicBezTo>
                    <a:cubicBezTo>
                      <a:pt x="580231" y="368873"/>
                      <a:pt x="584994" y="367682"/>
                      <a:pt x="590550" y="366888"/>
                    </a:cubicBezTo>
                    <a:cubicBezTo>
                      <a:pt x="596106" y="366094"/>
                      <a:pt x="602456" y="370460"/>
                      <a:pt x="604837" y="364507"/>
                    </a:cubicBezTo>
                    <a:cubicBezTo>
                      <a:pt x="607218" y="358554"/>
                      <a:pt x="604837" y="331170"/>
                      <a:pt x="604837" y="331170"/>
                    </a:cubicBezTo>
                    <a:lnTo>
                      <a:pt x="604837" y="309738"/>
                    </a:lnTo>
                    <a:cubicBezTo>
                      <a:pt x="604837" y="302991"/>
                      <a:pt x="604440" y="296244"/>
                      <a:pt x="604837" y="290688"/>
                    </a:cubicBezTo>
                    <a:cubicBezTo>
                      <a:pt x="605234" y="285132"/>
                      <a:pt x="602457" y="280370"/>
                      <a:pt x="607219" y="276401"/>
                    </a:cubicBezTo>
                    <a:cubicBezTo>
                      <a:pt x="611981" y="272432"/>
                      <a:pt x="621109" y="268067"/>
                      <a:pt x="633412" y="266876"/>
                    </a:cubicBezTo>
                    <a:cubicBezTo>
                      <a:pt x="645715" y="265685"/>
                      <a:pt x="667543" y="268860"/>
                      <a:pt x="681037" y="269257"/>
                    </a:cubicBezTo>
                    <a:cubicBezTo>
                      <a:pt x="694531" y="269654"/>
                      <a:pt x="714375" y="269257"/>
                      <a:pt x="714375" y="269257"/>
                    </a:cubicBezTo>
                    <a:lnTo>
                      <a:pt x="740569" y="269257"/>
                    </a:lnTo>
                    <a:lnTo>
                      <a:pt x="764381" y="269257"/>
                    </a:lnTo>
                    <a:cubicBezTo>
                      <a:pt x="770334" y="269257"/>
                      <a:pt x="772715" y="272829"/>
                      <a:pt x="776287" y="269257"/>
                    </a:cubicBezTo>
                    <a:cubicBezTo>
                      <a:pt x="779859" y="265685"/>
                      <a:pt x="784621" y="255764"/>
                      <a:pt x="785812" y="247826"/>
                    </a:cubicBezTo>
                    <a:cubicBezTo>
                      <a:pt x="787003" y="239888"/>
                      <a:pt x="783828" y="228776"/>
                      <a:pt x="783431" y="221632"/>
                    </a:cubicBezTo>
                    <a:cubicBezTo>
                      <a:pt x="783034" y="214488"/>
                      <a:pt x="783431" y="204963"/>
                      <a:pt x="783431" y="204963"/>
                    </a:cubicBezTo>
                    <a:lnTo>
                      <a:pt x="783431" y="185913"/>
                    </a:lnTo>
                    <a:cubicBezTo>
                      <a:pt x="783431" y="179563"/>
                      <a:pt x="779065" y="171228"/>
                      <a:pt x="783431" y="166863"/>
                    </a:cubicBezTo>
                    <a:cubicBezTo>
                      <a:pt x="787797" y="162498"/>
                      <a:pt x="799703" y="160910"/>
                      <a:pt x="809625" y="159720"/>
                    </a:cubicBezTo>
                    <a:cubicBezTo>
                      <a:pt x="819547" y="158530"/>
                      <a:pt x="842962" y="159720"/>
                      <a:pt x="842962" y="159720"/>
                    </a:cubicBezTo>
                    <a:lnTo>
                      <a:pt x="881062" y="159720"/>
                    </a:lnTo>
                    <a:lnTo>
                      <a:pt x="921544" y="159720"/>
                    </a:lnTo>
                    <a:lnTo>
                      <a:pt x="959644" y="159720"/>
                    </a:lnTo>
                    <a:cubicBezTo>
                      <a:pt x="974328" y="159720"/>
                      <a:pt x="992981" y="159323"/>
                      <a:pt x="1009650" y="159720"/>
                    </a:cubicBezTo>
                    <a:cubicBezTo>
                      <a:pt x="1026319" y="160117"/>
                      <a:pt x="1041797" y="161704"/>
                      <a:pt x="1059656" y="162101"/>
                    </a:cubicBezTo>
                    <a:cubicBezTo>
                      <a:pt x="1077515" y="162498"/>
                      <a:pt x="1116806" y="162101"/>
                      <a:pt x="1116806" y="162101"/>
                    </a:cubicBezTo>
                    <a:lnTo>
                      <a:pt x="1181100" y="162101"/>
                    </a:lnTo>
                    <a:cubicBezTo>
                      <a:pt x="1200547" y="161704"/>
                      <a:pt x="1218406" y="160117"/>
                      <a:pt x="1233487" y="159720"/>
                    </a:cubicBezTo>
                    <a:cubicBezTo>
                      <a:pt x="1248568" y="159323"/>
                      <a:pt x="1271587" y="159720"/>
                      <a:pt x="1271587" y="159720"/>
                    </a:cubicBezTo>
                    <a:cubicBezTo>
                      <a:pt x="1283493" y="159720"/>
                      <a:pt x="1294209" y="160117"/>
                      <a:pt x="1304925" y="159720"/>
                    </a:cubicBezTo>
                    <a:cubicBezTo>
                      <a:pt x="1315641" y="159323"/>
                      <a:pt x="1327150" y="157735"/>
                      <a:pt x="1335881" y="157338"/>
                    </a:cubicBezTo>
                    <a:cubicBezTo>
                      <a:pt x="1344612" y="156941"/>
                      <a:pt x="1352550" y="162100"/>
                      <a:pt x="1357312" y="157338"/>
                    </a:cubicBezTo>
                    <a:cubicBezTo>
                      <a:pt x="1362074" y="152576"/>
                      <a:pt x="1363662" y="137891"/>
                      <a:pt x="1364456" y="128763"/>
                    </a:cubicBezTo>
                    <a:cubicBezTo>
                      <a:pt x="1365250" y="119635"/>
                      <a:pt x="1362472" y="113285"/>
                      <a:pt x="1362075" y="102570"/>
                    </a:cubicBezTo>
                    <a:cubicBezTo>
                      <a:pt x="1361678" y="91855"/>
                      <a:pt x="1362472" y="75186"/>
                      <a:pt x="1362075" y="64470"/>
                    </a:cubicBezTo>
                    <a:cubicBezTo>
                      <a:pt x="1361678" y="53754"/>
                      <a:pt x="1359694" y="44626"/>
                      <a:pt x="1359694" y="38276"/>
                    </a:cubicBezTo>
                    <a:cubicBezTo>
                      <a:pt x="1359694" y="31926"/>
                      <a:pt x="1361678" y="30339"/>
                      <a:pt x="1362075" y="26370"/>
                    </a:cubicBezTo>
                    <a:cubicBezTo>
                      <a:pt x="1362472" y="22401"/>
                      <a:pt x="1357313" y="18432"/>
                      <a:pt x="1362075" y="14463"/>
                    </a:cubicBezTo>
                    <a:cubicBezTo>
                      <a:pt x="1366837" y="10494"/>
                      <a:pt x="1378744" y="4144"/>
                      <a:pt x="1390650" y="2557"/>
                    </a:cubicBezTo>
                    <a:cubicBezTo>
                      <a:pt x="1402556" y="970"/>
                      <a:pt x="1420018" y="4938"/>
                      <a:pt x="1433512" y="4938"/>
                    </a:cubicBezTo>
                    <a:cubicBezTo>
                      <a:pt x="1447006" y="4938"/>
                      <a:pt x="1458515" y="2954"/>
                      <a:pt x="1471612" y="2557"/>
                    </a:cubicBezTo>
                    <a:cubicBezTo>
                      <a:pt x="1484709" y="2160"/>
                      <a:pt x="1512094" y="2557"/>
                      <a:pt x="1512094" y="2557"/>
                    </a:cubicBezTo>
                    <a:lnTo>
                      <a:pt x="1545431" y="2557"/>
                    </a:lnTo>
                    <a:lnTo>
                      <a:pt x="1569244" y="2557"/>
                    </a:lnTo>
                    <a:lnTo>
                      <a:pt x="1593056" y="2557"/>
                    </a:lnTo>
                    <a:lnTo>
                      <a:pt x="1626394" y="2557"/>
                    </a:lnTo>
                    <a:cubicBezTo>
                      <a:pt x="1637903" y="2557"/>
                      <a:pt x="1649412" y="2954"/>
                      <a:pt x="1662112" y="2557"/>
                    </a:cubicBezTo>
                    <a:cubicBezTo>
                      <a:pt x="1674812" y="2160"/>
                      <a:pt x="1685925" y="573"/>
                      <a:pt x="1702594" y="176"/>
                    </a:cubicBezTo>
                    <a:cubicBezTo>
                      <a:pt x="1719263" y="-221"/>
                      <a:pt x="1762125" y="176"/>
                      <a:pt x="1762125" y="176"/>
                    </a:cubicBezTo>
                    <a:lnTo>
                      <a:pt x="1800225" y="176"/>
                    </a:lnTo>
                    <a:lnTo>
                      <a:pt x="1826419" y="176"/>
                    </a:lnTo>
                    <a:lnTo>
                      <a:pt x="1840706" y="176"/>
                    </a:lnTo>
                  </a:path>
                </a:pathLst>
              </a:custGeom>
              <a:noFill/>
              <a:ln>
                <a:solidFill>
                  <a:srgbClr val="E000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68427" y="3226065"/>
              <a:ext cx="9044617" cy="2719916"/>
              <a:chOff x="68427" y="3226065"/>
              <a:chExt cx="9044617" cy="2719916"/>
            </a:xfrm>
          </p:grpSpPr>
          <p:sp>
            <p:nvSpPr>
              <p:cNvPr id="173" name="Freeform 172"/>
              <p:cNvSpPr/>
              <p:nvPr/>
            </p:nvSpPr>
            <p:spPr bwMode="auto">
              <a:xfrm>
                <a:off x="69665" y="4838016"/>
                <a:ext cx="1346973" cy="1107912"/>
              </a:xfrm>
              <a:custGeom>
                <a:avLst/>
                <a:gdLst>
                  <a:gd name="connsiteX0" fmla="*/ 3011 w 1346741"/>
                  <a:gd name="connsiteY0" fmla="*/ 1107281 h 1107281"/>
                  <a:gd name="connsiteX1" fmla="*/ 629 w 1346741"/>
                  <a:gd name="connsiteY1" fmla="*/ 1054894 h 1107281"/>
                  <a:gd name="connsiteX2" fmla="*/ 629 w 1346741"/>
                  <a:gd name="connsiteY2" fmla="*/ 1045369 h 1107281"/>
                  <a:gd name="connsiteX3" fmla="*/ 7773 w 1346741"/>
                  <a:gd name="connsiteY3" fmla="*/ 1012031 h 1107281"/>
                  <a:gd name="connsiteX4" fmla="*/ 24442 w 1346741"/>
                  <a:gd name="connsiteY4" fmla="*/ 1000125 h 1107281"/>
                  <a:gd name="connsiteX5" fmla="*/ 43492 w 1346741"/>
                  <a:gd name="connsiteY5" fmla="*/ 981075 h 1107281"/>
                  <a:gd name="connsiteX6" fmla="*/ 41111 w 1346741"/>
                  <a:gd name="connsiteY6" fmla="*/ 964406 h 1107281"/>
                  <a:gd name="connsiteX7" fmla="*/ 41111 w 1346741"/>
                  <a:gd name="connsiteY7" fmla="*/ 940594 h 1107281"/>
                  <a:gd name="connsiteX8" fmla="*/ 41111 w 1346741"/>
                  <a:gd name="connsiteY8" fmla="*/ 914400 h 1107281"/>
                  <a:gd name="connsiteX9" fmla="*/ 41111 w 1346741"/>
                  <a:gd name="connsiteY9" fmla="*/ 904875 h 1107281"/>
                  <a:gd name="connsiteX10" fmla="*/ 53017 w 1346741"/>
                  <a:gd name="connsiteY10" fmla="*/ 904875 h 1107281"/>
                  <a:gd name="connsiteX11" fmla="*/ 50636 w 1346741"/>
                  <a:gd name="connsiteY11" fmla="*/ 866775 h 1107281"/>
                  <a:gd name="connsiteX12" fmla="*/ 50636 w 1346741"/>
                  <a:gd name="connsiteY12" fmla="*/ 840581 h 1107281"/>
                  <a:gd name="connsiteX13" fmla="*/ 50636 w 1346741"/>
                  <a:gd name="connsiteY13" fmla="*/ 826294 h 1107281"/>
                  <a:gd name="connsiteX14" fmla="*/ 50636 w 1346741"/>
                  <a:gd name="connsiteY14" fmla="*/ 807244 h 1107281"/>
                  <a:gd name="connsiteX15" fmla="*/ 50636 w 1346741"/>
                  <a:gd name="connsiteY15" fmla="*/ 785813 h 1107281"/>
                  <a:gd name="connsiteX16" fmla="*/ 76829 w 1346741"/>
                  <a:gd name="connsiteY16" fmla="*/ 700088 h 1107281"/>
                  <a:gd name="connsiteX17" fmla="*/ 122073 w 1346741"/>
                  <a:gd name="connsiteY17" fmla="*/ 700088 h 1107281"/>
                  <a:gd name="connsiteX18" fmla="*/ 136361 w 1346741"/>
                  <a:gd name="connsiteY18" fmla="*/ 692944 h 1107281"/>
                  <a:gd name="connsiteX19" fmla="*/ 164936 w 1346741"/>
                  <a:gd name="connsiteY19" fmla="*/ 628650 h 1107281"/>
                  <a:gd name="connsiteX20" fmla="*/ 183986 w 1346741"/>
                  <a:gd name="connsiteY20" fmla="*/ 631031 h 1107281"/>
                  <a:gd name="connsiteX21" fmla="*/ 186367 w 1346741"/>
                  <a:gd name="connsiteY21" fmla="*/ 611981 h 1107281"/>
                  <a:gd name="connsiteX22" fmla="*/ 203036 w 1346741"/>
                  <a:gd name="connsiteY22" fmla="*/ 614363 h 1107281"/>
                  <a:gd name="connsiteX23" fmla="*/ 205417 w 1346741"/>
                  <a:gd name="connsiteY23" fmla="*/ 595313 h 1107281"/>
                  <a:gd name="connsiteX24" fmla="*/ 226848 w 1346741"/>
                  <a:gd name="connsiteY24" fmla="*/ 595313 h 1107281"/>
                  <a:gd name="connsiteX25" fmla="*/ 224467 w 1346741"/>
                  <a:gd name="connsiteY25" fmla="*/ 578644 h 1107281"/>
                  <a:gd name="connsiteX26" fmla="*/ 243517 w 1346741"/>
                  <a:gd name="connsiteY26" fmla="*/ 578644 h 1107281"/>
                  <a:gd name="connsiteX27" fmla="*/ 245898 w 1346741"/>
                  <a:gd name="connsiteY27" fmla="*/ 554831 h 1107281"/>
                  <a:gd name="connsiteX28" fmla="*/ 248279 w 1346741"/>
                  <a:gd name="connsiteY28" fmla="*/ 545306 h 1107281"/>
                  <a:gd name="connsiteX29" fmla="*/ 267329 w 1346741"/>
                  <a:gd name="connsiteY29" fmla="*/ 538163 h 1107281"/>
                  <a:gd name="connsiteX30" fmla="*/ 298286 w 1346741"/>
                  <a:gd name="connsiteY30" fmla="*/ 535781 h 1107281"/>
                  <a:gd name="connsiteX31" fmla="*/ 298286 w 1346741"/>
                  <a:gd name="connsiteY31" fmla="*/ 516731 h 1107281"/>
                  <a:gd name="connsiteX32" fmla="*/ 381629 w 1346741"/>
                  <a:gd name="connsiteY32" fmla="*/ 516731 h 1107281"/>
                  <a:gd name="connsiteX33" fmla="*/ 388773 w 1346741"/>
                  <a:gd name="connsiteY33" fmla="*/ 511969 h 1107281"/>
                  <a:gd name="connsiteX34" fmla="*/ 391154 w 1346741"/>
                  <a:gd name="connsiteY34" fmla="*/ 490538 h 1107281"/>
                  <a:gd name="connsiteX35" fmla="*/ 426873 w 1346741"/>
                  <a:gd name="connsiteY35" fmla="*/ 490538 h 1107281"/>
                  <a:gd name="connsiteX36" fmla="*/ 436398 w 1346741"/>
                  <a:gd name="connsiteY36" fmla="*/ 442913 h 1107281"/>
                  <a:gd name="connsiteX37" fmla="*/ 453067 w 1346741"/>
                  <a:gd name="connsiteY37" fmla="*/ 428625 h 1107281"/>
                  <a:gd name="connsiteX38" fmla="*/ 457829 w 1346741"/>
                  <a:gd name="connsiteY38" fmla="*/ 416719 h 1107281"/>
                  <a:gd name="connsiteX39" fmla="*/ 479261 w 1346741"/>
                  <a:gd name="connsiteY39" fmla="*/ 414338 h 1107281"/>
                  <a:gd name="connsiteX40" fmla="*/ 512598 w 1346741"/>
                  <a:gd name="connsiteY40" fmla="*/ 385763 h 1107281"/>
                  <a:gd name="connsiteX41" fmla="*/ 519742 w 1346741"/>
                  <a:gd name="connsiteY41" fmla="*/ 361950 h 1107281"/>
                  <a:gd name="connsiteX42" fmla="*/ 567367 w 1346741"/>
                  <a:gd name="connsiteY42" fmla="*/ 361950 h 1107281"/>
                  <a:gd name="connsiteX43" fmla="*/ 564986 w 1346741"/>
                  <a:gd name="connsiteY43" fmla="*/ 340519 h 1107281"/>
                  <a:gd name="connsiteX44" fmla="*/ 579273 w 1346741"/>
                  <a:gd name="connsiteY44" fmla="*/ 328613 h 1107281"/>
                  <a:gd name="connsiteX45" fmla="*/ 579273 w 1346741"/>
                  <a:gd name="connsiteY45" fmla="*/ 307181 h 1107281"/>
                  <a:gd name="connsiteX46" fmla="*/ 653092 w 1346741"/>
                  <a:gd name="connsiteY46" fmla="*/ 307181 h 1107281"/>
                  <a:gd name="connsiteX47" fmla="*/ 664998 w 1346741"/>
                  <a:gd name="connsiteY47" fmla="*/ 288131 h 1107281"/>
                  <a:gd name="connsiteX48" fmla="*/ 722148 w 1346741"/>
                  <a:gd name="connsiteY48" fmla="*/ 288131 h 1107281"/>
                  <a:gd name="connsiteX49" fmla="*/ 724529 w 1346741"/>
                  <a:gd name="connsiteY49" fmla="*/ 259556 h 1107281"/>
                  <a:gd name="connsiteX50" fmla="*/ 781679 w 1346741"/>
                  <a:gd name="connsiteY50" fmla="*/ 259556 h 1107281"/>
                  <a:gd name="connsiteX51" fmla="*/ 781679 w 1346741"/>
                  <a:gd name="connsiteY51" fmla="*/ 240506 h 1107281"/>
                  <a:gd name="connsiteX52" fmla="*/ 867404 w 1346741"/>
                  <a:gd name="connsiteY52" fmla="*/ 223838 h 1107281"/>
                  <a:gd name="connsiteX53" fmla="*/ 919792 w 1346741"/>
                  <a:gd name="connsiteY53" fmla="*/ 221456 h 1107281"/>
                  <a:gd name="connsiteX54" fmla="*/ 984086 w 1346741"/>
                  <a:gd name="connsiteY54" fmla="*/ 185738 h 1107281"/>
                  <a:gd name="connsiteX55" fmla="*/ 1007898 w 1346741"/>
                  <a:gd name="connsiteY55" fmla="*/ 176213 h 1107281"/>
                  <a:gd name="connsiteX56" fmla="*/ 1057904 w 1346741"/>
                  <a:gd name="connsiteY56" fmla="*/ 173831 h 1107281"/>
                  <a:gd name="connsiteX57" fmla="*/ 1086479 w 1346741"/>
                  <a:gd name="connsiteY57" fmla="*/ 173831 h 1107281"/>
                  <a:gd name="connsiteX58" fmla="*/ 1093623 w 1346741"/>
                  <a:gd name="connsiteY58" fmla="*/ 173831 h 1107281"/>
                  <a:gd name="connsiteX59" fmla="*/ 1103148 w 1346741"/>
                  <a:gd name="connsiteY59" fmla="*/ 154781 h 1107281"/>
                  <a:gd name="connsiteX60" fmla="*/ 1119817 w 1346741"/>
                  <a:gd name="connsiteY60" fmla="*/ 138113 h 1107281"/>
                  <a:gd name="connsiteX61" fmla="*/ 1176967 w 1346741"/>
                  <a:gd name="connsiteY61" fmla="*/ 135731 h 1107281"/>
                  <a:gd name="connsiteX62" fmla="*/ 1174586 w 1346741"/>
                  <a:gd name="connsiteY62" fmla="*/ 116681 h 1107281"/>
                  <a:gd name="connsiteX63" fmla="*/ 1188873 w 1346741"/>
                  <a:gd name="connsiteY63" fmla="*/ 100013 h 1107281"/>
                  <a:gd name="connsiteX64" fmla="*/ 1191254 w 1346741"/>
                  <a:gd name="connsiteY64" fmla="*/ 80963 h 1107281"/>
                  <a:gd name="connsiteX65" fmla="*/ 1191254 w 1346741"/>
                  <a:gd name="connsiteY65" fmla="*/ 71438 h 1107281"/>
                  <a:gd name="connsiteX66" fmla="*/ 1229354 w 1346741"/>
                  <a:gd name="connsiteY66" fmla="*/ 73819 h 1107281"/>
                  <a:gd name="connsiteX67" fmla="*/ 1241261 w 1346741"/>
                  <a:gd name="connsiteY67" fmla="*/ 73819 h 1107281"/>
                  <a:gd name="connsiteX68" fmla="*/ 1255548 w 1346741"/>
                  <a:gd name="connsiteY68" fmla="*/ 47625 h 1107281"/>
                  <a:gd name="connsiteX69" fmla="*/ 1317461 w 1346741"/>
                  <a:gd name="connsiteY69" fmla="*/ 23813 h 1107281"/>
                  <a:gd name="connsiteX70" fmla="*/ 1336511 w 1346741"/>
                  <a:gd name="connsiteY70" fmla="*/ 23813 h 1107281"/>
                  <a:gd name="connsiteX71" fmla="*/ 1346036 w 1346741"/>
                  <a:gd name="connsiteY71" fmla="*/ 21431 h 1107281"/>
                  <a:gd name="connsiteX72" fmla="*/ 1346036 w 1346741"/>
                  <a:gd name="connsiteY72" fmla="*/ 0 h 1107281"/>
                  <a:gd name="connsiteX73" fmla="*/ 1346036 w 1346741"/>
                  <a:gd name="connsiteY73" fmla="*/ 11906 h 110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346741" h="1107281">
                    <a:moveTo>
                      <a:pt x="3011" y="1107281"/>
                    </a:moveTo>
                    <a:cubicBezTo>
                      <a:pt x="2018" y="1086247"/>
                      <a:pt x="1026" y="1065213"/>
                      <a:pt x="629" y="1054894"/>
                    </a:cubicBezTo>
                    <a:cubicBezTo>
                      <a:pt x="232" y="1044575"/>
                      <a:pt x="-562" y="1052513"/>
                      <a:pt x="629" y="1045369"/>
                    </a:cubicBezTo>
                    <a:cubicBezTo>
                      <a:pt x="1820" y="1038225"/>
                      <a:pt x="3804" y="1019572"/>
                      <a:pt x="7773" y="1012031"/>
                    </a:cubicBezTo>
                    <a:cubicBezTo>
                      <a:pt x="11742" y="1004490"/>
                      <a:pt x="18489" y="1005284"/>
                      <a:pt x="24442" y="1000125"/>
                    </a:cubicBezTo>
                    <a:cubicBezTo>
                      <a:pt x="30395" y="994966"/>
                      <a:pt x="40714" y="987028"/>
                      <a:pt x="43492" y="981075"/>
                    </a:cubicBezTo>
                    <a:cubicBezTo>
                      <a:pt x="46270" y="975122"/>
                      <a:pt x="41508" y="971153"/>
                      <a:pt x="41111" y="964406"/>
                    </a:cubicBezTo>
                    <a:cubicBezTo>
                      <a:pt x="40714" y="957659"/>
                      <a:pt x="41111" y="940594"/>
                      <a:pt x="41111" y="940594"/>
                    </a:cubicBezTo>
                    <a:lnTo>
                      <a:pt x="41111" y="914400"/>
                    </a:lnTo>
                    <a:cubicBezTo>
                      <a:pt x="41111" y="908447"/>
                      <a:pt x="39127" y="906462"/>
                      <a:pt x="41111" y="904875"/>
                    </a:cubicBezTo>
                    <a:cubicBezTo>
                      <a:pt x="43095" y="903287"/>
                      <a:pt x="51430" y="911225"/>
                      <a:pt x="53017" y="904875"/>
                    </a:cubicBezTo>
                    <a:cubicBezTo>
                      <a:pt x="54605" y="898525"/>
                      <a:pt x="51033" y="877491"/>
                      <a:pt x="50636" y="866775"/>
                    </a:cubicBezTo>
                    <a:cubicBezTo>
                      <a:pt x="50239" y="856059"/>
                      <a:pt x="50636" y="840581"/>
                      <a:pt x="50636" y="840581"/>
                    </a:cubicBezTo>
                    <a:lnTo>
                      <a:pt x="50636" y="826294"/>
                    </a:lnTo>
                    <a:lnTo>
                      <a:pt x="50636" y="807244"/>
                    </a:lnTo>
                    <a:cubicBezTo>
                      <a:pt x="50636" y="800497"/>
                      <a:pt x="46271" y="803672"/>
                      <a:pt x="50636" y="785813"/>
                    </a:cubicBezTo>
                    <a:cubicBezTo>
                      <a:pt x="55001" y="767954"/>
                      <a:pt x="64923" y="714375"/>
                      <a:pt x="76829" y="700088"/>
                    </a:cubicBezTo>
                    <a:cubicBezTo>
                      <a:pt x="88735" y="685801"/>
                      <a:pt x="112151" y="701279"/>
                      <a:pt x="122073" y="700088"/>
                    </a:cubicBezTo>
                    <a:cubicBezTo>
                      <a:pt x="131995" y="698897"/>
                      <a:pt x="129217" y="704850"/>
                      <a:pt x="136361" y="692944"/>
                    </a:cubicBezTo>
                    <a:cubicBezTo>
                      <a:pt x="143505" y="681038"/>
                      <a:pt x="156999" y="638969"/>
                      <a:pt x="164936" y="628650"/>
                    </a:cubicBezTo>
                    <a:cubicBezTo>
                      <a:pt x="172873" y="618331"/>
                      <a:pt x="180414" y="633809"/>
                      <a:pt x="183986" y="631031"/>
                    </a:cubicBezTo>
                    <a:cubicBezTo>
                      <a:pt x="187558" y="628253"/>
                      <a:pt x="183192" y="614759"/>
                      <a:pt x="186367" y="611981"/>
                    </a:cubicBezTo>
                    <a:cubicBezTo>
                      <a:pt x="189542" y="609203"/>
                      <a:pt x="199861" y="617141"/>
                      <a:pt x="203036" y="614363"/>
                    </a:cubicBezTo>
                    <a:cubicBezTo>
                      <a:pt x="206211" y="611585"/>
                      <a:pt x="201448" y="598488"/>
                      <a:pt x="205417" y="595313"/>
                    </a:cubicBezTo>
                    <a:cubicBezTo>
                      <a:pt x="209386" y="592138"/>
                      <a:pt x="223673" y="598091"/>
                      <a:pt x="226848" y="595313"/>
                    </a:cubicBezTo>
                    <a:cubicBezTo>
                      <a:pt x="230023" y="592535"/>
                      <a:pt x="221689" y="581422"/>
                      <a:pt x="224467" y="578644"/>
                    </a:cubicBezTo>
                    <a:cubicBezTo>
                      <a:pt x="227245" y="575866"/>
                      <a:pt x="239945" y="582613"/>
                      <a:pt x="243517" y="578644"/>
                    </a:cubicBezTo>
                    <a:cubicBezTo>
                      <a:pt x="247089" y="574675"/>
                      <a:pt x="245104" y="560387"/>
                      <a:pt x="245898" y="554831"/>
                    </a:cubicBezTo>
                    <a:cubicBezTo>
                      <a:pt x="246692" y="549275"/>
                      <a:pt x="244707" y="548084"/>
                      <a:pt x="248279" y="545306"/>
                    </a:cubicBezTo>
                    <a:cubicBezTo>
                      <a:pt x="251851" y="542528"/>
                      <a:pt x="258995" y="539750"/>
                      <a:pt x="267329" y="538163"/>
                    </a:cubicBezTo>
                    <a:cubicBezTo>
                      <a:pt x="275663" y="536576"/>
                      <a:pt x="293127" y="539353"/>
                      <a:pt x="298286" y="535781"/>
                    </a:cubicBezTo>
                    <a:cubicBezTo>
                      <a:pt x="303446" y="532209"/>
                      <a:pt x="284396" y="519906"/>
                      <a:pt x="298286" y="516731"/>
                    </a:cubicBezTo>
                    <a:cubicBezTo>
                      <a:pt x="312177" y="513556"/>
                      <a:pt x="366548" y="517525"/>
                      <a:pt x="381629" y="516731"/>
                    </a:cubicBezTo>
                    <a:cubicBezTo>
                      <a:pt x="396710" y="515937"/>
                      <a:pt x="387186" y="516334"/>
                      <a:pt x="388773" y="511969"/>
                    </a:cubicBezTo>
                    <a:cubicBezTo>
                      <a:pt x="390360" y="507604"/>
                      <a:pt x="384804" y="494110"/>
                      <a:pt x="391154" y="490538"/>
                    </a:cubicBezTo>
                    <a:cubicBezTo>
                      <a:pt x="397504" y="486966"/>
                      <a:pt x="419332" y="498475"/>
                      <a:pt x="426873" y="490538"/>
                    </a:cubicBezTo>
                    <a:cubicBezTo>
                      <a:pt x="434414" y="482601"/>
                      <a:pt x="432032" y="453232"/>
                      <a:pt x="436398" y="442913"/>
                    </a:cubicBezTo>
                    <a:cubicBezTo>
                      <a:pt x="440764" y="432594"/>
                      <a:pt x="449495" y="432990"/>
                      <a:pt x="453067" y="428625"/>
                    </a:cubicBezTo>
                    <a:cubicBezTo>
                      <a:pt x="456639" y="424260"/>
                      <a:pt x="453463" y="419100"/>
                      <a:pt x="457829" y="416719"/>
                    </a:cubicBezTo>
                    <a:cubicBezTo>
                      <a:pt x="462195" y="414338"/>
                      <a:pt x="470133" y="419497"/>
                      <a:pt x="479261" y="414338"/>
                    </a:cubicBezTo>
                    <a:cubicBezTo>
                      <a:pt x="488389" y="409179"/>
                      <a:pt x="505851" y="394494"/>
                      <a:pt x="512598" y="385763"/>
                    </a:cubicBezTo>
                    <a:cubicBezTo>
                      <a:pt x="519345" y="377032"/>
                      <a:pt x="510614" y="365919"/>
                      <a:pt x="519742" y="361950"/>
                    </a:cubicBezTo>
                    <a:cubicBezTo>
                      <a:pt x="528870" y="357981"/>
                      <a:pt x="559826" y="365522"/>
                      <a:pt x="567367" y="361950"/>
                    </a:cubicBezTo>
                    <a:cubicBezTo>
                      <a:pt x="574908" y="358378"/>
                      <a:pt x="563002" y="346075"/>
                      <a:pt x="564986" y="340519"/>
                    </a:cubicBezTo>
                    <a:cubicBezTo>
                      <a:pt x="566970" y="334963"/>
                      <a:pt x="576892" y="334169"/>
                      <a:pt x="579273" y="328613"/>
                    </a:cubicBezTo>
                    <a:cubicBezTo>
                      <a:pt x="581654" y="323057"/>
                      <a:pt x="566970" y="310753"/>
                      <a:pt x="579273" y="307181"/>
                    </a:cubicBezTo>
                    <a:cubicBezTo>
                      <a:pt x="591576" y="303609"/>
                      <a:pt x="638805" y="310356"/>
                      <a:pt x="653092" y="307181"/>
                    </a:cubicBezTo>
                    <a:cubicBezTo>
                      <a:pt x="667379" y="304006"/>
                      <a:pt x="653489" y="291306"/>
                      <a:pt x="664998" y="288131"/>
                    </a:cubicBezTo>
                    <a:cubicBezTo>
                      <a:pt x="676507" y="284956"/>
                      <a:pt x="712226" y="292893"/>
                      <a:pt x="722148" y="288131"/>
                    </a:cubicBezTo>
                    <a:cubicBezTo>
                      <a:pt x="732070" y="283369"/>
                      <a:pt x="714607" y="264318"/>
                      <a:pt x="724529" y="259556"/>
                    </a:cubicBezTo>
                    <a:cubicBezTo>
                      <a:pt x="734451" y="254794"/>
                      <a:pt x="772154" y="262731"/>
                      <a:pt x="781679" y="259556"/>
                    </a:cubicBezTo>
                    <a:cubicBezTo>
                      <a:pt x="791204" y="256381"/>
                      <a:pt x="767392" y="246459"/>
                      <a:pt x="781679" y="240506"/>
                    </a:cubicBezTo>
                    <a:cubicBezTo>
                      <a:pt x="795966" y="234553"/>
                      <a:pt x="844385" y="227013"/>
                      <a:pt x="867404" y="223838"/>
                    </a:cubicBezTo>
                    <a:cubicBezTo>
                      <a:pt x="890423" y="220663"/>
                      <a:pt x="900345" y="227806"/>
                      <a:pt x="919792" y="221456"/>
                    </a:cubicBezTo>
                    <a:cubicBezTo>
                      <a:pt x="939239" y="215106"/>
                      <a:pt x="969402" y="193278"/>
                      <a:pt x="984086" y="185738"/>
                    </a:cubicBezTo>
                    <a:cubicBezTo>
                      <a:pt x="998770" y="178198"/>
                      <a:pt x="995595" y="178197"/>
                      <a:pt x="1007898" y="176213"/>
                    </a:cubicBezTo>
                    <a:cubicBezTo>
                      <a:pt x="1020201" y="174228"/>
                      <a:pt x="1044807" y="174228"/>
                      <a:pt x="1057904" y="173831"/>
                    </a:cubicBezTo>
                    <a:cubicBezTo>
                      <a:pt x="1071001" y="173434"/>
                      <a:pt x="1086479" y="173831"/>
                      <a:pt x="1086479" y="173831"/>
                    </a:cubicBezTo>
                    <a:cubicBezTo>
                      <a:pt x="1092432" y="173831"/>
                      <a:pt x="1090845" y="177006"/>
                      <a:pt x="1093623" y="173831"/>
                    </a:cubicBezTo>
                    <a:cubicBezTo>
                      <a:pt x="1096401" y="170656"/>
                      <a:pt x="1098782" y="160734"/>
                      <a:pt x="1103148" y="154781"/>
                    </a:cubicBezTo>
                    <a:cubicBezTo>
                      <a:pt x="1107514" y="148828"/>
                      <a:pt x="1107514" y="141288"/>
                      <a:pt x="1119817" y="138113"/>
                    </a:cubicBezTo>
                    <a:cubicBezTo>
                      <a:pt x="1132120" y="134938"/>
                      <a:pt x="1167839" y="139303"/>
                      <a:pt x="1176967" y="135731"/>
                    </a:cubicBezTo>
                    <a:cubicBezTo>
                      <a:pt x="1186095" y="132159"/>
                      <a:pt x="1172602" y="122634"/>
                      <a:pt x="1174586" y="116681"/>
                    </a:cubicBezTo>
                    <a:cubicBezTo>
                      <a:pt x="1176570" y="110728"/>
                      <a:pt x="1186095" y="105966"/>
                      <a:pt x="1188873" y="100013"/>
                    </a:cubicBezTo>
                    <a:cubicBezTo>
                      <a:pt x="1191651" y="94060"/>
                      <a:pt x="1190857" y="85725"/>
                      <a:pt x="1191254" y="80963"/>
                    </a:cubicBezTo>
                    <a:cubicBezTo>
                      <a:pt x="1191651" y="76201"/>
                      <a:pt x="1184904" y="72629"/>
                      <a:pt x="1191254" y="71438"/>
                    </a:cubicBezTo>
                    <a:cubicBezTo>
                      <a:pt x="1197604" y="70247"/>
                      <a:pt x="1221020" y="73422"/>
                      <a:pt x="1229354" y="73819"/>
                    </a:cubicBezTo>
                    <a:cubicBezTo>
                      <a:pt x="1237688" y="74216"/>
                      <a:pt x="1236895" y="78185"/>
                      <a:pt x="1241261" y="73819"/>
                    </a:cubicBezTo>
                    <a:cubicBezTo>
                      <a:pt x="1245627" y="69453"/>
                      <a:pt x="1242848" y="55959"/>
                      <a:pt x="1255548" y="47625"/>
                    </a:cubicBezTo>
                    <a:cubicBezTo>
                      <a:pt x="1268248" y="39291"/>
                      <a:pt x="1303967" y="27782"/>
                      <a:pt x="1317461" y="23813"/>
                    </a:cubicBezTo>
                    <a:cubicBezTo>
                      <a:pt x="1330955" y="19844"/>
                      <a:pt x="1331749" y="24210"/>
                      <a:pt x="1336511" y="23813"/>
                    </a:cubicBezTo>
                    <a:cubicBezTo>
                      <a:pt x="1341273" y="23416"/>
                      <a:pt x="1344449" y="25400"/>
                      <a:pt x="1346036" y="21431"/>
                    </a:cubicBezTo>
                    <a:cubicBezTo>
                      <a:pt x="1347624" y="17462"/>
                      <a:pt x="1346036" y="0"/>
                      <a:pt x="1346036" y="0"/>
                    </a:cubicBezTo>
                    <a:lnTo>
                      <a:pt x="1346036" y="11906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4" name="Freeform 173"/>
              <p:cNvSpPr/>
              <p:nvPr/>
            </p:nvSpPr>
            <p:spPr bwMode="auto">
              <a:xfrm>
                <a:off x="1187366" y="4175678"/>
                <a:ext cx="2716876" cy="804440"/>
              </a:xfrm>
              <a:custGeom>
                <a:avLst/>
                <a:gdLst>
                  <a:gd name="connsiteX0" fmla="*/ 0 w 2712772"/>
                  <a:gd name="connsiteY0" fmla="*/ 803362 h 803362"/>
                  <a:gd name="connsiteX1" fmla="*/ 50006 w 2712772"/>
                  <a:gd name="connsiteY1" fmla="*/ 796218 h 803362"/>
                  <a:gd name="connsiteX2" fmla="*/ 59531 w 2712772"/>
                  <a:gd name="connsiteY2" fmla="*/ 796218 h 803362"/>
                  <a:gd name="connsiteX3" fmla="*/ 57150 w 2712772"/>
                  <a:gd name="connsiteY3" fmla="*/ 779549 h 803362"/>
                  <a:gd name="connsiteX4" fmla="*/ 59531 w 2712772"/>
                  <a:gd name="connsiteY4" fmla="*/ 772406 h 803362"/>
                  <a:gd name="connsiteX5" fmla="*/ 69056 w 2712772"/>
                  <a:gd name="connsiteY5" fmla="*/ 760499 h 803362"/>
                  <a:gd name="connsiteX6" fmla="*/ 69056 w 2712772"/>
                  <a:gd name="connsiteY6" fmla="*/ 746212 h 803362"/>
                  <a:gd name="connsiteX7" fmla="*/ 71437 w 2712772"/>
                  <a:gd name="connsiteY7" fmla="*/ 736687 h 803362"/>
                  <a:gd name="connsiteX8" fmla="*/ 71437 w 2712772"/>
                  <a:gd name="connsiteY8" fmla="*/ 746212 h 803362"/>
                  <a:gd name="connsiteX9" fmla="*/ 95250 w 2712772"/>
                  <a:gd name="connsiteY9" fmla="*/ 741449 h 803362"/>
                  <a:gd name="connsiteX10" fmla="*/ 119062 w 2712772"/>
                  <a:gd name="connsiteY10" fmla="*/ 736687 h 803362"/>
                  <a:gd name="connsiteX11" fmla="*/ 123825 w 2712772"/>
                  <a:gd name="connsiteY11" fmla="*/ 724781 h 803362"/>
                  <a:gd name="connsiteX12" fmla="*/ 140494 w 2712772"/>
                  <a:gd name="connsiteY12" fmla="*/ 708112 h 803362"/>
                  <a:gd name="connsiteX13" fmla="*/ 183356 w 2712772"/>
                  <a:gd name="connsiteY13" fmla="*/ 689062 h 803362"/>
                  <a:gd name="connsiteX14" fmla="*/ 204787 w 2712772"/>
                  <a:gd name="connsiteY14" fmla="*/ 684299 h 803362"/>
                  <a:gd name="connsiteX15" fmla="*/ 223837 w 2712772"/>
                  <a:gd name="connsiteY15" fmla="*/ 684299 h 803362"/>
                  <a:gd name="connsiteX16" fmla="*/ 226219 w 2712772"/>
                  <a:gd name="connsiteY16" fmla="*/ 662868 h 803362"/>
                  <a:gd name="connsiteX17" fmla="*/ 259556 w 2712772"/>
                  <a:gd name="connsiteY17" fmla="*/ 631912 h 803362"/>
                  <a:gd name="connsiteX18" fmla="*/ 280987 w 2712772"/>
                  <a:gd name="connsiteY18" fmla="*/ 617624 h 803362"/>
                  <a:gd name="connsiteX19" fmla="*/ 280987 w 2712772"/>
                  <a:gd name="connsiteY19" fmla="*/ 603337 h 803362"/>
                  <a:gd name="connsiteX20" fmla="*/ 385762 w 2712772"/>
                  <a:gd name="connsiteY20" fmla="*/ 598574 h 803362"/>
                  <a:gd name="connsiteX21" fmla="*/ 385762 w 2712772"/>
                  <a:gd name="connsiteY21" fmla="*/ 581906 h 803362"/>
                  <a:gd name="connsiteX22" fmla="*/ 407194 w 2712772"/>
                  <a:gd name="connsiteY22" fmla="*/ 574762 h 803362"/>
                  <a:gd name="connsiteX23" fmla="*/ 407194 w 2712772"/>
                  <a:gd name="connsiteY23" fmla="*/ 553331 h 803362"/>
                  <a:gd name="connsiteX24" fmla="*/ 464344 w 2712772"/>
                  <a:gd name="connsiteY24" fmla="*/ 550949 h 803362"/>
                  <a:gd name="connsiteX25" fmla="*/ 464344 w 2712772"/>
                  <a:gd name="connsiteY25" fmla="*/ 534281 h 803362"/>
                  <a:gd name="connsiteX26" fmla="*/ 502444 w 2712772"/>
                  <a:gd name="connsiteY26" fmla="*/ 534281 h 803362"/>
                  <a:gd name="connsiteX27" fmla="*/ 502444 w 2712772"/>
                  <a:gd name="connsiteY27" fmla="*/ 512849 h 803362"/>
                  <a:gd name="connsiteX28" fmla="*/ 523875 w 2712772"/>
                  <a:gd name="connsiteY28" fmla="*/ 505706 h 803362"/>
                  <a:gd name="connsiteX29" fmla="*/ 533400 w 2712772"/>
                  <a:gd name="connsiteY29" fmla="*/ 489037 h 803362"/>
                  <a:gd name="connsiteX30" fmla="*/ 631031 w 2712772"/>
                  <a:gd name="connsiteY30" fmla="*/ 486656 h 803362"/>
                  <a:gd name="connsiteX31" fmla="*/ 700087 w 2712772"/>
                  <a:gd name="connsiteY31" fmla="*/ 486656 h 803362"/>
                  <a:gd name="connsiteX32" fmla="*/ 711994 w 2712772"/>
                  <a:gd name="connsiteY32" fmla="*/ 484274 h 803362"/>
                  <a:gd name="connsiteX33" fmla="*/ 776287 w 2712772"/>
                  <a:gd name="connsiteY33" fmla="*/ 465224 h 803362"/>
                  <a:gd name="connsiteX34" fmla="*/ 792956 w 2712772"/>
                  <a:gd name="connsiteY34" fmla="*/ 458081 h 803362"/>
                  <a:gd name="connsiteX35" fmla="*/ 838200 w 2712772"/>
                  <a:gd name="connsiteY35" fmla="*/ 455699 h 803362"/>
                  <a:gd name="connsiteX36" fmla="*/ 892969 w 2712772"/>
                  <a:gd name="connsiteY36" fmla="*/ 458081 h 803362"/>
                  <a:gd name="connsiteX37" fmla="*/ 938212 w 2712772"/>
                  <a:gd name="connsiteY37" fmla="*/ 458081 h 803362"/>
                  <a:gd name="connsiteX38" fmla="*/ 969169 w 2712772"/>
                  <a:gd name="connsiteY38" fmla="*/ 455699 h 803362"/>
                  <a:gd name="connsiteX39" fmla="*/ 988219 w 2712772"/>
                  <a:gd name="connsiteY39" fmla="*/ 455699 h 803362"/>
                  <a:gd name="connsiteX40" fmla="*/ 997744 w 2712772"/>
                  <a:gd name="connsiteY40" fmla="*/ 455699 h 803362"/>
                  <a:gd name="connsiteX41" fmla="*/ 997744 w 2712772"/>
                  <a:gd name="connsiteY41" fmla="*/ 439031 h 803362"/>
                  <a:gd name="connsiteX42" fmla="*/ 1035844 w 2712772"/>
                  <a:gd name="connsiteY42" fmla="*/ 439031 h 803362"/>
                  <a:gd name="connsiteX43" fmla="*/ 1042987 w 2712772"/>
                  <a:gd name="connsiteY43" fmla="*/ 436649 h 803362"/>
                  <a:gd name="connsiteX44" fmla="*/ 1042987 w 2712772"/>
                  <a:gd name="connsiteY44" fmla="*/ 415218 h 803362"/>
                  <a:gd name="connsiteX45" fmla="*/ 1050131 w 2712772"/>
                  <a:gd name="connsiteY45" fmla="*/ 412837 h 803362"/>
                  <a:gd name="connsiteX46" fmla="*/ 1062037 w 2712772"/>
                  <a:gd name="connsiteY46" fmla="*/ 410456 h 803362"/>
                  <a:gd name="connsiteX47" fmla="*/ 1071562 w 2712772"/>
                  <a:gd name="connsiteY47" fmla="*/ 410456 h 803362"/>
                  <a:gd name="connsiteX48" fmla="*/ 1076325 w 2712772"/>
                  <a:gd name="connsiteY48" fmla="*/ 400931 h 803362"/>
                  <a:gd name="connsiteX49" fmla="*/ 1076325 w 2712772"/>
                  <a:gd name="connsiteY49" fmla="*/ 389024 h 803362"/>
                  <a:gd name="connsiteX50" fmla="*/ 1090612 w 2712772"/>
                  <a:gd name="connsiteY50" fmla="*/ 389024 h 803362"/>
                  <a:gd name="connsiteX51" fmla="*/ 1102519 w 2712772"/>
                  <a:gd name="connsiteY51" fmla="*/ 389024 h 803362"/>
                  <a:gd name="connsiteX52" fmla="*/ 1116806 w 2712772"/>
                  <a:gd name="connsiteY52" fmla="*/ 389024 h 803362"/>
                  <a:gd name="connsiteX53" fmla="*/ 1126331 w 2712772"/>
                  <a:gd name="connsiteY53" fmla="*/ 389024 h 803362"/>
                  <a:gd name="connsiteX54" fmla="*/ 1131094 w 2712772"/>
                  <a:gd name="connsiteY54" fmla="*/ 389024 h 803362"/>
                  <a:gd name="connsiteX55" fmla="*/ 1131094 w 2712772"/>
                  <a:gd name="connsiteY55" fmla="*/ 379499 h 803362"/>
                  <a:gd name="connsiteX56" fmla="*/ 1131094 w 2712772"/>
                  <a:gd name="connsiteY56" fmla="*/ 374737 h 803362"/>
                  <a:gd name="connsiteX57" fmla="*/ 1195387 w 2712772"/>
                  <a:gd name="connsiteY57" fmla="*/ 353306 h 803362"/>
                  <a:gd name="connsiteX58" fmla="*/ 1195387 w 2712772"/>
                  <a:gd name="connsiteY58" fmla="*/ 341399 h 803362"/>
                  <a:gd name="connsiteX59" fmla="*/ 1219200 w 2712772"/>
                  <a:gd name="connsiteY59" fmla="*/ 331874 h 803362"/>
                  <a:gd name="connsiteX60" fmla="*/ 1243012 w 2712772"/>
                  <a:gd name="connsiteY60" fmla="*/ 329493 h 803362"/>
                  <a:gd name="connsiteX61" fmla="*/ 1262062 w 2712772"/>
                  <a:gd name="connsiteY61" fmla="*/ 331874 h 803362"/>
                  <a:gd name="connsiteX62" fmla="*/ 1307306 w 2712772"/>
                  <a:gd name="connsiteY62" fmla="*/ 312824 h 803362"/>
                  <a:gd name="connsiteX63" fmla="*/ 1354931 w 2712772"/>
                  <a:gd name="connsiteY63" fmla="*/ 315206 h 803362"/>
                  <a:gd name="connsiteX64" fmla="*/ 1381125 w 2712772"/>
                  <a:gd name="connsiteY64" fmla="*/ 315206 h 803362"/>
                  <a:gd name="connsiteX65" fmla="*/ 1414462 w 2712772"/>
                  <a:gd name="connsiteY65" fmla="*/ 312824 h 803362"/>
                  <a:gd name="connsiteX66" fmla="*/ 1423987 w 2712772"/>
                  <a:gd name="connsiteY66" fmla="*/ 310443 h 803362"/>
                  <a:gd name="connsiteX67" fmla="*/ 1423987 w 2712772"/>
                  <a:gd name="connsiteY67" fmla="*/ 289012 h 803362"/>
                  <a:gd name="connsiteX68" fmla="*/ 1452562 w 2712772"/>
                  <a:gd name="connsiteY68" fmla="*/ 281868 h 803362"/>
                  <a:gd name="connsiteX69" fmla="*/ 1473994 w 2712772"/>
                  <a:gd name="connsiteY69" fmla="*/ 281868 h 803362"/>
                  <a:gd name="connsiteX70" fmla="*/ 1493044 w 2712772"/>
                  <a:gd name="connsiteY70" fmla="*/ 284249 h 803362"/>
                  <a:gd name="connsiteX71" fmla="*/ 1490662 w 2712772"/>
                  <a:gd name="connsiteY71" fmla="*/ 267581 h 803362"/>
                  <a:gd name="connsiteX72" fmla="*/ 1490662 w 2712772"/>
                  <a:gd name="connsiteY72" fmla="*/ 253293 h 803362"/>
                  <a:gd name="connsiteX73" fmla="*/ 1554956 w 2712772"/>
                  <a:gd name="connsiteY73" fmla="*/ 253293 h 803362"/>
                  <a:gd name="connsiteX74" fmla="*/ 1578769 w 2712772"/>
                  <a:gd name="connsiteY74" fmla="*/ 248531 h 803362"/>
                  <a:gd name="connsiteX75" fmla="*/ 1578769 w 2712772"/>
                  <a:gd name="connsiteY75" fmla="*/ 243768 h 803362"/>
                  <a:gd name="connsiteX76" fmla="*/ 1578769 w 2712772"/>
                  <a:gd name="connsiteY76" fmla="*/ 229481 h 803362"/>
                  <a:gd name="connsiteX77" fmla="*/ 1614487 w 2712772"/>
                  <a:gd name="connsiteY77" fmla="*/ 229481 h 803362"/>
                  <a:gd name="connsiteX78" fmla="*/ 1626394 w 2712772"/>
                  <a:gd name="connsiteY78" fmla="*/ 229481 h 803362"/>
                  <a:gd name="connsiteX79" fmla="*/ 1635919 w 2712772"/>
                  <a:gd name="connsiteY79" fmla="*/ 229481 h 803362"/>
                  <a:gd name="connsiteX80" fmla="*/ 1635919 w 2712772"/>
                  <a:gd name="connsiteY80" fmla="*/ 205668 h 803362"/>
                  <a:gd name="connsiteX81" fmla="*/ 1738312 w 2712772"/>
                  <a:gd name="connsiteY81" fmla="*/ 208049 h 803362"/>
                  <a:gd name="connsiteX82" fmla="*/ 1762125 w 2712772"/>
                  <a:gd name="connsiteY82" fmla="*/ 208049 h 803362"/>
                  <a:gd name="connsiteX83" fmla="*/ 1771650 w 2712772"/>
                  <a:gd name="connsiteY83" fmla="*/ 203287 h 803362"/>
                  <a:gd name="connsiteX84" fmla="*/ 1776412 w 2712772"/>
                  <a:gd name="connsiteY84" fmla="*/ 184237 h 803362"/>
                  <a:gd name="connsiteX85" fmla="*/ 1871662 w 2712772"/>
                  <a:gd name="connsiteY85" fmla="*/ 179474 h 803362"/>
                  <a:gd name="connsiteX86" fmla="*/ 1890712 w 2712772"/>
                  <a:gd name="connsiteY86" fmla="*/ 179474 h 803362"/>
                  <a:gd name="connsiteX87" fmla="*/ 1890712 w 2712772"/>
                  <a:gd name="connsiteY87" fmla="*/ 148518 h 803362"/>
                  <a:gd name="connsiteX88" fmla="*/ 1926431 w 2712772"/>
                  <a:gd name="connsiteY88" fmla="*/ 148518 h 803362"/>
                  <a:gd name="connsiteX89" fmla="*/ 1950244 w 2712772"/>
                  <a:gd name="connsiteY89" fmla="*/ 148518 h 803362"/>
                  <a:gd name="connsiteX90" fmla="*/ 1971675 w 2712772"/>
                  <a:gd name="connsiteY90" fmla="*/ 148518 h 803362"/>
                  <a:gd name="connsiteX91" fmla="*/ 1969294 w 2712772"/>
                  <a:gd name="connsiteY91" fmla="*/ 124706 h 803362"/>
                  <a:gd name="connsiteX92" fmla="*/ 2000250 w 2712772"/>
                  <a:gd name="connsiteY92" fmla="*/ 122324 h 803362"/>
                  <a:gd name="connsiteX93" fmla="*/ 2016919 w 2712772"/>
                  <a:gd name="connsiteY93" fmla="*/ 122324 h 803362"/>
                  <a:gd name="connsiteX94" fmla="*/ 2016919 w 2712772"/>
                  <a:gd name="connsiteY94" fmla="*/ 108037 h 803362"/>
                  <a:gd name="connsiteX95" fmla="*/ 2014537 w 2712772"/>
                  <a:gd name="connsiteY95" fmla="*/ 93749 h 803362"/>
                  <a:gd name="connsiteX96" fmla="*/ 2040731 w 2712772"/>
                  <a:gd name="connsiteY96" fmla="*/ 93749 h 803362"/>
                  <a:gd name="connsiteX97" fmla="*/ 2040731 w 2712772"/>
                  <a:gd name="connsiteY97" fmla="*/ 79462 h 803362"/>
                  <a:gd name="connsiteX98" fmla="*/ 2045494 w 2712772"/>
                  <a:gd name="connsiteY98" fmla="*/ 62793 h 803362"/>
                  <a:gd name="connsiteX99" fmla="*/ 2074069 w 2712772"/>
                  <a:gd name="connsiteY99" fmla="*/ 65174 h 803362"/>
                  <a:gd name="connsiteX100" fmla="*/ 2090737 w 2712772"/>
                  <a:gd name="connsiteY100" fmla="*/ 65174 h 803362"/>
                  <a:gd name="connsiteX101" fmla="*/ 2109787 w 2712772"/>
                  <a:gd name="connsiteY101" fmla="*/ 65174 h 803362"/>
                  <a:gd name="connsiteX102" fmla="*/ 2116931 w 2712772"/>
                  <a:gd name="connsiteY102" fmla="*/ 65174 h 803362"/>
                  <a:gd name="connsiteX103" fmla="*/ 2121694 w 2712772"/>
                  <a:gd name="connsiteY103" fmla="*/ 46124 h 803362"/>
                  <a:gd name="connsiteX104" fmla="*/ 2121694 w 2712772"/>
                  <a:gd name="connsiteY104" fmla="*/ 34218 h 803362"/>
                  <a:gd name="connsiteX105" fmla="*/ 2131219 w 2712772"/>
                  <a:gd name="connsiteY105" fmla="*/ 29456 h 803362"/>
                  <a:gd name="connsiteX106" fmla="*/ 2226469 w 2712772"/>
                  <a:gd name="connsiteY106" fmla="*/ 36599 h 803362"/>
                  <a:gd name="connsiteX107" fmla="*/ 2264569 w 2712772"/>
                  <a:gd name="connsiteY107" fmla="*/ 34218 h 803362"/>
                  <a:gd name="connsiteX108" fmla="*/ 2293144 w 2712772"/>
                  <a:gd name="connsiteY108" fmla="*/ 36599 h 803362"/>
                  <a:gd name="connsiteX109" fmla="*/ 2305050 w 2712772"/>
                  <a:gd name="connsiteY109" fmla="*/ 36599 h 803362"/>
                  <a:gd name="connsiteX110" fmla="*/ 2395537 w 2712772"/>
                  <a:gd name="connsiteY110" fmla="*/ 38981 h 803362"/>
                  <a:gd name="connsiteX111" fmla="*/ 2450306 w 2712772"/>
                  <a:gd name="connsiteY111" fmla="*/ 36599 h 803362"/>
                  <a:gd name="connsiteX112" fmla="*/ 2502694 w 2712772"/>
                  <a:gd name="connsiteY112" fmla="*/ 36599 h 803362"/>
                  <a:gd name="connsiteX113" fmla="*/ 2531269 w 2712772"/>
                  <a:gd name="connsiteY113" fmla="*/ 36599 h 803362"/>
                  <a:gd name="connsiteX114" fmla="*/ 2545556 w 2712772"/>
                  <a:gd name="connsiteY114" fmla="*/ 36599 h 803362"/>
                  <a:gd name="connsiteX115" fmla="*/ 2552700 w 2712772"/>
                  <a:gd name="connsiteY115" fmla="*/ 24693 h 803362"/>
                  <a:gd name="connsiteX116" fmla="*/ 2547937 w 2712772"/>
                  <a:gd name="connsiteY116" fmla="*/ 12787 h 803362"/>
                  <a:gd name="connsiteX117" fmla="*/ 2547937 w 2712772"/>
                  <a:gd name="connsiteY117" fmla="*/ 881 h 803362"/>
                  <a:gd name="connsiteX118" fmla="*/ 2586037 w 2712772"/>
                  <a:gd name="connsiteY118" fmla="*/ 881 h 803362"/>
                  <a:gd name="connsiteX119" fmla="*/ 2636044 w 2712772"/>
                  <a:gd name="connsiteY119" fmla="*/ 881 h 803362"/>
                  <a:gd name="connsiteX120" fmla="*/ 2674144 w 2712772"/>
                  <a:gd name="connsiteY120" fmla="*/ 3262 h 803362"/>
                  <a:gd name="connsiteX121" fmla="*/ 2707481 w 2712772"/>
                  <a:gd name="connsiteY121" fmla="*/ 3262 h 803362"/>
                  <a:gd name="connsiteX122" fmla="*/ 2712244 w 2712772"/>
                  <a:gd name="connsiteY122" fmla="*/ 881 h 80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2712772" h="803362">
                    <a:moveTo>
                      <a:pt x="0" y="803362"/>
                    </a:moveTo>
                    <a:lnTo>
                      <a:pt x="50006" y="796218"/>
                    </a:lnTo>
                    <a:cubicBezTo>
                      <a:pt x="59928" y="795027"/>
                      <a:pt x="58340" y="798996"/>
                      <a:pt x="59531" y="796218"/>
                    </a:cubicBezTo>
                    <a:cubicBezTo>
                      <a:pt x="60722" y="793440"/>
                      <a:pt x="57150" y="783518"/>
                      <a:pt x="57150" y="779549"/>
                    </a:cubicBezTo>
                    <a:cubicBezTo>
                      <a:pt x="57150" y="775580"/>
                      <a:pt x="57547" y="775581"/>
                      <a:pt x="59531" y="772406"/>
                    </a:cubicBezTo>
                    <a:cubicBezTo>
                      <a:pt x="61515" y="769231"/>
                      <a:pt x="67469" y="764865"/>
                      <a:pt x="69056" y="760499"/>
                    </a:cubicBezTo>
                    <a:cubicBezTo>
                      <a:pt x="70643" y="756133"/>
                      <a:pt x="68659" y="750181"/>
                      <a:pt x="69056" y="746212"/>
                    </a:cubicBezTo>
                    <a:cubicBezTo>
                      <a:pt x="69453" y="742243"/>
                      <a:pt x="71040" y="736687"/>
                      <a:pt x="71437" y="736687"/>
                    </a:cubicBezTo>
                    <a:cubicBezTo>
                      <a:pt x="71834" y="736687"/>
                      <a:pt x="67468" y="745418"/>
                      <a:pt x="71437" y="746212"/>
                    </a:cubicBezTo>
                    <a:lnTo>
                      <a:pt x="95250" y="741449"/>
                    </a:lnTo>
                    <a:cubicBezTo>
                      <a:pt x="103188" y="739861"/>
                      <a:pt x="114300" y="739465"/>
                      <a:pt x="119062" y="736687"/>
                    </a:cubicBezTo>
                    <a:cubicBezTo>
                      <a:pt x="123824" y="733909"/>
                      <a:pt x="120253" y="729543"/>
                      <a:pt x="123825" y="724781"/>
                    </a:cubicBezTo>
                    <a:cubicBezTo>
                      <a:pt x="127397" y="720019"/>
                      <a:pt x="130572" y="714065"/>
                      <a:pt x="140494" y="708112"/>
                    </a:cubicBezTo>
                    <a:cubicBezTo>
                      <a:pt x="150416" y="702159"/>
                      <a:pt x="172641" y="693031"/>
                      <a:pt x="183356" y="689062"/>
                    </a:cubicBezTo>
                    <a:cubicBezTo>
                      <a:pt x="194071" y="685093"/>
                      <a:pt x="198040" y="685093"/>
                      <a:pt x="204787" y="684299"/>
                    </a:cubicBezTo>
                    <a:cubicBezTo>
                      <a:pt x="211534" y="683505"/>
                      <a:pt x="220265" y="687871"/>
                      <a:pt x="223837" y="684299"/>
                    </a:cubicBezTo>
                    <a:cubicBezTo>
                      <a:pt x="227409" y="680727"/>
                      <a:pt x="220266" y="671599"/>
                      <a:pt x="226219" y="662868"/>
                    </a:cubicBezTo>
                    <a:cubicBezTo>
                      <a:pt x="232172" y="654137"/>
                      <a:pt x="250428" y="639453"/>
                      <a:pt x="259556" y="631912"/>
                    </a:cubicBezTo>
                    <a:cubicBezTo>
                      <a:pt x="268684" y="624371"/>
                      <a:pt x="277415" y="622386"/>
                      <a:pt x="280987" y="617624"/>
                    </a:cubicBezTo>
                    <a:cubicBezTo>
                      <a:pt x="284559" y="612862"/>
                      <a:pt x="263525" y="606512"/>
                      <a:pt x="280987" y="603337"/>
                    </a:cubicBezTo>
                    <a:cubicBezTo>
                      <a:pt x="298450" y="600162"/>
                      <a:pt x="368300" y="602146"/>
                      <a:pt x="385762" y="598574"/>
                    </a:cubicBezTo>
                    <a:cubicBezTo>
                      <a:pt x="403225" y="595002"/>
                      <a:pt x="382190" y="585874"/>
                      <a:pt x="385762" y="581906"/>
                    </a:cubicBezTo>
                    <a:cubicBezTo>
                      <a:pt x="389334" y="577938"/>
                      <a:pt x="403622" y="579524"/>
                      <a:pt x="407194" y="574762"/>
                    </a:cubicBezTo>
                    <a:cubicBezTo>
                      <a:pt x="410766" y="570000"/>
                      <a:pt x="397669" y="557300"/>
                      <a:pt x="407194" y="553331"/>
                    </a:cubicBezTo>
                    <a:cubicBezTo>
                      <a:pt x="416719" y="549362"/>
                      <a:pt x="454819" y="554124"/>
                      <a:pt x="464344" y="550949"/>
                    </a:cubicBezTo>
                    <a:cubicBezTo>
                      <a:pt x="473869" y="547774"/>
                      <a:pt x="457994" y="537059"/>
                      <a:pt x="464344" y="534281"/>
                    </a:cubicBezTo>
                    <a:cubicBezTo>
                      <a:pt x="470694" y="531503"/>
                      <a:pt x="496094" y="537853"/>
                      <a:pt x="502444" y="534281"/>
                    </a:cubicBezTo>
                    <a:cubicBezTo>
                      <a:pt x="508794" y="530709"/>
                      <a:pt x="498872" y="517611"/>
                      <a:pt x="502444" y="512849"/>
                    </a:cubicBezTo>
                    <a:cubicBezTo>
                      <a:pt x="506016" y="508087"/>
                      <a:pt x="518716" y="509675"/>
                      <a:pt x="523875" y="505706"/>
                    </a:cubicBezTo>
                    <a:cubicBezTo>
                      <a:pt x="529034" y="501737"/>
                      <a:pt x="515541" y="492212"/>
                      <a:pt x="533400" y="489037"/>
                    </a:cubicBezTo>
                    <a:cubicBezTo>
                      <a:pt x="551259" y="485862"/>
                      <a:pt x="603250" y="487053"/>
                      <a:pt x="631031" y="486656"/>
                    </a:cubicBezTo>
                    <a:cubicBezTo>
                      <a:pt x="658812" y="486259"/>
                      <a:pt x="686593" y="487053"/>
                      <a:pt x="700087" y="486656"/>
                    </a:cubicBezTo>
                    <a:cubicBezTo>
                      <a:pt x="713581" y="486259"/>
                      <a:pt x="699294" y="487846"/>
                      <a:pt x="711994" y="484274"/>
                    </a:cubicBezTo>
                    <a:cubicBezTo>
                      <a:pt x="724694" y="480702"/>
                      <a:pt x="762793" y="469589"/>
                      <a:pt x="776287" y="465224"/>
                    </a:cubicBezTo>
                    <a:cubicBezTo>
                      <a:pt x="789781" y="460858"/>
                      <a:pt x="782637" y="459668"/>
                      <a:pt x="792956" y="458081"/>
                    </a:cubicBezTo>
                    <a:cubicBezTo>
                      <a:pt x="803275" y="456493"/>
                      <a:pt x="821531" y="455699"/>
                      <a:pt x="838200" y="455699"/>
                    </a:cubicBezTo>
                    <a:cubicBezTo>
                      <a:pt x="854869" y="455699"/>
                      <a:pt x="876300" y="457684"/>
                      <a:pt x="892969" y="458081"/>
                    </a:cubicBezTo>
                    <a:cubicBezTo>
                      <a:pt x="909638" y="458478"/>
                      <a:pt x="925512" y="458478"/>
                      <a:pt x="938212" y="458081"/>
                    </a:cubicBezTo>
                    <a:cubicBezTo>
                      <a:pt x="950912" y="457684"/>
                      <a:pt x="960835" y="456096"/>
                      <a:pt x="969169" y="455699"/>
                    </a:cubicBezTo>
                    <a:cubicBezTo>
                      <a:pt x="977503" y="455302"/>
                      <a:pt x="988219" y="455699"/>
                      <a:pt x="988219" y="455699"/>
                    </a:cubicBezTo>
                    <a:cubicBezTo>
                      <a:pt x="992981" y="455699"/>
                      <a:pt x="996157" y="458477"/>
                      <a:pt x="997744" y="455699"/>
                    </a:cubicBezTo>
                    <a:cubicBezTo>
                      <a:pt x="999331" y="452921"/>
                      <a:pt x="991394" y="441809"/>
                      <a:pt x="997744" y="439031"/>
                    </a:cubicBezTo>
                    <a:cubicBezTo>
                      <a:pt x="1004094" y="436253"/>
                      <a:pt x="1028304" y="439428"/>
                      <a:pt x="1035844" y="439031"/>
                    </a:cubicBezTo>
                    <a:cubicBezTo>
                      <a:pt x="1043384" y="438634"/>
                      <a:pt x="1041797" y="440618"/>
                      <a:pt x="1042987" y="436649"/>
                    </a:cubicBezTo>
                    <a:cubicBezTo>
                      <a:pt x="1044177" y="432680"/>
                      <a:pt x="1041796" y="419187"/>
                      <a:pt x="1042987" y="415218"/>
                    </a:cubicBezTo>
                    <a:cubicBezTo>
                      <a:pt x="1044178" y="411249"/>
                      <a:pt x="1046956" y="413631"/>
                      <a:pt x="1050131" y="412837"/>
                    </a:cubicBezTo>
                    <a:cubicBezTo>
                      <a:pt x="1053306" y="412043"/>
                      <a:pt x="1058465" y="410853"/>
                      <a:pt x="1062037" y="410456"/>
                    </a:cubicBezTo>
                    <a:cubicBezTo>
                      <a:pt x="1065609" y="410059"/>
                      <a:pt x="1069181" y="412043"/>
                      <a:pt x="1071562" y="410456"/>
                    </a:cubicBezTo>
                    <a:cubicBezTo>
                      <a:pt x="1073943" y="408869"/>
                      <a:pt x="1075531" y="404503"/>
                      <a:pt x="1076325" y="400931"/>
                    </a:cubicBezTo>
                    <a:cubicBezTo>
                      <a:pt x="1077119" y="397359"/>
                      <a:pt x="1073944" y="391008"/>
                      <a:pt x="1076325" y="389024"/>
                    </a:cubicBezTo>
                    <a:cubicBezTo>
                      <a:pt x="1078706" y="387040"/>
                      <a:pt x="1090612" y="389024"/>
                      <a:pt x="1090612" y="389024"/>
                    </a:cubicBezTo>
                    <a:lnTo>
                      <a:pt x="1102519" y="389024"/>
                    </a:lnTo>
                    <a:lnTo>
                      <a:pt x="1116806" y="389024"/>
                    </a:lnTo>
                    <a:lnTo>
                      <a:pt x="1126331" y="389024"/>
                    </a:lnTo>
                    <a:cubicBezTo>
                      <a:pt x="1128712" y="389024"/>
                      <a:pt x="1130300" y="390611"/>
                      <a:pt x="1131094" y="389024"/>
                    </a:cubicBezTo>
                    <a:cubicBezTo>
                      <a:pt x="1131888" y="387437"/>
                      <a:pt x="1131094" y="379499"/>
                      <a:pt x="1131094" y="379499"/>
                    </a:cubicBezTo>
                    <a:cubicBezTo>
                      <a:pt x="1131094" y="377118"/>
                      <a:pt x="1120378" y="379103"/>
                      <a:pt x="1131094" y="374737"/>
                    </a:cubicBezTo>
                    <a:cubicBezTo>
                      <a:pt x="1141810" y="370371"/>
                      <a:pt x="1184672" y="358862"/>
                      <a:pt x="1195387" y="353306"/>
                    </a:cubicBezTo>
                    <a:cubicBezTo>
                      <a:pt x="1206102" y="347750"/>
                      <a:pt x="1191418" y="344971"/>
                      <a:pt x="1195387" y="341399"/>
                    </a:cubicBezTo>
                    <a:cubicBezTo>
                      <a:pt x="1199356" y="337827"/>
                      <a:pt x="1211263" y="333858"/>
                      <a:pt x="1219200" y="331874"/>
                    </a:cubicBezTo>
                    <a:cubicBezTo>
                      <a:pt x="1227137" y="329890"/>
                      <a:pt x="1235868" y="329493"/>
                      <a:pt x="1243012" y="329493"/>
                    </a:cubicBezTo>
                    <a:cubicBezTo>
                      <a:pt x="1250156" y="329493"/>
                      <a:pt x="1251346" y="334652"/>
                      <a:pt x="1262062" y="331874"/>
                    </a:cubicBezTo>
                    <a:cubicBezTo>
                      <a:pt x="1272778" y="329096"/>
                      <a:pt x="1291828" y="315602"/>
                      <a:pt x="1307306" y="312824"/>
                    </a:cubicBezTo>
                    <a:cubicBezTo>
                      <a:pt x="1322784" y="310046"/>
                      <a:pt x="1342628" y="314809"/>
                      <a:pt x="1354931" y="315206"/>
                    </a:cubicBezTo>
                    <a:cubicBezTo>
                      <a:pt x="1367234" y="315603"/>
                      <a:pt x="1371203" y="315603"/>
                      <a:pt x="1381125" y="315206"/>
                    </a:cubicBezTo>
                    <a:cubicBezTo>
                      <a:pt x="1391047" y="314809"/>
                      <a:pt x="1407318" y="313618"/>
                      <a:pt x="1414462" y="312824"/>
                    </a:cubicBezTo>
                    <a:cubicBezTo>
                      <a:pt x="1421606" y="312030"/>
                      <a:pt x="1422400" y="314412"/>
                      <a:pt x="1423987" y="310443"/>
                    </a:cubicBezTo>
                    <a:cubicBezTo>
                      <a:pt x="1425574" y="306474"/>
                      <a:pt x="1419225" y="293774"/>
                      <a:pt x="1423987" y="289012"/>
                    </a:cubicBezTo>
                    <a:cubicBezTo>
                      <a:pt x="1428749" y="284250"/>
                      <a:pt x="1444228" y="283059"/>
                      <a:pt x="1452562" y="281868"/>
                    </a:cubicBezTo>
                    <a:cubicBezTo>
                      <a:pt x="1460896" y="280677"/>
                      <a:pt x="1467247" y="281471"/>
                      <a:pt x="1473994" y="281868"/>
                    </a:cubicBezTo>
                    <a:cubicBezTo>
                      <a:pt x="1480741" y="282265"/>
                      <a:pt x="1490266" y="286630"/>
                      <a:pt x="1493044" y="284249"/>
                    </a:cubicBezTo>
                    <a:cubicBezTo>
                      <a:pt x="1495822" y="281868"/>
                      <a:pt x="1491059" y="272740"/>
                      <a:pt x="1490662" y="267581"/>
                    </a:cubicBezTo>
                    <a:cubicBezTo>
                      <a:pt x="1490265" y="262422"/>
                      <a:pt x="1479946" y="255674"/>
                      <a:pt x="1490662" y="253293"/>
                    </a:cubicBezTo>
                    <a:cubicBezTo>
                      <a:pt x="1501378" y="250912"/>
                      <a:pt x="1540272" y="254087"/>
                      <a:pt x="1554956" y="253293"/>
                    </a:cubicBezTo>
                    <a:cubicBezTo>
                      <a:pt x="1569640" y="252499"/>
                      <a:pt x="1574800" y="250118"/>
                      <a:pt x="1578769" y="248531"/>
                    </a:cubicBezTo>
                    <a:cubicBezTo>
                      <a:pt x="1582738" y="246943"/>
                      <a:pt x="1578769" y="243768"/>
                      <a:pt x="1578769" y="243768"/>
                    </a:cubicBezTo>
                    <a:cubicBezTo>
                      <a:pt x="1578769" y="240593"/>
                      <a:pt x="1572816" y="231862"/>
                      <a:pt x="1578769" y="229481"/>
                    </a:cubicBezTo>
                    <a:cubicBezTo>
                      <a:pt x="1584722" y="227100"/>
                      <a:pt x="1614487" y="229481"/>
                      <a:pt x="1614487" y="229481"/>
                    </a:cubicBezTo>
                    <a:lnTo>
                      <a:pt x="1626394" y="229481"/>
                    </a:lnTo>
                    <a:cubicBezTo>
                      <a:pt x="1629966" y="229481"/>
                      <a:pt x="1634332" y="233450"/>
                      <a:pt x="1635919" y="229481"/>
                    </a:cubicBezTo>
                    <a:cubicBezTo>
                      <a:pt x="1637507" y="225512"/>
                      <a:pt x="1618854" y="209240"/>
                      <a:pt x="1635919" y="205668"/>
                    </a:cubicBezTo>
                    <a:cubicBezTo>
                      <a:pt x="1652984" y="202096"/>
                      <a:pt x="1717278" y="207652"/>
                      <a:pt x="1738312" y="208049"/>
                    </a:cubicBezTo>
                    <a:cubicBezTo>
                      <a:pt x="1759346" y="208446"/>
                      <a:pt x="1756569" y="208843"/>
                      <a:pt x="1762125" y="208049"/>
                    </a:cubicBezTo>
                    <a:cubicBezTo>
                      <a:pt x="1767681" y="207255"/>
                      <a:pt x="1769269" y="207256"/>
                      <a:pt x="1771650" y="203287"/>
                    </a:cubicBezTo>
                    <a:cubicBezTo>
                      <a:pt x="1774031" y="199318"/>
                      <a:pt x="1759743" y="188206"/>
                      <a:pt x="1776412" y="184237"/>
                    </a:cubicBezTo>
                    <a:cubicBezTo>
                      <a:pt x="1793081" y="180268"/>
                      <a:pt x="1852612" y="180268"/>
                      <a:pt x="1871662" y="179474"/>
                    </a:cubicBezTo>
                    <a:cubicBezTo>
                      <a:pt x="1890712" y="178680"/>
                      <a:pt x="1887537" y="184633"/>
                      <a:pt x="1890712" y="179474"/>
                    </a:cubicBezTo>
                    <a:cubicBezTo>
                      <a:pt x="1893887" y="174315"/>
                      <a:pt x="1884759" y="153677"/>
                      <a:pt x="1890712" y="148518"/>
                    </a:cubicBezTo>
                    <a:cubicBezTo>
                      <a:pt x="1896665" y="143359"/>
                      <a:pt x="1926431" y="148518"/>
                      <a:pt x="1926431" y="148518"/>
                    </a:cubicBezTo>
                    <a:lnTo>
                      <a:pt x="1950244" y="148518"/>
                    </a:lnTo>
                    <a:cubicBezTo>
                      <a:pt x="1957785" y="148518"/>
                      <a:pt x="1968500" y="152487"/>
                      <a:pt x="1971675" y="148518"/>
                    </a:cubicBezTo>
                    <a:cubicBezTo>
                      <a:pt x="1974850" y="144549"/>
                      <a:pt x="1964532" y="129072"/>
                      <a:pt x="1969294" y="124706"/>
                    </a:cubicBezTo>
                    <a:cubicBezTo>
                      <a:pt x="1974056" y="120340"/>
                      <a:pt x="1992313" y="122721"/>
                      <a:pt x="2000250" y="122324"/>
                    </a:cubicBezTo>
                    <a:cubicBezTo>
                      <a:pt x="2008187" y="121927"/>
                      <a:pt x="2014141" y="124705"/>
                      <a:pt x="2016919" y="122324"/>
                    </a:cubicBezTo>
                    <a:cubicBezTo>
                      <a:pt x="2019697" y="119943"/>
                      <a:pt x="2017316" y="112799"/>
                      <a:pt x="2016919" y="108037"/>
                    </a:cubicBezTo>
                    <a:cubicBezTo>
                      <a:pt x="2016522" y="103275"/>
                      <a:pt x="2010568" y="96130"/>
                      <a:pt x="2014537" y="93749"/>
                    </a:cubicBezTo>
                    <a:cubicBezTo>
                      <a:pt x="2018506" y="91368"/>
                      <a:pt x="2036365" y="96130"/>
                      <a:pt x="2040731" y="93749"/>
                    </a:cubicBezTo>
                    <a:cubicBezTo>
                      <a:pt x="2045097" y="91368"/>
                      <a:pt x="2039937" y="84621"/>
                      <a:pt x="2040731" y="79462"/>
                    </a:cubicBezTo>
                    <a:cubicBezTo>
                      <a:pt x="2041525" y="74303"/>
                      <a:pt x="2039938" y="65174"/>
                      <a:pt x="2045494" y="62793"/>
                    </a:cubicBezTo>
                    <a:cubicBezTo>
                      <a:pt x="2051050" y="60412"/>
                      <a:pt x="2066529" y="64777"/>
                      <a:pt x="2074069" y="65174"/>
                    </a:cubicBezTo>
                    <a:cubicBezTo>
                      <a:pt x="2081609" y="65571"/>
                      <a:pt x="2090737" y="65174"/>
                      <a:pt x="2090737" y="65174"/>
                    </a:cubicBezTo>
                    <a:lnTo>
                      <a:pt x="2109787" y="65174"/>
                    </a:lnTo>
                    <a:cubicBezTo>
                      <a:pt x="2114153" y="65174"/>
                      <a:pt x="2114947" y="68349"/>
                      <a:pt x="2116931" y="65174"/>
                    </a:cubicBezTo>
                    <a:cubicBezTo>
                      <a:pt x="2118915" y="61999"/>
                      <a:pt x="2120900" y="51283"/>
                      <a:pt x="2121694" y="46124"/>
                    </a:cubicBezTo>
                    <a:cubicBezTo>
                      <a:pt x="2122488" y="40965"/>
                      <a:pt x="2120107" y="36996"/>
                      <a:pt x="2121694" y="34218"/>
                    </a:cubicBezTo>
                    <a:cubicBezTo>
                      <a:pt x="2123281" y="31440"/>
                      <a:pt x="2113757" y="29059"/>
                      <a:pt x="2131219" y="29456"/>
                    </a:cubicBezTo>
                    <a:cubicBezTo>
                      <a:pt x="2148681" y="29853"/>
                      <a:pt x="2204244" y="35805"/>
                      <a:pt x="2226469" y="36599"/>
                    </a:cubicBezTo>
                    <a:cubicBezTo>
                      <a:pt x="2248694" y="37393"/>
                      <a:pt x="2253457" y="34218"/>
                      <a:pt x="2264569" y="34218"/>
                    </a:cubicBezTo>
                    <a:cubicBezTo>
                      <a:pt x="2275681" y="34218"/>
                      <a:pt x="2286397" y="36202"/>
                      <a:pt x="2293144" y="36599"/>
                    </a:cubicBezTo>
                    <a:cubicBezTo>
                      <a:pt x="2299891" y="36996"/>
                      <a:pt x="2305050" y="36599"/>
                      <a:pt x="2305050" y="36599"/>
                    </a:cubicBezTo>
                    <a:lnTo>
                      <a:pt x="2395537" y="38981"/>
                    </a:lnTo>
                    <a:cubicBezTo>
                      <a:pt x="2419746" y="38981"/>
                      <a:pt x="2432447" y="36996"/>
                      <a:pt x="2450306" y="36599"/>
                    </a:cubicBezTo>
                    <a:cubicBezTo>
                      <a:pt x="2468165" y="36202"/>
                      <a:pt x="2502694" y="36599"/>
                      <a:pt x="2502694" y="36599"/>
                    </a:cubicBezTo>
                    <a:lnTo>
                      <a:pt x="2531269" y="36599"/>
                    </a:lnTo>
                    <a:cubicBezTo>
                      <a:pt x="2538413" y="36599"/>
                      <a:pt x="2541984" y="38583"/>
                      <a:pt x="2545556" y="36599"/>
                    </a:cubicBezTo>
                    <a:cubicBezTo>
                      <a:pt x="2549128" y="34615"/>
                      <a:pt x="2552303" y="28662"/>
                      <a:pt x="2552700" y="24693"/>
                    </a:cubicBezTo>
                    <a:cubicBezTo>
                      <a:pt x="2553097" y="20724"/>
                      <a:pt x="2548731" y="16756"/>
                      <a:pt x="2547937" y="12787"/>
                    </a:cubicBezTo>
                    <a:cubicBezTo>
                      <a:pt x="2547143" y="8818"/>
                      <a:pt x="2541587" y="2865"/>
                      <a:pt x="2547937" y="881"/>
                    </a:cubicBezTo>
                    <a:cubicBezTo>
                      <a:pt x="2554287" y="-1103"/>
                      <a:pt x="2586037" y="881"/>
                      <a:pt x="2586037" y="881"/>
                    </a:cubicBezTo>
                    <a:cubicBezTo>
                      <a:pt x="2600721" y="881"/>
                      <a:pt x="2621360" y="484"/>
                      <a:pt x="2636044" y="881"/>
                    </a:cubicBezTo>
                    <a:cubicBezTo>
                      <a:pt x="2650728" y="1278"/>
                      <a:pt x="2662238" y="2865"/>
                      <a:pt x="2674144" y="3262"/>
                    </a:cubicBezTo>
                    <a:cubicBezTo>
                      <a:pt x="2686050" y="3659"/>
                      <a:pt x="2701131" y="3659"/>
                      <a:pt x="2707481" y="3262"/>
                    </a:cubicBezTo>
                    <a:cubicBezTo>
                      <a:pt x="2713831" y="2865"/>
                      <a:pt x="2713037" y="1873"/>
                      <a:pt x="2712244" y="881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3233622" y="4031168"/>
                <a:ext cx="2126498" cy="209539"/>
              </a:xfrm>
              <a:custGeom>
                <a:avLst/>
                <a:gdLst>
                  <a:gd name="connsiteX0" fmla="*/ 0 w 2126457"/>
                  <a:gd name="connsiteY0" fmla="*/ 209726 h 209726"/>
                  <a:gd name="connsiteX1" fmla="*/ 76200 w 2126457"/>
                  <a:gd name="connsiteY1" fmla="*/ 204964 h 209726"/>
                  <a:gd name="connsiteX2" fmla="*/ 76200 w 2126457"/>
                  <a:gd name="connsiteY2" fmla="*/ 181151 h 209726"/>
                  <a:gd name="connsiteX3" fmla="*/ 97632 w 2126457"/>
                  <a:gd name="connsiteY3" fmla="*/ 176389 h 209726"/>
                  <a:gd name="connsiteX4" fmla="*/ 214313 w 2126457"/>
                  <a:gd name="connsiteY4" fmla="*/ 176389 h 209726"/>
                  <a:gd name="connsiteX5" fmla="*/ 266700 w 2126457"/>
                  <a:gd name="connsiteY5" fmla="*/ 176389 h 209726"/>
                  <a:gd name="connsiteX6" fmla="*/ 335757 w 2126457"/>
                  <a:gd name="connsiteY6" fmla="*/ 178770 h 209726"/>
                  <a:gd name="connsiteX7" fmla="*/ 388144 w 2126457"/>
                  <a:gd name="connsiteY7" fmla="*/ 178770 h 209726"/>
                  <a:gd name="connsiteX8" fmla="*/ 454819 w 2126457"/>
                  <a:gd name="connsiteY8" fmla="*/ 181151 h 209726"/>
                  <a:gd name="connsiteX9" fmla="*/ 500063 w 2126457"/>
                  <a:gd name="connsiteY9" fmla="*/ 176389 h 209726"/>
                  <a:gd name="connsiteX10" fmla="*/ 500063 w 2126457"/>
                  <a:gd name="connsiteY10" fmla="*/ 143051 h 209726"/>
                  <a:gd name="connsiteX11" fmla="*/ 502444 w 2126457"/>
                  <a:gd name="connsiteY11" fmla="*/ 171626 h 209726"/>
                  <a:gd name="connsiteX12" fmla="*/ 507207 w 2126457"/>
                  <a:gd name="connsiteY12" fmla="*/ 143051 h 209726"/>
                  <a:gd name="connsiteX13" fmla="*/ 614363 w 2126457"/>
                  <a:gd name="connsiteY13" fmla="*/ 147814 h 209726"/>
                  <a:gd name="connsiteX14" fmla="*/ 671513 w 2126457"/>
                  <a:gd name="connsiteY14" fmla="*/ 150195 h 209726"/>
                  <a:gd name="connsiteX15" fmla="*/ 704850 w 2126457"/>
                  <a:gd name="connsiteY15" fmla="*/ 145433 h 209726"/>
                  <a:gd name="connsiteX16" fmla="*/ 709613 w 2126457"/>
                  <a:gd name="connsiteY16" fmla="*/ 145433 h 209726"/>
                  <a:gd name="connsiteX17" fmla="*/ 707232 w 2126457"/>
                  <a:gd name="connsiteY17" fmla="*/ 124001 h 209726"/>
                  <a:gd name="connsiteX18" fmla="*/ 721519 w 2126457"/>
                  <a:gd name="connsiteY18" fmla="*/ 119239 h 209726"/>
                  <a:gd name="connsiteX19" fmla="*/ 747713 w 2126457"/>
                  <a:gd name="connsiteY19" fmla="*/ 119239 h 209726"/>
                  <a:gd name="connsiteX20" fmla="*/ 840582 w 2126457"/>
                  <a:gd name="connsiteY20" fmla="*/ 116858 h 209726"/>
                  <a:gd name="connsiteX21" fmla="*/ 888207 w 2126457"/>
                  <a:gd name="connsiteY21" fmla="*/ 116858 h 209726"/>
                  <a:gd name="connsiteX22" fmla="*/ 928688 w 2126457"/>
                  <a:gd name="connsiteY22" fmla="*/ 116858 h 209726"/>
                  <a:gd name="connsiteX23" fmla="*/ 995363 w 2126457"/>
                  <a:gd name="connsiteY23" fmla="*/ 109714 h 209726"/>
                  <a:gd name="connsiteX24" fmla="*/ 990600 w 2126457"/>
                  <a:gd name="connsiteY24" fmla="*/ 93045 h 209726"/>
                  <a:gd name="connsiteX25" fmla="*/ 990600 w 2126457"/>
                  <a:gd name="connsiteY25" fmla="*/ 78758 h 209726"/>
                  <a:gd name="connsiteX26" fmla="*/ 1054894 w 2126457"/>
                  <a:gd name="connsiteY26" fmla="*/ 76376 h 209726"/>
                  <a:gd name="connsiteX27" fmla="*/ 1100138 w 2126457"/>
                  <a:gd name="connsiteY27" fmla="*/ 76376 h 209726"/>
                  <a:gd name="connsiteX28" fmla="*/ 1162050 w 2126457"/>
                  <a:gd name="connsiteY28" fmla="*/ 76376 h 209726"/>
                  <a:gd name="connsiteX29" fmla="*/ 1228725 w 2126457"/>
                  <a:gd name="connsiteY29" fmla="*/ 78758 h 209726"/>
                  <a:gd name="connsiteX30" fmla="*/ 1266825 w 2126457"/>
                  <a:gd name="connsiteY30" fmla="*/ 78758 h 209726"/>
                  <a:gd name="connsiteX31" fmla="*/ 1302544 w 2126457"/>
                  <a:gd name="connsiteY31" fmla="*/ 78758 h 209726"/>
                  <a:gd name="connsiteX32" fmla="*/ 1340644 w 2126457"/>
                  <a:gd name="connsiteY32" fmla="*/ 78758 h 209726"/>
                  <a:gd name="connsiteX33" fmla="*/ 1373982 w 2126457"/>
                  <a:gd name="connsiteY33" fmla="*/ 78758 h 209726"/>
                  <a:gd name="connsiteX34" fmla="*/ 1402557 w 2126457"/>
                  <a:gd name="connsiteY34" fmla="*/ 76376 h 209726"/>
                  <a:gd name="connsiteX35" fmla="*/ 1438275 w 2126457"/>
                  <a:gd name="connsiteY35" fmla="*/ 76376 h 209726"/>
                  <a:gd name="connsiteX36" fmla="*/ 1464469 w 2126457"/>
                  <a:gd name="connsiteY36" fmla="*/ 76376 h 209726"/>
                  <a:gd name="connsiteX37" fmla="*/ 1502569 w 2126457"/>
                  <a:gd name="connsiteY37" fmla="*/ 40658 h 209726"/>
                  <a:gd name="connsiteX38" fmla="*/ 1526382 w 2126457"/>
                  <a:gd name="connsiteY38" fmla="*/ 35895 h 209726"/>
                  <a:gd name="connsiteX39" fmla="*/ 1559719 w 2126457"/>
                  <a:gd name="connsiteY39" fmla="*/ 35895 h 209726"/>
                  <a:gd name="connsiteX40" fmla="*/ 1576388 w 2126457"/>
                  <a:gd name="connsiteY40" fmla="*/ 35895 h 209726"/>
                  <a:gd name="connsiteX41" fmla="*/ 1593057 w 2126457"/>
                  <a:gd name="connsiteY41" fmla="*/ 35895 h 209726"/>
                  <a:gd name="connsiteX42" fmla="*/ 1678782 w 2126457"/>
                  <a:gd name="connsiteY42" fmla="*/ 35895 h 209726"/>
                  <a:gd name="connsiteX43" fmla="*/ 1714500 w 2126457"/>
                  <a:gd name="connsiteY43" fmla="*/ 35895 h 209726"/>
                  <a:gd name="connsiteX44" fmla="*/ 1740694 w 2126457"/>
                  <a:gd name="connsiteY44" fmla="*/ 35895 h 209726"/>
                  <a:gd name="connsiteX45" fmla="*/ 1757363 w 2126457"/>
                  <a:gd name="connsiteY45" fmla="*/ 35895 h 209726"/>
                  <a:gd name="connsiteX46" fmla="*/ 1776413 w 2126457"/>
                  <a:gd name="connsiteY46" fmla="*/ 35895 h 209726"/>
                  <a:gd name="connsiteX47" fmla="*/ 1807369 w 2126457"/>
                  <a:gd name="connsiteY47" fmla="*/ 35895 h 209726"/>
                  <a:gd name="connsiteX48" fmla="*/ 1807369 w 2126457"/>
                  <a:gd name="connsiteY48" fmla="*/ 35895 h 209726"/>
                  <a:gd name="connsiteX49" fmla="*/ 1814513 w 2126457"/>
                  <a:gd name="connsiteY49" fmla="*/ 35895 h 209726"/>
                  <a:gd name="connsiteX50" fmla="*/ 1828800 w 2126457"/>
                  <a:gd name="connsiteY50" fmla="*/ 35895 h 209726"/>
                  <a:gd name="connsiteX51" fmla="*/ 1845469 w 2126457"/>
                  <a:gd name="connsiteY51" fmla="*/ 35895 h 209726"/>
                  <a:gd name="connsiteX52" fmla="*/ 1862138 w 2126457"/>
                  <a:gd name="connsiteY52" fmla="*/ 35895 h 209726"/>
                  <a:gd name="connsiteX53" fmla="*/ 1883569 w 2126457"/>
                  <a:gd name="connsiteY53" fmla="*/ 35895 h 209726"/>
                  <a:gd name="connsiteX54" fmla="*/ 1900238 w 2126457"/>
                  <a:gd name="connsiteY54" fmla="*/ 35895 h 209726"/>
                  <a:gd name="connsiteX55" fmla="*/ 1926432 w 2126457"/>
                  <a:gd name="connsiteY55" fmla="*/ 35895 h 209726"/>
                  <a:gd name="connsiteX56" fmla="*/ 1945482 w 2126457"/>
                  <a:gd name="connsiteY56" fmla="*/ 35895 h 209726"/>
                  <a:gd name="connsiteX57" fmla="*/ 1964532 w 2126457"/>
                  <a:gd name="connsiteY57" fmla="*/ 35895 h 209726"/>
                  <a:gd name="connsiteX58" fmla="*/ 1983582 w 2126457"/>
                  <a:gd name="connsiteY58" fmla="*/ 35895 h 209726"/>
                  <a:gd name="connsiteX59" fmla="*/ 2000250 w 2126457"/>
                  <a:gd name="connsiteY59" fmla="*/ 35895 h 209726"/>
                  <a:gd name="connsiteX60" fmla="*/ 2016919 w 2126457"/>
                  <a:gd name="connsiteY60" fmla="*/ 35895 h 209726"/>
                  <a:gd name="connsiteX61" fmla="*/ 2028825 w 2126457"/>
                  <a:gd name="connsiteY61" fmla="*/ 35895 h 209726"/>
                  <a:gd name="connsiteX62" fmla="*/ 2028825 w 2126457"/>
                  <a:gd name="connsiteY62" fmla="*/ 26370 h 209726"/>
                  <a:gd name="connsiteX63" fmla="*/ 2028825 w 2126457"/>
                  <a:gd name="connsiteY63" fmla="*/ 12083 h 209726"/>
                  <a:gd name="connsiteX64" fmla="*/ 2028825 w 2126457"/>
                  <a:gd name="connsiteY64" fmla="*/ 2558 h 209726"/>
                  <a:gd name="connsiteX65" fmla="*/ 2050257 w 2126457"/>
                  <a:gd name="connsiteY65" fmla="*/ 176 h 209726"/>
                  <a:gd name="connsiteX66" fmla="*/ 2076450 w 2126457"/>
                  <a:gd name="connsiteY66" fmla="*/ 176 h 209726"/>
                  <a:gd name="connsiteX67" fmla="*/ 2100263 w 2126457"/>
                  <a:gd name="connsiteY67" fmla="*/ 176 h 209726"/>
                  <a:gd name="connsiteX68" fmla="*/ 2114550 w 2126457"/>
                  <a:gd name="connsiteY68" fmla="*/ 176 h 209726"/>
                  <a:gd name="connsiteX69" fmla="*/ 2121694 w 2126457"/>
                  <a:gd name="connsiteY69" fmla="*/ 176 h 209726"/>
                  <a:gd name="connsiteX70" fmla="*/ 2126457 w 2126457"/>
                  <a:gd name="connsiteY70" fmla="*/ 176 h 20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126457" h="209726">
                    <a:moveTo>
                      <a:pt x="0" y="209726"/>
                    </a:moveTo>
                    <a:cubicBezTo>
                      <a:pt x="31750" y="209726"/>
                      <a:pt x="63500" y="209727"/>
                      <a:pt x="76200" y="204964"/>
                    </a:cubicBezTo>
                    <a:cubicBezTo>
                      <a:pt x="88900" y="200201"/>
                      <a:pt x="72628" y="185913"/>
                      <a:pt x="76200" y="181151"/>
                    </a:cubicBezTo>
                    <a:cubicBezTo>
                      <a:pt x="79772" y="176389"/>
                      <a:pt x="74613" y="177183"/>
                      <a:pt x="97632" y="176389"/>
                    </a:cubicBezTo>
                    <a:cubicBezTo>
                      <a:pt x="120651" y="175595"/>
                      <a:pt x="214313" y="176389"/>
                      <a:pt x="214313" y="176389"/>
                    </a:cubicBezTo>
                    <a:cubicBezTo>
                      <a:pt x="242491" y="176389"/>
                      <a:pt x="246459" y="175992"/>
                      <a:pt x="266700" y="176389"/>
                    </a:cubicBezTo>
                    <a:cubicBezTo>
                      <a:pt x="286941" y="176786"/>
                      <a:pt x="315516" y="178373"/>
                      <a:pt x="335757" y="178770"/>
                    </a:cubicBezTo>
                    <a:cubicBezTo>
                      <a:pt x="355998" y="179167"/>
                      <a:pt x="368300" y="178373"/>
                      <a:pt x="388144" y="178770"/>
                    </a:cubicBezTo>
                    <a:cubicBezTo>
                      <a:pt x="407988" y="179167"/>
                      <a:pt x="436166" y="181548"/>
                      <a:pt x="454819" y="181151"/>
                    </a:cubicBezTo>
                    <a:cubicBezTo>
                      <a:pt x="473472" y="180754"/>
                      <a:pt x="492522" y="182739"/>
                      <a:pt x="500063" y="176389"/>
                    </a:cubicBezTo>
                    <a:cubicBezTo>
                      <a:pt x="507604" y="170039"/>
                      <a:pt x="499666" y="143845"/>
                      <a:pt x="500063" y="143051"/>
                    </a:cubicBezTo>
                    <a:cubicBezTo>
                      <a:pt x="500460" y="142257"/>
                      <a:pt x="501253" y="171626"/>
                      <a:pt x="502444" y="171626"/>
                    </a:cubicBezTo>
                    <a:cubicBezTo>
                      <a:pt x="503635" y="171626"/>
                      <a:pt x="488554" y="147020"/>
                      <a:pt x="507207" y="143051"/>
                    </a:cubicBezTo>
                    <a:cubicBezTo>
                      <a:pt x="525860" y="139082"/>
                      <a:pt x="614363" y="147814"/>
                      <a:pt x="614363" y="147814"/>
                    </a:cubicBezTo>
                    <a:cubicBezTo>
                      <a:pt x="641747" y="149005"/>
                      <a:pt x="656432" y="150592"/>
                      <a:pt x="671513" y="150195"/>
                    </a:cubicBezTo>
                    <a:cubicBezTo>
                      <a:pt x="686594" y="149798"/>
                      <a:pt x="698500" y="146227"/>
                      <a:pt x="704850" y="145433"/>
                    </a:cubicBezTo>
                    <a:cubicBezTo>
                      <a:pt x="711200" y="144639"/>
                      <a:pt x="709216" y="149005"/>
                      <a:pt x="709613" y="145433"/>
                    </a:cubicBezTo>
                    <a:cubicBezTo>
                      <a:pt x="710010" y="141861"/>
                      <a:pt x="705248" y="128367"/>
                      <a:pt x="707232" y="124001"/>
                    </a:cubicBezTo>
                    <a:cubicBezTo>
                      <a:pt x="709216" y="119635"/>
                      <a:pt x="714772" y="120033"/>
                      <a:pt x="721519" y="119239"/>
                    </a:cubicBezTo>
                    <a:cubicBezTo>
                      <a:pt x="728266" y="118445"/>
                      <a:pt x="747713" y="119239"/>
                      <a:pt x="747713" y="119239"/>
                    </a:cubicBezTo>
                    <a:lnTo>
                      <a:pt x="840582" y="116858"/>
                    </a:lnTo>
                    <a:cubicBezTo>
                      <a:pt x="863998" y="116461"/>
                      <a:pt x="888207" y="116858"/>
                      <a:pt x="888207" y="116858"/>
                    </a:cubicBezTo>
                    <a:cubicBezTo>
                      <a:pt x="902891" y="116858"/>
                      <a:pt x="910829" y="118049"/>
                      <a:pt x="928688" y="116858"/>
                    </a:cubicBezTo>
                    <a:cubicBezTo>
                      <a:pt x="946547" y="115667"/>
                      <a:pt x="985044" y="113683"/>
                      <a:pt x="995363" y="109714"/>
                    </a:cubicBezTo>
                    <a:cubicBezTo>
                      <a:pt x="1005682" y="105745"/>
                      <a:pt x="991394" y="98204"/>
                      <a:pt x="990600" y="93045"/>
                    </a:cubicBezTo>
                    <a:cubicBezTo>
                      <a:pt x="989806" y="87886"/>
                      <a:pt x="979884" y="81536"/>
                      <a:pt x="990600" y="78758"/>
                    </a:cubicBezTo>
                    <a:cubicBezTo>
                      <a:pt x="1001316" y="75980"/>
                      <a:pt x="1036638" y="76773"/>
                      <a:pt x="1054894" y="76376"/>
                    </a:cubicBezTo>
                    <a:cubicBezTo>
                      <a:pt x="1073150" y="75979"/>
                      <a:pt x="1100138" y="76376"/>
                      <a:pt x="1100138" y="76376"/>
                    </a:cubicBezTo>
                    <a:lnTo>
                      <a:pt x="1162050" y="76376"/>
                    </a:lnTo>
                    <a:cubicBezTo>
                      <a:pt x="1183481" y="76773"/>
                      <a:pt x="1211263" y="78361"/>
                      <a:pt x="1228725" y="78758"/>
                    </a:cubicBezTo>
                    <a:cubicBezTo>
                      <a:pt x="1246187" y="79155"/>
                      <a:pt x="1266825" y="78758"/>
                      <a:pt x="1266825" y="78758"/>
                    </a:cubicBezTo>
                    <a:lnTo>
                      <a:pt x="1302544" y="78758"/>
                    </a:lnTo>
                    <a:lnTo>
                      <a:pt x="1340644" y="78758"/>
                    </a:lnTo>
                    <a:cubicBezTo>
                      <a:pt x="1352550" y="78758"/>
                      <a:pt x="1363663" y="79155"/>
                      <a:pt x="1373982" y="78758"/>
                    </a:cubicBezTo>
                    <a:cubicBezTo>
                      <a:pt x="1384301" y="78361"/>
                      <a:pt x="1391842" y="76773"/>
                      <a:pt x="1402557" y="76376"/>
                    </a:cubicBezTo>
                    <a:cubicBezTo>
                      <a:pt x="1413272" y="75979"/>
                      <a:pt x="1438275" y="76376"/>
                      <a:pt x="1438275" y="76376"/>
                    </a:cubicBezTo>
                    <a:cubicBezTo>
                      <a:pt x="1448594" y="76376"/>
                      <a:pt x="1453753" y="82329"/>
                      <a:pt x="1464469" y="76376"/>
                    </a:cubicBezTo>
                    <a:cubicBezTo>
                      <a:pt x="1475185" y="70423"/>
                      <a:pt x="1492250" y="47405"/>
                      <a:pt x="1502569" y="40658"/>
                    </a:cubicBezTo>
                    <a:cubicBezTo>
                      <a:pt x="1512888" y="33911"/>
                      <a:pt x="1516857" y="36689"/>
                      <a:pt x="1526382" y="35895"/>
                    </a:cubicBezTo>
                    <a:cubicBezTo>
                      <a:pt x="1535907" y="35101"/>
                      <a:pt x="1559719" y="35895"/>
                      <a:pt x="1559719" y="35895"/>
                    </a:cubicBezTo>
                    <a:lnTo>
                      <a:pt x="1576388" y="35895"/>
                    </a:lnTo>
                    <a:lnTo>
                      <a:pt x="1593057" y="35895"/>
                    </a:lnTo>
                    <a:lnTo>
                      <a:pt x="1678782" y="35895"/>
                    </a:lnTo>
                    <a:lnTo>
                      <a:pt x="1714500" y="35895"/>
                    </a:lnTo>
                    <a:lnTo>
                      <a:pt x="1740694" y="35895"/>
                    </a:lnTo>
                    <a:lnTo>
                      <a:pt x="1757363" y="35895"/>
                    </a:lnTo>
                    <a:lnTo>
                      <a:pt x="1776413" y="35895"/>
                    </a:lnTo>
                    <a:lnTo>
                      <a:pt x="1807369" y="35895"/>
                    </a:lnTo>
                    <a:lnTo>
                      <a:pt x="1807369" y="35895"/>
                    </a:lnTo>
                    <a:lnTo>
                      <a:pt x="1814513" y="35895"/>
                    </a:lnTo>
                    <a:lnTo>
                      <a:pt x="1828800" y="35895"/>
                    </a:lnTo>
                    <a:lnTo>
                      <a:pt x="1845469" y="35895"/>
                    </a:lnTo>
                    <a:lnTo>
                      <a:pt x="1862138" y="35895"/>
                    </a:lnTo>
                    <a:lnTo>
                      <a:pt x="1883569" y="35895"/>
                    </a:lnTo>
                    <a:lnTo>
                      <a:pt x="1900238" y="35895"/>
                    </a:lnTo>
                    <a:lnTo>
                      <a:pt x="1926432" y="35895"/>
                    </a:lnTo>
                    <a:lnTo>
                      <a:pt x="1945482" y="35895"/>
                    </a:lnTo>
                    <a:lnTo>
                      <a:pt x="1964532" y="35895"/>
                    </a:lnTo>
                    <a:lnTo>
                      <a:pt x="1983582" y="35895"/>
                    </a:lnTo>
                    <a:lnTo>
                      <a:pt x="2000250" y="35895"/>
                    </a:lnTo>
                    <a:lnTo>
                      <a:pt x="2016919" y="35895"/>
                    </a:lnTo>
                    <a:cubicBezTo>
                      <a:pt x="2021681" y="35895"/>
                      <a:pt x="2026841" y="37482"/>
                      <a:pt x="2028825" y="35895"/>
                    </a:cubicBezTo>
                    <a:cubicBezTo>
                      <a:pt x="2030809" y="34307"/>
                      <a:pt x="2028825" y="26370"/>
                      <a:pt x="2028825" y="26370"/>
                    </a:cubicBezTo>
                    <a:lnTo>
                      <a:pt x="2028825" y="12083"/>
                    </a:lnTo>
                    <a:cubicBezTo>
                      <a:pt x="2028825" y="8114"/>
                      <a:pt x="2025253" y="4542"/>
                      <a:pt x="2028825" y="2558"/>
                    </a:cubicBezTo>
                    <a:cubicBezTo>
                      <a:pt x="2032397" y="574"/>
                      <a:pt x="2042320" y="573"/>
                      <a:pt x="2050257" y="176"/>
                    </a:cubicBezTo>
                    <a:cubicBezTo>
                      <a:pt x="2058194" y="-221"/>
                      <a:pt x="2076450" y="176"/>
                      <a:pt x="2076450" y="176"/>
                    </a:cubicBezTo>
                    <a:lnTo>
                      <a:pt x="2100263" y="176"/>
                    </a:lnTo>
                    <a:lnTo>
                      <a:pt x="2114550" y="176"/>
                    </a:lnTo>
                    <a:lnTo>
                      <a:pt x="2121694" y="176"/>
                    </a:lnTo>
                    <a:lnTo>
                      <a:pt x="2126457" y="176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6" name="Freeform 175"/>
              <p:cNvSpPr/>
              <p:nvPr/>
            </p:nvSpPr>
            <p:spPr bwMode="auto">
              <a:xfrm>
                <a:off x="5268412" y="3296574"/>
                <a:ext cx="3502135" cy="739411"/>
              </a:xfrm>
              <a:custGeom>
                <a:avLst/>
                <a:gdLst>
                  <a:gd name="connsiteX0" fmla="*/ 0 w 3501414"/>
                  <a:gd name="connsiteY0" fmla="*/ 733425 h 739157"/>
                  <a:gd name="connsiteX1" fmla="*/ 73819 w 3501414"/>
                  <a:gd name="connsiteY1" fmla="*/ 735806 h 739157"/>
                  <a:gd name="connsiteX2" fmla="*/ 135731 w 3501414"/>
                  <a:gd name="connsiteY2" fmla="*/ 735806 h 739157"/>
                  <a:gd name="connsiteX3" fmla="*/ 173831 w 3501414"/>
                  <a:gd name="connsiteY3" fmla="*/ 735806 h 739157"/>
                  <a:gd name="connsiteX4" fmla="*/ 202406 w 3501414"/>
                  <a:gd name="connsiteY4" fmla="*/ 735806 h 739157"/>
                  <a:gd name="connsiteX5" fmla="*/ 240506 w 3501414"/>
                  <a:gd name="connsiteY5" fmla="*/ 735806 h 739157"/>
                  <a:gd name="connsiteX6" fmla="*/ 247650 w 3501414"/>
                  <a:gd name="connsiteY6" fmla="*/ 735806 h 739157"/>
                  <a:gd name="connsiteX7" fmla="*/ 280988 w 3501414"/>
                  <a:gd name="connsiteY7" fmla="*/ 690563 h 739157"/>
                  <a:gd name="connsiteX8" fmla="*/ 304800 w 3501414"/>
                  <a:gd name="connsiteY8" fmla="*/ 690563 h 739157"/>
                  <a:gd name="connsiteX9" fmla="*/ 326231 w 3501414"/>
                  <a:gd name="connsiteY9" fmla="*/ 690563 h 739157"/>
                  <a:gd name="connsiteX10" fmla="*/ 352425 w 3501414"/>
                  <a:gd name="connsiteY10" fmla="*/ 690563 h 739157"/>
                  <a:gd name="connsiteX11" fmla="*/ 366713 w 3501414"/>
                  <a:gd name="connsiteY11" fmla="*/ 688181 h 739157"/>
                  <a:gd name="connsiteX12" fmla="*/ 366713 w 3501414"/>
                  <a:gd name="connsiteY12" fmla="*/ 669131 h 739157"/>
                  <a:gd name="connsiteX13" fmla="*/ 366713 w 3501414"/>
                  <a:gd name="connsiteY13" fmla="*/ 659606 h 739157"/>
                  <a:gd name="connsiteX14" fmla="*/ 366713 w 3501414"/>
                  <a:gd name="connsiteY14" fmla="*/ 647700 h 739157"/>
                  <a:gd name="connsiteX15" fmla="*/ 366713 w 3501414"/>
                  <a:gd name="connsiteY15" fmla="*/ 642938 h 739157"/>
                  <a:gd name="connsiteX16" fmla="*/ 392906 w 3501414"/>
                  <a:gd name="connsiteY16" fmla="*/ 642938 h 739157"/>
                  <a:gd name="connsiteX17" fmla="*/ 431006 w 3501414"/>
                  <a:gd name="connsiteY17" fmla="*/ 642938 h 739157"/>
                  <a:gd name="connsiteX18" fmla="*/ 461963 w 3501414"/>
                  <a:gd name="connsiteY18" fmla="*/ 642938 h 739157"/>
                  <a:gd name="connsiteX19" fmla="*/ 483394 w 3501414"/>
                  <a:gd name="connsiteY19" fmla="*/ 640556 h 739157"/>
                  <a:gd name="connsiteX20" fmla="*/ 511969 w 3501414"/>
                  <a:gd name="connsiteY20" fmla="*/ 642938 h 739157"/>
                  <a:gd name="connsiteX21" fmla="*/ 540544 w 3501414"/>
                  <a:gd name="connsiteY21" fmla="*/ 642938 h 739157"/>
                  <a:gd name="connsiteX22" fmla="*/ 566738 w 3501414"/>
                  <a:gd name="connsiteY22" fmla="*/ 640556 h 739157"/>
                  <a:gd name="connsiteX23" fmla="*/ 578644 w 3501414"/>
                  <a:gd name="connsiteY23" fmla="*/ 640556 h 739157"/>
                  <a:gd name="connsiteX24" fmla="*/ 576263 w 3501414"/>
                  <a:gd name="connsiteY24" fmla="*/ 626269 h 739157"/>
                  <a:gd name="connsiteX25" fmla="*/ 576263 w 3501414"/>
                  <a:gd name="connsiteY25" fmla="*/ 619125 h 739157"/>
                  <a:gd name="connsiteX26" fmla="*/ 576263 w 3501414"/>
                  <a:gd name="connsiteY26" fmla="*/ 602456 h 739157"/>
                  <a:gd name="connsiteX27" fmla="*/ 576263 w 3501414"/>
                  <a:gd name="connsiteY27" fmla="*/ 597694 h 739157"/>
                  <a:gd name="connsiteX28" fmla="*/ 581025 w 3501414"/>
                  <a:gd name="connsiteY28" fmla="*/ 595313 h 739157"/>
                  <a:gd name="connsiteX29" fmla="*/ 600075 w 3501414"/>
                  <a:gd name="connsiteY29" fmla="*/ 595313 h 739157"/>
                  <a:gd name="connsiteX30" fmla="*/ 616744 w 3501414"/>
                  <a:gd name="connsiteY30" fmla="*/ 590550 h 739157"/>
                  <a:gd name="connsiteX31" fmla="*/ 626269 w 3501414"/>
                  <a:gd name="connsiteY31" fmla="*/ 592931 h 739157"/>
                  <a:gd name="connsiteX32" fmla="*/ 661988 w 3501414"/>
                  <a:gd name="connsiteY32" fmla="*/ 569119 h 739157"/>
                  <a:gd name="connsiteX33" fmla="*/ 661988 w 3501414"/>
                  <a:gd name="connsiteY33" fmla="*/ 557213 h 739157"/>
                  <a:gd name="connsiteX34" fmla="*/ 661988 w 3501414"/>
                  <a:gd name="connsiteY34" fmla="*/ 550069 h 739157"/>
                  <a:gd name="connsiteX35" fmla="*/ 688181 w 3501414"/>
                  <a:gd name="connsiteY35" fmla="*/ 550069 h 739157"/>
                  <a:gd name="connsiteX36" fmla="*/ 711994 w 3501414"/>
                  <a:gd name="connsiteY36" fmla="*/ 545306 h 739157"/>
                  <a:gd name="connsiteX37" fmla="*/ 721519 w 3501414"/>
                  <a:gd name="connsiteY37" fmla="*/ 545306 h 739157"/>
                  <a:gd name="connsiteX38" fmla="*/ 812006 w 3501414"/>
                  <a:gd name="connsiteY38" fmla="*/ 545306 h 739157"/>
                  <a:gd name="connsiteX39" fmla="*/ 831056 w 3501414"/>
                  <a:gd name="connsiteY39" fmla="*/ 545306 h 739157"/>
                  <a:gd name="connsiteX40" fmla="*/ 857250 w 3501414"/>
                  <a:gd name="connsiteY40" fmla="*/ 542925 h 739157"/>
                  <a:gd name="connsiteX41" fmla="*/ 869156 w 3501414"/>
                  <a:gd name="connsiteY41" fmla="*/ 542925 h 739157"/>
                  <a:gd name="connsiteX42" fmla="*/ 888206 w 3501414"/>
                  <a:gd name="connsiteY42" fmla="*/ 542925 h 739157"/>
                  <a:gd name="connsiteX43" fmla="*/ 904875 w 3501414"/>
                  <a:gd name="connsiteY43" fmla="*/ 542925 h 739157"/>
                  <a:gd name="connsiteX44" fmla="*/ 926306 w 3501414"/>
                  <a:gd name="connsiteY44" fmla="*/ 545306 h 739157"/>
                  <a:gd name="connsiteX45" fmla="*/ 928688 w 3501414"/>
                  <a:gd name="connsiteY45" fmla="*/ 538163 h 739157"/>
                  <a:gd name="connsiteX46" fmla="*/ 928688 w 3501414"/>
                  <a:gd name="connsiteY46" fmla="*/ 523875 h 739157"/>
                  <a:gd name="connsiteX47" fmla="*/ 928688 w 3501414"/>
                  <a:gd name="connsiteY47" fmla="*/ 511969 h 739157"/>
                  <a:gd name="connsiteX48" fmla="*/ 928688 w 3501414"/>
                  <a:gd name="connsiteY48" fmla="*/ 500063 h 739157"/>
                  <a:gd name="connsiteX49" fmla="*/ 928688 w 3501414"/>
                  <a:gd name="connsiteY49" fmla="*/ 492919 h 739157"/>
                  <a:gd name="connsiteX50" fmla="*/ 928688 w 3501414"/>
                  <a:gd name="connsiteY50" fmla="*/ 490538 h 739157"/>
                  <a:gd name="connsiteX51" fmla="*/ 954881 w 3501414"/>
                  <a:gd name="connsiteY51" fmla="*/ 490538 h 739157"/>
                  <a:gd name="connsiteX52" fmla="*/ 976313 w 3501414"/>
                  <a:gd name="connsiteY52" fmla="*/ 490538 h 739157"/>
                  <a:gd name="connsiteX53" fmla="*/ 1007269 w 3501414"/>
                  <a:gd name="connsiteY53" fmla="*/ 490538 h 739157"/>
                  <a:gd name="connsiteX54" fmla="*/ 1028700 w 3501414"/>
                  <a:gd name="connsiteY54" fmla="*/ 490538 h 739157"/>
                  <a:gd name="connsiteX55" fmla="*/ 1047750 w 3501414"/>
                  <a:gd name="connsiteY55" fmla="*/ 490538 h 739157"/>
                  <a:gd name="connsiteX56" fmla="*/ 1064419 w 3501414"/>
                  <a:gd name="connsiteY56" fmla="*/ 490538 h 739157"/>
                  <a:gd name="connsiteX57" fmla="*/ 1085850 w 3501414"/>
                  <a:gd name="connsiteY57" fmla="*/ 490538 h 739157"/>
                  <a:gd name="connsiteX58" fmla="*/ 1102519 w 3501414"/>
                  <a:gd name="connsiteY58" fmla="*/ 490538 h 739157"/>
                  <a:gd name="connsiteX59" fmla="*/ 1119188 w 3501414"/>
                  <a:gd name="connsiteY59" fmla="*/ 490538 h 739157"/>
                  <a:gd name="connsiteX60" fmla="*/ 1133475 w 3501414"/>
                  <a:gd name="connsiteY60" fmla="*/ 490538 h 739157"/>
                  <a:gd name="connsiteX61" fmla="*/ 1150144 w 3501414"/>
                  <a:gd name="connsiteY61" fmla="*/ 490538 h 739157"/>
                  <a:gd name="connsiteX62" fmla="*/ 1171575 w 3501414"/>
                  <a:gd name="connsiteY62" fmla="*/ 490538 h 739157"/>
                  <a:gd name="connsiteX63" fmla="*/ 1190625 w 3501414"/>
                  <a:gd name="connsiteY63" fmla="*/ 490538 h 739157"/>
                  <a:gd name="connsiteX64" fmla="*/ 1204913 w 3501414"/>
                  <a:gd name="connsiteY64" fmla="*/ 490538 h 739157"/>
                  <a:gd name="connsiteX65" fmla="*/ 1214438 w 3501414"/>
                  <a:gd name="connsiteY65" fmla="*/ 490538 h 739157"/>
                  <a:gd name="connsiteX66" fmla="*/ 1228725 w 3501414"/>
                  <a:gd name="connsiteY66" fmla="*/ 490538 h 739157"/>
                  <a:gd name="connsiteX67" fmla="*/ 1226344 w 3501414"/>
                  <a:gd name="connsiteY67" fmla="*/ 440531 h 739157"/>
                  <a:gd name="connsiteX68" fmla="*/ 1231106 w 3501414"/>
                  <a:gd name="connsiteY68" fmla="*/ 435769 h 739157"/>
                  <a:gd name="connsiteX69" fmla="*/ 1257300 w 3501414"/>
                  <a:gd name="connsiteY69" fmla="*/ 431006 h 739157"/>
                  <a:gd name="connsiteX70" fmla="*/ 1283494 w 3501414"/>
                  <a:gd name="connsiteY70" fmla="*/ 431006 h 739157"/>
                  <a:gd name="connsiteX71" fmla="*/ 1302544 w 3501414"/>
                  <a:gd name="connsiteY71" fmla="*/ 431006 h 739157"/>
                  <a:gd name="connsiteX72" fmla="*/ 1397794 w 3501414"/>
                  <a:gd name="connsiteY72" fmla="*/ 431006 h 739157"/>
                  <a:gd name="connsiteX73" fmla="*/ 1447800 w 3501414"/>
                  <a:gd name="connsiteY73" fmla="*/ 433388 h 739157"/>
                  <a:gd name="connsiteX74" fmla="*/ 1488281 w 3501414"/>
                  <a:gd name="connsiteY74" fmla="*/ 433388 h 739157"/>
                  <a:gd name="connsiteX75" fmla="*/ 1531144 w 3501414"/>
                  <a:gd name="connsiteY75" fmla="*/ 433388 h 739157"/>
                  <a:gd name="connsiteX76" fmla="*/ 1554956 w 3501414"/>
                  <a:gd name="connsiteY76" fmla="*/ 433388 h 739157"/>
                  <a:gd name="connsiteX77" fmla="*/ 1578769 w 3501414"/>
                  <a:gd name="connsiteY77" fmla="*/ 433388 h 739157"/>
                  <a:gd name="connsiteX78" fmla="*/ 1612106 w 3501414"/>
                  <a:gd name="connsiteY78" fmla="*/ 433388 h 739157"/>
                  <a:gd name="connsiteX79" fmla="*/ 1652588 w 3501414"/>
                  <a:gd name="connsiteY79" fmla="*/ 433388 h 739157"/>
                  <a:gd name="connsiteX80" fmla="*/ 1674019 w 3501414"/>
                  <a:gd name="connsiteY80" fmla="*/ 431006 h 739157"/>
                  <a:gd name="connsiteX81" fmla="*/ 1702594 w 3501414"/>
                  <a:gd name="connsiteY81" fmla="*/ 431006 h 739157"/>
                  <a:gd name="connsiteX82" fmla="*/ 1721644 w 3501414"/>
                  <a:gd name="connsiteY82" fmla="*/ 431006 h 739157"/>
                  <a:gd name="connsiteX83" fmla="*/ 1747838 w 3501414"/>
                  <a:gd name="connsiteY83" fmla="*/ 431006 h 739157"/>
                  <a:gd name="connsiteX84" fmla="*/ 1778794 w 3501414"/>
                  <a:gd name="connsiteY84" fmla="*/ 431006 h 739157"/>
                  <a:gd name="connsiteX85" fmla="*/ 1804988 w 3501414"/>
                  <a:gd name="connsiteY85" fmla="*/ 431006 h 739157"/>
                  <a:gd name="connsiteX86" fmla="*/ 1840706 w 3501414"/>
                  <a:gd name="connsiteY86" fmla="*/ 431006 h 739157"/>
                  <a:gd name="connsiteX87" fmla="*/ 1864519 w 3501414"/>
                  <a:gd name="connsiteY87" fmla="*/ 431006 h 739157"/>
                  <a:gd name="connsiteX88" fmla="*/ 1885950 w 3501414"/>
                  <a:gd name="connsiteY88" fmla="*/ 431006 h 739157"/>
                  <a:gd name="connsiteX89" fmla="*/ 1900238 w 3501414"/>
                  <a:gd name="connsiteY89" fmla="*/ 431006 h 739157"/>
                  <a:gd name="connsiteX90" fmla="*/ 1995488 w 3501414"/>
                  <a:gd name="connsiteY90" fmla="*/ 431006 h 739157"/>
                  <a:gd name="connsiteX91" fmla="*/ 2035969 w 3501414"/>
                  <a:gd name="connsiteY91" fmla="*/ 431006 h 739157"/>
                  <a:gd name="connsiteX92" fmla="*/ 2069306 w 3501414"/>
                  <a:gd name="connsiteY92" fmla="*/ 431006 h 739157"/>
                  <a:gd name="connsiteX93" fmla="*/ 2081213 w 3501414"/>
                  <a:gd name="connsiteY93" fmla="*/ 431006 h 739157"/>
                  <a:gd name="connsiteX94" fmla="*/ 2166938 w 3501414"/>
                  <a:gd name="connsiteY94" fmla="*/ 431006 h 739157"/>
                  <a:gd name="connsiteX95" fmla="*/ 2193131 w 3501414"/>
                  <a:gd name="connsiteY95" fmla="*/ 431006 h 739157"/>
                  <a:gd name="connsiteX96" fmla="*/ 2224088 w 3501414"/>
                  <a:gd name="connsiteY96" fmla="*/ 431006 h 739157"/>
                  <a:gd name="connsiteX97" fmla="*/ 2226469 w 3501414"/>
                  <a:gd name="connsiteY97" fmla="*/ 414338 h 739157"/>
                  <a:gd name="connsiteX98" fmla="*/ 2224088 w 3501414"/>
                  <a:gd name="connsiteY98" fmla="*/ 402431 h 739157"/>
                  <a:gd name="connsiteX99" fmla="*/ 2224088 w 3501414"/>
                  <a:gd name="connsiteY99" fmla="*/ 385763 h 739157"/>
                  <a:gd name="connsiteX100" fmla="*/ 2224088 w 3501414"/>
                  <a:gd name="connsiteY100" fmla="*/ 366713 h 739157"/>
                  <a:gd name="connsiteX101" fmla="*/ 2224088 w 3501414"/>
                  <a:gd name="connsiteY101" fmla="*/ 354806 h 739157"/>
                  <a:gd name="connsiteX102" fmla="*/ 2224088 w 3501414"/>
                  <a:gd name="connsiteY102" fmla="*/ 347663 h 739157"/>
                  <a:gd name="connsiteX103" fmla="*/ 2247900 w 3501414"/>
                  <a:gd name="connsiteY103" fmla="*/ 347663 h 739157"/>
                  <a:gd name="connsiteX104" fmla="*/ 2274094 w 3501414"/>
                  <a:gd name="connsiteY104" fmla="*/ 347663 h 739157"/>
                  <a:gd name="connsiteX105" fmla="*/ 2300288 w 3501414"/>
                  <a:gd name="connsiteY105" fmla="*/ 347663 h 739157"/>
                  <a:gd name="connsiteX106" fmla="*/ 2319338 w 3501414"/>
                  <a:gd name="connsiteY106" fmla="*/ 347663 h 739157"/>
                  <a:gd name="connsiteX107" fmla="*/ 2336006 w 3501414"/>
                  <a:gd name="connsiteY107" fmla="*/ 345281 h 739157"/>
                  <a:gd name="connsiteX108" fmla="*/ 2347913 w 3501414"/>
                  <a:gd name="connsiteY108" fmla="*/ 345281 h 739157"/>
                  <a:gd name="connsiteX109" fmla="*/ 2355056 w 3501414"/>
                  <a:gd name="connsiteY109" fmla="*/ 340519 h 739157"/>
                  <a:gd name="connsiteX110" fmla="*/ 2350294 w 3501414"/>
                  <a:gd name="connsiteY110" fmla="*/ 316706 h 739157"/>
                  <a:gd name="connsiteX111" fmla="*/ 2350294 w 3501414"/>
                  <a:gd name="connsiteY111" fmla="*/ 300038 h 739157"/>
                  <a:gd name="connsiteX112" fmla="*/ 2350294 w 3501414"/>
                  <a:gd name="connsiteY112" fmla="*/ 285750 h 739157"/>
                  <a:gd name="connsiteX113" fmla="*/ 2350294 w 3501414"/>
                  <a:gd name="connsiteY113" fmla="*/ 276225 h 739157"/>
                  <a:gd name="connsiteX114" fmla="*/ 2350294 w 3501414"/>
                  <a:gd name="connsiteY114" fmla="*/ 264319 h 739157"/>
                  <a:gd name="connsiteX115" fmla="*/ 2350294 w 3501414"/>
                  <a:gd name="connsiteY115" fmla="*/ 252413 h 739157"/>
                  <a:gd name="connsiteX116" fmla="*/ 2369344 w 3501414"/>
                  <a:gd name="connsiteY116" fmla="*/ 252413 h 739157"/>
                  <a:gd name="connsiteX117" fmla="*/ 2383631 w 3501414"/>
                  <a:gd name="connsiteY117" fmla="*/ 252413 h 739157"/>
                  <a:gd name="connsiteX118" fmla="*/ 2469356 w 3501414"/>
                  <a:gd name="connsiteY118" fmla="*/ 252413 h 739157"/>
                  <a:gd name="connsiteX119" fmla="*/ 2497931 w 3501414"/>
                  <a:gd name="connsiteY119" fmla="*/ 252413 h 739157"/>
                  <a:gd name="connsiteX120" fmla="*/ 2528888 w 3501414"/>
                  <a:gd name="connsiteY120" fmla="*/ 252413 h 739157"/>
                  <a:gd name="connsiteX121" fmla="*/ 2545556 w 3501414"/>
                  <a:gd name="connsiteY121" fmla="*/ 252413 h 739157"/>
                  <a:gd name="connsiteX122" fmla="*/ 2552700 w 3501414"/>
                  <a:gd name="connsiteY122" fmla="*/ 252413 h 739157"/>
                  <a:gd name="connsiteX123" fmla="*/ 2640806 w 3501414"/>
                  <a:gd name="connsiteY123" fmla="*/ 252413 h 739157"/>
                  <a:gd name="connsiteX124" fmla="*/ 2688431 w 3501414"/>
                  <a:gd name="connsiteY124" fmla="*/ 252413 h 739157"/>
                  <a:gd name="connsiteX125" fmla="*/ 2724150 w 3501414"/>
                  <a:gd name="connsiteY125" fmla="*/ 252413 h 739157"/>
                  <a:gd name="connsiteX126" fmla="*/ 2755106 w 3501414"/>
                  <a:gd name="connsiteY126" fmla="*/ 252413 h 739157"/>
                  <a:gd name="connsiteX127" fmla="*/ 2800350 w 3501414"/>
                  <a:gd name="connsiteY127" fmla="*/ 252413 h 739157"/>
                  <a:gd name="connsiteX128" fmla="*/ 2840831 w 3501414"/>
                  <a:gd name="connsiteY128" fmla="*/ 252413 h 739157"/>
                  <a:gd name="connsiteX129" fmla="*/ 2912269 w 3501414"/>
                  <a:gd name="connsiteY129" fmla="*/ 252413 h 739157"/>
                  <a:gd name="connsiteX130" fmla="*/ 2936081 w 3501414"/>
                  <a:gd name="connsiteY130" fmla="*/ 252413 h 739157"/>
                  <a:gd name="connsiteX131" fmla="*/ 2964656 w 3501414"/>
                  <a:gd name="connsiteY131" fmla="*/ 252413 h 739157"/>
                  <a:gd name="connsiteX132" fmla="*/ 2997994 w 3501414"/>
                  <a:gd name="connsiteY132" fmla="*/ 247650 h 739157"/>
                  <a:gd name="connsiteX133" fmla="*/ 3040856 w 3501414"/>
                  <a:gd name="connsiteY133" fmla="*/ 250031 h 739157"/>
                  <a:gd name="connsiteX134" fmla="*/ 3088481 w 3501414"/>
                  <a:gd name="connsiteY134" fmla="*/ 250031 h 739157"/>
                  <a:gd name="connsiteX135" fmla="*/ 3109913 w 3501414"/>
                  <a:gd name="connsiteY135" fmla="*/ 250031 h 739157"/>
                  <a:gd name="connsiteX136" fmla="*/ 3136106 w 3501414"/>
                  <a:gd name="connsiteY136" fmla="*/ 250031 h 739157"/>
                  <a:gd name="connsiteX137" fmla="*/ 3150394 w 3501414"/>
                  <a:gd name="connsiteY137" fmla="*/ 250031 h 739157"/>
                  <a:gd name="connsiteX138" fmla="*/ 3240881 w 3501414"/>
                  <a:gd name="connsiteY138" fmla="*/ 252413 h 739157"/>
                  <a:gd name="connsiteX139" fmla="*/ 3259931 w 3501414"/>
                  <a:gd name="connsiteY139" fmla="*/ 252413 h 739157"/>
                  <a:gd name="connsiteX140" fmla="*/ 3269456 w 3501414"/>
                  <a:gd name="connsiteY140" fmla="*/ 252413 h 739157"/>
                  <a:gd name="connsiteX141" fmla="*/ 3281363 w 3501414"/>
                  <a:gd name="connsiteY141" fmla="*/ 252413 h 739157"/>
                  <a:gd name="connsiteX142" fmla="*/ 3283744 w 3501414"/>
                  <a:gd name="connsiteY142" fmla="*/ 245269 h 739157"/>
                  <a:gd name="connsiteX143" fmla="*/ 3283744 w 3501414"/>
                  <a:gd name="connsiteY143" fmla="*/ 238125 h 739157"/>
                  <a:gd name="connsiteX144" fmla="*/ 3283744 w 3501414"/>
                  <a:gd name="connsiteY144" fmla="*/ 176213 h 739157"/>
                  <a:gd name="connsiteX145" fmla="*/ 3281363 w 3501414"/>
                  <a:gd name="connsiteY145" fmla="*/ 150019 h 739157"/>
                  <a:gd name="connsiteX146" fmla="*/ 3281363 w 3501414"/>
                  <a:gd name="connsiteY146" fmla="*/ 130969 h 739157"/>
                  <a:gd name="connsiteX147" fmla="*/ 3281363 w 3501414"/>
                  <a:gd name="connsiteY147" fmla="*/ 116681 h 739157"/>
                  <a:gd name="connsiteX148" fmla="*/ 3281363 w 3501414"/>
                  <a:gd name="connsiteY148" fmla="*/ 114300 h 739157"/>
                  <a:gd name="connsiteX149" fmla="*/ 3298031 w 3501414"/>
                  <a:gd name="connsiteY149" fmla="*/ 109538 h 739157"/>
                  <a:gd name="connsiteX150" fmla="*/ 3338513 w 3501414"/>
                  <a:gd name="connsiteY150" fmla="*/ 109538 h 739157"/>
                  <a:gd name="connsiteX151" fmla="*/ 3362325 w 3501414"/>
                  <a:gd name="connsiteY151" fmla="*/ 109538 h 739157"/>
                  <a:gd name="connsiteX152" fmla="*/ 3395663 w 3501414"/>
                  <a:gd name="connsiteY152" fmla="*/ 109538 h 739157"/>
                  <a:gd name="connsiteX153" fmla="*/ 3421856 w 3501414"/>
                  <a:gd name="connsiteY153" fmla="*/ 109538 h 739157"/>
                  <a:gd name="connsiteX154" fmla="*/ 3438525 w 3501414"/>
                  <a:gd name="connsiteY154" fmla="*/ 109538 h 739157"/>
                  <a:gd name="connsiteX155" fmla="*/ 3469481 w 3501414"/>
                  <a:gd name="connsiteY155" fmla="*/ 109538 h 739157"/>
                  <a:gd name="connsiteX156" fmla="*/ 3488531 w 3501414"/>
                  <a:gd name="connsiteY156" fmla="*/ 109538 h 739157"/>
                  <a:gd name="connsiteX157" fmla="*/ 3500438 w 3501414"/>
                  <a:gd name="connsiteY157" fmla="*/ 109538 h 739157"/>
                  <a:gd name="connsiteX158" fmla="*/ 3500438 w 3501414"/>
                  <a:gd name="connsiteY158" fmla="*/ 95250 h 739157"/>
                  <a:gd name="connsiteX159" fmla="*/ 3498056 w 3501414"/>
                  <a:gd name="connsiteY159" fmla="*/ 66675 h 739157"/>
                  <a:gd name="connsiteX160" fmla="*/ 3498056 w 3501414"/>
                  <a:gd name="connsiteY160" fmla="*/ 54769 h 739157"/>
                  <a:gd name="connsiteX161" fmla="*/ 3498056 w 3501414"/>
                  <a:gd name="connsiteY161" fmla="*/ 33338 h 739157"/>
                  <a:gd name="connsiteX162" fmla="*/ 3498056 w 3501414"/>
                  <a:gd name="connsiteY162" fmla="*/ 16669 h 739157"/>
                  <a:gd name="connsiteX163" fmla="*/ 3498056 w 3501414"/>
                  <a:gd name="connsiteY163" fmla="*/ 0 h 739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3501414" h="739157">
                    <a:moveTo>
                      <a:pt x="0" y="733425"/>
                    </a:moveTo>
                    <a:lnTo>
                      <a:pt x="73819" y="735806"/>
                    </a:lnTo>
                    <a:cubicBezTo>
                      <a:pt x="96441" y="736203"/>
                      <a:pt x="135731" y="735806"/>
                      <a:pt x="135731" y="735806"/>
                    </a:cubicBezTo>
                    <a:lnTo>
                      <a:pt x="173831" y="735806"/>
                    </a:lnTo>
                    <a:lnTo>
                      <a:pt x="202406" y="735806"/>
                    </a:lnTo>
                    <a:lnTo>
                      <a:pt x="240506" y="735806"/>
                    </a:lnTo>
                    <a:cubicBezTo>
                      <a:pt x="248047" y="735806"/>
                      <a:pt x="240903" y="743347"/>
                      <a:pt x="247650" y="735806"/>
                    </a:cubicBezTo>
                    <a:cubicBezTo>
                      <a:pt x="254397" y="728265"/>
                      <a:pt x="271463" y="698103"/>
                      <a:pt x="280988" y="690563"/>
                    </a:cubicBezTo>
                    <a:cubicBezTo>
                      <a:pt x="290513" y="683023"/>
                      <a:pt x="304800" y="690563"/>
                      <a:pt x="304800" y="690563"/>
                    </a:cubicBezTo>
                    <a:lnTo>
                      <a:pt x="326231" y="690563"/>
                    </a:lnTo>
                    <a:cubicBezTo>
                      <a:pt x="334168" y="690563"/>
                      <a:pt x="345678" y="690960"/>
                      <a:pt x="352425" y="690563"/>
                    </a:cubicBezTo>
                    <a:cubicBezTo>
                      <a:pt x="359172" y="690166"/>
                      <a:pt x="364332" y="691753"/>
                      <a:pt x="366713" y="688181"/>
                    </a:cubicBezTo>
                    <a:cubicBezTo>
                      <a:pt x="369094" y="684609"/>
                      <a:pt x="366713" y="669131"/>
                      <a:pt x="366713" y="669131"/>
                    </a:cubicBezTo>
                    <a:lnTo>
                      <a:pt x="366713" y="659606"/>
                    </a:lnTo>
                    <a:lnTo>
                      <a:pt x="366713" y="647700"/>
                    </a:lnTo>
                    <a:cubicBezTo>
                      <a:pt x="366713" y="644922"/>
                      <a:pt x="362348" y="643732"/>
                      <a:pt x="366713" y="642938"/>
                    </a:cubicBezTo>
                    <a:cubicBezTo>
                      <a:pt x="371079" y="642144"/>
                      <a:pt x="392906" y="642938"/>
                      <a:pt x="392906" y="642938"/>
                    </a:cubicBezTo>
                    <a:lnTo>
                      <a:pt x="431006" y="642938"/>
                    </a:lnTo>
                    <a:cubicBezTo>
                      <a:pt x="442515" y="642938"/>
                      <a:pt x="453232" y="643335"/>
                      <a:pt x="461963" y="642938"/>
                    </a:cubicBezTo>
                    <a:cubicBezTo>
                      <a:pt x="470694" y="642541"/>
                      <a:pt x="475060" y="640556"/>
                      <a:pt x="483394" y="640556"/>
                    </a:cubicBezTo>
                    <a:cubicBezTo>
                      <a:pt x="491728" y="640556"/>
                      <a:pt x="502444" y="642541"/>
                      <a:pt x="511969" y="642938"/>
                    </a:cubicBezTo>
                    <a:cubicBezTo>
                      <a:pt x="521494" y="643335"/>
                      <a:pt x="531416" y="643335"/>
                      <a:pt x="540544" y="642938"/>
                    </a:cubicBezTo>
                    <a:cubicBezTo>
                      <a:pt x="549672" y="642541"/>
                      <a:pt x="560388" y="640953"/>
                      <a:pt x="566738" y="640556"/>
                    </a:cubicBezTo>
                    <a:cubicBezTo>
                      <a:pt x="573088" y="640159"/>
                      <a:pt x="577057" y="642937"/>
                      <a:pt x="578644" y="640556"/>
                    </a:cubicBezTo>
                    <a:cubicBezTo>
                      <a:pt x="580232" y="638175"/>
                      <a:pt x="576660" y="629841"/>
                      <a:pt x="576263" y="626269"/>
                    </a:cubicBezTo>
                    <a:cubicBezTo>
                      <a:pt x="575866" y="622697"/>
                      <a:pt x="576263" y="619125"/>
                      <a:pt x="576263" y="619125"/>
                    </a:cubicBezTo>
                    <a:lnTo>
                      <a:pt x="576263" y="602456"/>
                    </a:lnTo>
                    <a:cubicBezTo>
                      <a:pt x="576263" y="598884"/>
                      <a:pt x="575469" y="598884"/>
                      <a:pt x="576263" y="597694"/>
                    </a:cubicBezTo>
                    <a:cubicBezTo>
                      <a:pt x="577057" y="596504"/>
                      <a:pt x="577056" y="595710"/>
                      <a:pt x="581025" y="595313"/>
                    </a:cubicBezTo>
                    <a:cubicBezTo>
                      <a:pt x="584994" y="594916"/>
                      <a:pt x="594122" y="596107"/>
                      <a:pt x="600075" y="595313"/>
                    </a:cubicBezTo>
                    <a:cubicBezTo>
                      <a:pt x="606028" y="594519"/>
                      <a:pt x="612378" y="590947"/>
                      <a:pt x="616744" y="590550"/>
                    </a:cubicBezTo>
                    <a:cubicBezTo>
                      <a:pt x="621110" y="590153"/>
                      <a:pt x="618728" y="596503"/>
                      <a:pt x="626269" y="592931"/>
                    </a:cubicBezTo>
                    <a:cubicBezTo>
                      <a:pt x="633810" y="589359"/>
                      <a:pt x="656035" y="575072"/>
                      <a:pt x="661988" y="569119"/>
                    </a:cubicBezTo>
                    <a:lnTo>
                      <a:pt x="661988" y="557213"/>
                    </a:lnTo>
                    <a:cubicBezTo>
                      <a:pt x="661988" y="554038"/>
                      <a:pt x="657623" y="551260"/>
                      <a:pt x="661988" y="550069"/>
                    </a:cubicBezTo>
                    <a:cubicBezTo>
                      <a:pt x="666353" y="548878"/>
                      <a:pt x="679847" y="550863"/>
                      <a:pt x="688181" y="550069"/>
                    </a:cubicBezTo>
                    <a:cubicBezTo>
                      <a:pt x="696515" y="549275"/>
                      <a:pt x="706438" y="546100"/>
                      <a:pt x="711994" y="545306"/>
                    </a:cubicBezTo>
                    <a:cubicBezTo>
                      <a:pt x="717550" y="544512"/>
                      <a:pt x="721519" y="545306"/>
                      <a:pt x="721519" y="545306"/>
                    </a:cubicBezTo>
                    <a:lnTo>
                      <a:pt x="812006" y="545306"/>
                    </a:lnTo>
                    <a:cubicBezTo>
                      <a:pt x="830262" y="545306"/>
                      <a:pt x="823515" y="545703"/>
                      <a:pt x="831056" y="545306"/>
                    </a:cubicBezTo>
                    <a:cubicBezTo>
                      <a:pt x="838597" y="544909"/>
                      <a:pt x="850900" y="543322"/>
                      <a:pt x="857250" y="542925"/>
                    </a:cubicBezTo>
                    <a:cubicBezTo>
                      <a:pt x="863600" y="542528"/>
                      <a:pt x="869156" y="542925"/>
                      <a:pt x="869156" y="542925"/>
                    </a:cubicBezTo>
                    <a:lnTo>
                      <a:pt x="888206" y="542925"/>
                    </a:lnTo>
                    <a:cubicBezTo>
                      <a:pt x="894159" y="542925"/>
                      <a:pt x="898525" y="542528"/>
                      <a:pt x="904875" y="542925"/>
                    </a:cubicBezTo>
                    <a:cubicBezTo>
                      <a:pt x="911225" y="543322"/>
                      <a:pt x="922337" y="546100"/>
                      <a:pt x="926306" y="545306"/>
                    </a:cubicBezTo>
                    <a:cubicBezTo>
                      <a:pt x="930275" y="544512"/>
                      <a:pt x="928291" y="541735"/>
                      <a:pt x="928688" y="538163"/>
                    </a:cubicBezTo>
                    <a:cubicBezTo>
                      <a:pt x="929085" y="534591"/>
                      <a:pt x="928688" y="523875"/>
                      <a:pt x="928688" y="523875"/>
                    </a:cubicBezTo>
                    <a:lnTo>
                      <a:pt x="928688" y="511969"/>
                    </a:lnTo>
                    <a:lnTo>
                      <a:pt x="928688" y="500063"/>
                    </a:lnTo>
                    <a:lnTo>
                      <a:pt x="928688" y="492919"/>
                    </a:lnTo>
                    <a:cubicBezTo>
                      <a:pt x="928688" y="491332"/>
                      <a:pt x="924323" y="490935"/>
                      <a:pt x="928688" y="490538"/>
                    </a:cubicBezTo>
                    <a:cubicBezTo>
                      <a:pt x="933053" y="490141"/>
                      <a:pt x="954881" y="490538"/>
                      <a:pt x="954881" y="490538"/>
                    </a:cubicBezTo>
                    <a:lnTo>
                      <a:pt x="976313" y="490538"/>
                    </a:lnTo>
                    <a:lnTo>
                      <a:pt x="1007269" y="490538"/>
                    </a:lnTo>
                    <a:lnTo>
                      <a:pt x="1028700" y="490538"/>
                    </a:lnTo>
                    <a:lnTo>
                      <a:pt x="1047750" y="490538"/>
                    </a:lnTo>
                    <a:lnTo>
                      <a:pt x="1064419" y="490538"/>
                    </a:lnTo>
                    <a:lnTo>
                      <a:pt x="1085850" y="490538"/>
                    </a:lnTo>
                    <a:lnTo>
                      <a:pt x="1102519" y="490538"/>
                    </a:lnTo>
                    <a:lnTo>
                      <a:pt x="1119188" y="490538"/>
                    </a:lnTo>
                    <a:lnTo>
                      <a:pt x="1133475" y="490538"/>
                    </a:lnTo>
                    <a:lnTo>
                      <a:pt x="1150144" y="490538"/>
                    </a:lnTo>
                    <a:lnTo>
                      <a:pt x="1171575" y="490538"/>
                    </a:lnTo>
                    <a:lnTo>
                      <a:pt x="1190625" y="490538"/>
                    </a:lnTo>
                    <a:lnTo>
                      <a:pt x="1204913" y="490538"/>
                    </a:lnTo>
                    <a:lnTo>
                      <a:pt x="1214438" y="490538"/>
                    </a:lnTo>
                    <a:cubicBezTo>
                      <a:pt x="1218407" y="490538"/>
                      <a:pt x="1226741" y="498872"/>
                      <a:pt x="1228725" y="490538"/>
                    </a:cubicBezTo>
                    <a:cubicBezTo>
                      <a:pt x="1230709" y="482204"/>
                      <a:pt x="1225947" y="449659"/>
                      <a:pt x="1226344" y="440531"/>
                    </a:cubicBezTo>
                    <a:cubicBezTo>
                      <a:pt x="1226741" y="431403"/>
                      <a:pt x="1225947" y="437356"/>
                      <a:pt x="1231106" y="435769"/>
                    </a:cubicBezTo>
                    <a:cubicBezTo>
                      <a:pt x="1236265" y="434182"/>
                      <a:pt x="1248569" y="431800"/>
                      <a:pt x="1257300" y="431006"/>
                    </a:cubicBezTo>
                    <a:cubicBezTo>
                      <a:pt x="1266031" y="430212"/>
                      <a:pt x="1283494" y="431006"/>
                      <a:pt x="1283494" y="431006"/>
                    </a:cubicBezTo>
                    <a:lnTo>
                      <a:pt x="1302544" y="431006"/>
                    </a:lnTo>
                    <a:lnTo>
                      <a:pt x="1397794" y="431006"/>
                    </a:lnTo>
                    <a:cubicBezTo>
                      <a:pt x="1422003" y="431403"/>
                      <a:pt x="1432719" y="432991"/>
                      <a:pt x="1447800" y="433388"/>
                    </a:cubicBezTo>
                    <a:cubicBezTo>
                      <a:pt x="1462881" y="433785"/>
                      <a:pt x="1488281" y="433388"/>
                      <a:pt x="1488281" y="433388"/>
                    </a:cubicBezTo>
                    <a:lnTo>
                      <a:pt x="1531144" y="433388"/>
                    </a:lnTo>
                    <a:lnTo>
                      <a:pt x="1554956" y="433388"/>
                    </a:lnTo>
                    <a:lnTo>
                      <a:pt x="1578769" y="433388"/>
                    </a:lnTo>
                    <a:lnTo>
                      <a:pt x="1612106" y="433388"/>
                    </a:lnTo>
                    <a:cubicBezTo>
                      <a:pt x="1624409" y="433388"/>
                      <a:pt x="1642269" y="433785"/>
                      <a:pt x="1652588" y="433388"/>
                    </a:cubicBezTo>
                    <a:cubicBezTo>
                      <a:pt x="1662907" y="432991"/>
                      <a:pt x="1665685" y="431403"/>
                      <a:pt x="1674019" y="431006"/>
                    </a:cubicBezTo>
                    <a:cubicBezTo>
                      <a:pt x="1682353" y="430609"/>
                      <a:pt x="1702594" y="431006"/>
                      <a:pt x="1702594" y="431006"/>
                    </a:cubicBezTo>
                    <a:lnTo>
                      <a:pt x="1721644" y="431006"/>
                    </a:lnTo>
                    <a:lnTo>
                      <a:pt x="1747838" y="431006"/>
                    </a:lnTo>
                    <a:lnTo>
                      <a:pt x="1778794" y="431006"/>
                    </a:lnTo>
                    <a:lnTo>
                      <a:pt x="1804988" y="431006"/>
                    </a:lnTo>
                    <a:lnTo>
                      <a:pt x="1840706" y="431006"/>
                    </a:lnTo>
                    <a:lnTo>
                      <a:pt x="1864519" y="431006"/>
                    </a:lnTo>
                    <a:lnTo>
                      <a:pt x="1885950" y="431006"/>
                    </a:lnTo>
                    <a:lnTo>
                      <a:pt x="1900238" y="431006"/>
                    </a:lnTo>
                    <a:lnTo>
                      <a:pt x="1995488" y="431006"/>
                    </a:lnTo>
                    <a:lnTo>
                      <a:pt x="2035969" y="431006"/>
                    </a:lnTo>
                    <a:lnTo>
                      <a:pt x="2069306" y="431006"/>
                    </a:lnTo>
                    <a:lnTo>
                      <a:pt x="2081213" y="431006"/>
                    </a:lnTo>
                    <a:lnTo>
                      <a:pt x="2166938" y="431006"/>
                    </a:lnTo>
                    <a:lnTo>
                      <a:pt x="2193131" y="431006"/>
                    </a:lnTo>
                    <a:cubicBezTo>
                      <a:pt x="2202656" y="431006"/>
                      <a:pt x="2218532" y="433784"/>
                      <a:pt x="2224088" y="431006"/>
                    </a:cubicBezTo>
                    <a:cubicBezTo>
                      <a:pt x="2229644" y="428228"/>
                      <a:pt x="2226469" y="419100"/>
                      <a:pt x="2226469" y="414338"/>
                    </a:cubicBezTo>
                    <a:cubicBezTo>
                      <a:pt x="2226469" y="409576"/>
                      <a:pt x="2224485" y="407193"/>
                      <a:pt x="2224088" y="402431"/>
                    </a:cubicBezTo>
                    <a:cubicBezTo>
                      <a:pt x="2223691" y="397669"/>
                      <a:pt x="2224088" y="385763"/>
                      <a:pt x="2224088" y="385763"/>
                    </a:cubicBezTo>
                    <a:lnTo>
                      <a:pt x="2224088" y="366713"/>
                    </a:lnTo>
                    <a:lnTo>
                      <a:pt x="2224088" y="354806"/>
                    </a:lnTo>
                    <a:cubicBezTo>
                      <a:pt x="2224088" y="351631"/>
                      <a:pt x="2220119" y="348853"/>
                      <a:pt x="2224088" y="347663"/>
                    </a:cubicBezTo>
                    <a:cubicBezTo>
                      <a:pt x="2228057" y="346473"/>
                      <a:pt x="2247900" y="347663"/>
                      <a:pt x="2247900" y="347663"/>
                    </a:cubicBezTo>
                    <a:lnTo>
                      <a:pt x="2274094" y="347663"/>
                    </a:lnTo>
                    <a:lnTo>
                      <a:pt x="2300288" y="347663"/>
                    </a:lnTo>
                    <a:cubicBezTo>
                      <a:pt x="2307829" y="347663"/>
                      <a:pt x="2313385" y="348060"/>
                      <a:pt x="2319338" y="347663"/>
                    </a:cubicBezTo>
                    <a:cubicBezTo>
                      <a:pt x="2325291" y="347266"/>
                      <a:pt x="2331244" y="345678"/>
                      <a:pt x="2336006" y="345281"/>
                    </a:cubicBezTo>
                    <a:cubicBezTo>
                      <a:pt x="2340768" y="344884"/>
                      <a:pt x="2344738" y="346075"/>
                      <a:pt x="2347913" y="345281"/>
                    </a:cubicBezTo>
                    <a:cubicBezTo>
                      <a:pt x="2351088" y="344487"/>
                      <a:pt x="2354659" y="345281"/>
                      <a:pt x="2355056" y="340519"/>
                    </a:cubicBezTo>
                    <a:cubicBezTo>
                      <a:pt x="2355453" y="335757"/>
                      <a:pt x="2351088" y="323453"/>
                      <a:pt x="2350294" y="316706"/>
                    </a:cubicBezTo>
                    <a:cubicBezTo>
                      <a:pt x="2349500" y="309959"/>
                      <a:pt x="2350294" y="300038"/>
                      <a:pt x="2350294" y="300038"/>
                    </a:cubicBezTo>
                    <a:lnTo>
                      <a:pt x="2350294" y="285750"/>
                    </a:lnTo>
                    <a:lnTo>
                      <a:pt x="2350294" y="276225"/>
                    </a:lnTo>
                    <a:lnTo>
                      <a:pt x="2350294" y="264319"/>
                    </a:lnTo>
                    <a:cubicBezTo>
                      <a:pt x="2350294" y="260350"/>
                      <a:pt x="2347119" y="254397"/>
                      <a:pt x="2350294" y="252413"/>
                    </a:cubicBezTo>
                    <a:cubicBezTo>
                      <a:pt x="2353469" y="250429"/>
                      <a:pt x="2369344" y="252413"/>
                      <a:pt x="2369344" y="252413"/>
                    </a:cubicBezTo>
                    <a:lnTo>
                      <a:pt x="2383631" y="252413"/>
                    </a:lnTo>
                    <a:lnTo>
                      <a:pt x="2469356" y="252413"/>
                    </a:lnTo>
                    <a:lnTo>
                      <a:pt x="2497931" y="252413"/>
                    </a:lnTo>
                    <a:lnTo>
                      <a:pt x="2528888" y="252413"/>
                    </a:lnTo>
                    <a:lnTo>
                      <a:pt x="2545556" y="252413"/>
                    </a:lnTo>
                    <a:lnTo>
                      <a:pt x="2552700" y="252413"/>
                    </a:lnTo>
                    <a:lnTo>
                      <a:pt x="2640806" y="252413"/>
                    </a:lnTo>
                    <a:lnTo>
                      <a:pt x="2688431" y="252413"/>
                    </a:lnTo>
                    <a:lnTo>
                      <a:pt x="2724150" y="252413"/>
                    </a:lnTo>
                    <a:lnTo>
                      <a:pt x="2755106" y="252413"/>
                    </a:lnTo>
                    <a:lnTo>
                      <a:pt x="2800350" y="252413"/>
                    </a:lnTo>
                    <a:lnTo>
                      <a:pt x="2840831" y="252413"/>
                    </a:lnTo>
                    <a:lnTo>
                      <a:pt x="2912269" y="252413"/>
                    </a:lnTo>
                    <a:lnTo>
                      <a:pt x="2936081" y="252413"/>
                    </a:lnTo>
                    <a:cubicBezTo>
                      <a:pt x="2944812" y="252413"/>
                      <a:pt x="2954337" y="253207"/>
                      <a:pt x="2964656" y="252413"/>
                    </a:cubicBezTo>
                    <a:cubicBezTo>
                      <a:pt x="2974975" y="251619"/>
                      <a:pt x="2985294" y="248047"/>
                      <a:pt x="2997994" y="247650"/>
                    </a:cubicBezTo>
                    <a:cubicBezTo>
                      <a:pt x="3010694" y="247253"/>
                      <a:pt x="3025775" y="249634"/>
                      <a:pt x="3040856" y="250031"/>
                    </a:cubicBezTo>
                    <a:cubicBezTo>
                      <a:pt x="3055937" y="250428"/>
                      <a:pt x="3088481" y="250031"/>
                      <a:pt x="3088481" y="250031"/>
                    </a:cubicBezTo>
                    <a:lnTo>
                      <a:pt x="3109913" y="250031"/>
                    </a:lnTo>
                    <a:lnTo>
                      <a:pt x="3136106" y="250031"/>
                    </a:lnTo>
                    <a:lnTo>
                      <a:pt x="3150394" y="250031"/>
                    </a:lnTo>
                    <a:lnTo>
                      <a:pt x="3240881" y="252413"/>
                    </a:lnTo>
                    <a:cubicBezTo>
                      <a:pt x="3259137" y="252810"/>
                      <a:pt x="3259931" y="252413"/>
                      <a:pt x="3259931" y="252413"/>
                    </a:cubicBezTo>
                    <a:lnTo>
                      <a:pt x="3269456" y="252413"/>
                    </a:lnTo>
                    <a:cubicBezTo>
                      <a:pt x="3273028" y="252413"/>
                      <a:pt x="3278982" y="253604"/>
                      <a:pt x="3281363" y="252413"/>
                    </a:cubicBezTo>
                    <a:cubicBezTo>
                      <a:pt x="3283744" y="251222"/>
                      <a:pt x="3283347" y="247650"/>
                      <a:pt x="3283744" y="245269"/>
                    </a:cubicBezTo>
                    <a:cubicBezTo>
                      <a:pt x="3284141" y="242888"/>
                      <a:pt x="3283744" y="238125"/>
                      <a:pt x="3283744" y="238125"/>
                    </a:cubicBezTo>
                    <a:cubicBezTo>
                      <a:pt x="3283744" y="226616"/>
                      <a:pt x="3284141" y="190897"/>
                      <a:pt x="3283744" y="176213"/>
                    </a:cubicBezTo>
                    <a:cubicBezTo>
                      <a:pt x="3283347" y="161529"/>
                      <a:pt x="3281760" y="157560"/>
                      <a:pt x="3281363" y="150019"/>
                    </a:cubicBezTo>
                    <a:cubicBezTo>
                      <a:pt x="3280966" y="142478"/>
                      <a:pt x="3281363" y="130969"/>
                      <a:pt x="3281363" y="130969"/>
                    </a:cubicBezTo>
                    <a:lnTo>
                      <a:pt x="3281363" y="116681"/>
                    </a:lnTo>
                    <a:cubicBezTo>
                      <a:pt x="3281363" y="113903"/>
                      <a:pt x="3278585" y="115491"/>
                      <a:pt x="3281363" y="114300"/>
                    </a:cubicBezTo>
                    <a:cubicBezTo>
                      <a:pt x="3284141" y="113109"/>
                      <a:pt x="3288506" y="110332"/>
                      <a:pt x="3298031" y="109538"/>
                    </a:cubicBezTo>
                    <a:cubicBezTo>
                      <a:pt x="3307556" y="108744"/>
                      <a:pt x="3338513" y="109538"/>
                      <a:pt x="3338513" y="109538"/>
                    </a:cubicBezTo>
                    <a:lnTo>
                      <a:pt x="3362325" y="109538"/>
                    </a:lnTo>
                    <a:lnTo>
                      <a:pt x="3395663" y="109538"/>
                    </a:lnTo>
                    <a:lnTo>
                      <a:pt x="3421856" y="109538"/>
                    </a:lnTo>
                    <a:lnTo>
                      <a:pt x="3438525" y="109538"/>
                    </a:lnTo>
                    <a:lnTo>
                      <a:pt x="3469481" y="109538"/>
                    </a:lnTo>
                    <a:lnTo>
                      <a:pt x="3488531" y="109538"/>
                    </a:lnTo>
                    <a:cubicBezTo>
                      <a:pt x="3493690" y="109538"/>
                      <a:pt x="3498454" y="111919"/>
                      <a:pt x="3500438" y="109538"/>
                    </a:cubicBezTo>
                    <a:cubicBezTo>
                      <a:pt x="3502422" y="107157"/>
                      <a:pt x="3500835" y="102394"/>
                      <a:pt x="3500438" y="95250"/>
                    </a:cubicBezTo>
                    <a:cubicBezTo>
                      <a:pt x="3500041" y="88106"/>
                      <a:pt x="3498453" y="73422"/>
                      <a:pt x="3498056" y="66675"/>
                    </a:cubicBezTo>
                    <a:cubicBezTo>
                      <a:pt x="3497659" y="59928"/>
                      <a:pt x="3498056" y="54769"/>
                      <a:pt x="3498056" y="54769"/>
                    </a:cubicBezTo>
                    <a:lnTo>
                      <a:pt x="3498056" y="33338"/>
                    </a:lnTo>
                    <a:lnTo>
                      <a:pt x="3498056" y="16669"/>
                    </a:lnTo>
                    <a:lnTo>
                      <a:pt x="3498056" y="0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8587130" y="3226728"/>
                <a:ext cx="527326" cy="178229"/>
              </a:xfrm>
              <a:custGeom>
                <a:avLst/>
                <a:gdLst>
                  <a:gd name="connsiteX0" fmla="*/ 0 w 526256"/>
                  <a:gd name="connsiteY0" fmla="*/ 179123 h 179161"/>
                  <a:gd name="connsiteX1" fmla="*/ 107156 w 526256"/>
                  <a:gd name="connsiteY1" fmla="*/ 176741 h 179161"/>
                  <a:gd name="connsiteX2" fmla="*/ 152400 w 526256"/>
                  <a:gd name="connsiteY2" fmla="*/ 179123 h 179161"/>
                  <a:gd name="connsiteX3" fmla="*/ 183356 w 526256"/>
                  <a:gd name="connsiteY3" fmla="*/ 174360 h 179161"/>
                  <a:gd name="connsiteX4" fmla="*/ 178593 w 526256"/>
                  <a:gd name="connsiteY4" fmla="*/ 152929 h 179161"/>
                  <a:gd name="connsiteX5" fmla="*/ 178593 w 526256"/>
                  <a:gd name="connsiteY5" fmla="*/ 124354 h 179161"/>
                  <a:gd name="connsiteX6" fmla="*/ 178593 w 526256"/>
                  <a:gd name="connsiteY6" fmla="*/ 93398 h 179161"/>
                  <a:gd name="connsiteX7" fmla="*/ 178593 w 526256"/>
                  <a:gd name="connsiteY7" fmla="*/ 76729 h 179161"/>
                  <a:gd name="connsiteX8" fmla="*/ 176212 w 526256"/>
                  <a:gd name="connsiteY8" fmla="*/ 5291 h 179161"/>
                  <a:gd name="connsiteX9" fmla="*/ 209550 w 526256"/>
                  <a:gd name="connsiteY9" fmla="*/ 5291 h 179161"/>
                  <a:gd name="connsiteX10" fmla="*/ 238125 w 526256"/>
                  <a:gd name="connsiteY10" fmla="*/ 5291 h 179161"/>
                  <a:gd name="connsiteX11" fmla="*/ 266700 w 526256"/>
                  <a:gd name="connsiteY11" fmla="*/ 5291 h 179161"/>
                  <a:gd name="connsiteX12" fmla="*/ 364331 w 526256"/>
                  <a:gd name="connsiteY12" fmla="*/ 5291 h 179161"/>
                  <a:gd name="connsiteX13" fmla="*/ 388143 w 526256"/>
                  <a:gd name="connsiteY13" fmla="*/ 5291 h 179161"/>
                  <a:gd name="connsiteX14" fmla="*/ 416718 w 526256"/>
                  <a:gd name="connsiteY14" fmla="*/ 5291 h 179161"/>
                  <a:gd name="connsiteX15" fmla="*/ 450056 w 526256"/>
                  <a:gd name="connsiteY15" fmla="*/ 5291 h 179161"/>
                  <a:gd name="connsiteX16" fmla="*/ 476250 w 526256"/>
                  <a:gd name="connsiteY16" fmla="*/ 5291 h 179161"/>
                  <a:gd name="connsiteX17" fmla="*/ 502443 w 526256"/>
                  <a:gd name="connsiteY17" fmla="*/ 5291 h 179161"/>
                  <a:gd name="connsiteX18" fmla="*/ 514350 w 526256"/>
                  <a:gd name="connsiteY18" fmla="*/ 5291 h 179161"/>
                  <a:gd name="connsiteX19" fmla="*/ 526256 w 526256"/>
                  <a:gd name="connsiteY19" fmla="*/ 5291 h 17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6256" h="179161">
                    <a:moveTo>
                      <a:pt x="0" y="179123"/>
                    </a:moveTo>
                    <a:lnTo>
                      <a:pt x="107156" y="176741"/>
                    </a:lnTo>
                    <a:cubicBezTo>
                      <a:pt x="132556" y="176741"/>
                      <a:pt x="139700" y="179520"/>
                      <a:pt x="152400" y="179123"/>
                    </a:cubicBezTo>
                    <a:cubicBezTo>
                      <a:pt x="165100" y="178726"/>
                      <a:pt x="178991" y="178726"/>
                      <a:pt x="183356" y="174360"/>
                    </a:cubicBezTo>
                    <a:cubicBezTo>
                      <a:pt x="187721" y="169994"/>
                      <a:pt x="179387" y="161263"/>
                      <a:pt x="178593" y="152929"/>
                    </a:cubicBezTo>
                    <a:cubicBezTo>
                      <a:pt x="177799" y="144595"/>
                      <a:pt x="178593" y="124354"/>
                      <a:pt x="178593" y="124354"/>
                    </a:cubicBezTo>
                    <a:lnTo>
                      <a:pt x="178593" y="93398"/>
                    </a:lnTo>
                    <a:cubicBezTo>
                      <a:pt x="178593" y="85461"/>
                      <a:pt x="178990" y="91413"/>
                      <a:pt x="178593" y="76729"/>
                    </a:cubicBezTo>
                    <a:cubicBezTo>
                      <a:pt x="178196" y="62045"/>
                      <a:pt x="171053" y="17197"/>
                      <a:pt x="176212" y="5291"/>
                    </a:cubicBezTo>
                    <a:cubicBezTo>
                      <a:pt x="181372" y="-6615"/>
                      <a:pt x="209550" y="5291"/>
                      <a:pt x="209550" y="5291"/>
                    </a:cubicBezTo>
                    <a:lnTo>
                      <a:pt x="238125" y="5291"/>
                    </a:lnTo>
                    <a:lnTo>
                      <a:pt x="266700" y="5291"/>
                    </a:lnTo>
                    <a:lnTo>
                      <a:pt x="364331" y="5291"/>
                    </a:lnTo>
                    <a:lnTo>
                      <a:pt x="388143" y="5291"/>
                    </a:lnTo>
                    <a:lnTo>
                      <a:pt x="416718" y="5291"/>
                    </a:lnTo>
                    <a:lnTo>
                      <a:pt x="450056" y="5291"/>
                    </a:lnTo>
                    <a:lnTo>
                      <a:pt x="476250" y="5291"/>
                    </a:lnTo>
                    <a:lnTo>
                      <a:pt x="502443" y="5291"/>
                    </a:lnTo>
                    <a:lnTo>
                      <a:pt x="514350" y="5291"/>
                    </a:lnTo>
                    <a:lnTo>
                      <a:pt x="526256" y="5291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" name="Group 151"/>
          <p:cNvGrpSpPr>
            <a:grpSpLocks/>
          </p:cNvGrpSpPr>
          <p:nvPr/>
        </p:nvGrpSpPr>
        <p:grpSpPr bwMode="auto">
          <a:xfrm>
            <a:off x="6292850" y="1960737"/>
            <a:ext cx="2405063" cy="3322637"/>
            <a:chOff x="14288" y="1084659"/>
            <a:chExt cx="9086850" cy="5067300"/>
          </a:xfrm>
        </p:grpSpPr>
        <p:sp>
          <p:nvSpPr>
            <p:cNvPr id="153" name="Rectangle 152"/>
            <p:cNvSpPr/>
            <p:nvPr/>
          </p:nvSpPr>
          <p:spPr bwMode="auto">
            <a:xfrm>
              <a:off x="14288" y="1084659"/>
              <a:ext cx="9086850" cy="5067300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0655" y="2052462"/>
              <a:ext cx="9058275" cy="4095926"/>
              <a:chOff x="30655" y="2052462"/>
              <a:chExt cx="9058275" cy="4095926"/>
            </a:xfrm>
          </p:grpSpPr>
          <p:sp>
            <p:nvSpPr>
              <p:cNvPr id="161" name="Freeform 160"/>
              <p:cNvSpPr/>
              <p:nvPr/>
            </p:nvSpPr>
            <p:spPr bwMode="auto">
              <a:xfrm>
                <a:off x="806013" y="4980161"/>
                <a:ext cx="65979" cy="133160"/>
              </a:xfrm>
              <a:custGeom>
                <a:avLst/>
                <a:gdLst>
                  <a:gd name="connsiteX0" fmla="*/ 0 w 64294"/>
                  <a:gd name="connsiteY0" fmla="*/ 133350 h 133350"/>
                  <a:gd name="connsiteX1" fmla="*/ 23812 w 64294"/>
                  <a:gd name="connsiteY1" fmla="*/ 88106 h 133350"/>
                  <a:gd name="connsiteX2" fmla="*/ 26194 w 64294"/>
                  <a:gd name="connsiteY2" fmla="*/ 76200 h 133350"/>
                  <a:gd name="connsiteX3" fmla="*/ 26194 w 64294"/>
                  <a:gd name="connsiteY3" fmla="*/ 66675 h 133350"/>
                  <a:gd name="connsiteX4" fmla="*/ 26194 w 64294"/>
                  <a:gd name="connsiteY4" fmla="*/ 61912 h 133350"/>
                  <a:gd name="connsiteX5" fmla="*/ 26194 w 64294"/>
                  <a:gd name="connsiteY5" fmla="*/ 54769 h 133350"/>
                  <a:gd name="connsiteX6" fmla="*/ 26194 w 64294"/>
                  <a:gd name="connsiteY6" fmla="*/ 52387 h 133350"/>
                  <a:gd name="connsiteX7" fmla="*/ 26194 w 64294"/>
                  <a:gd name="connsiteY7" fmla="*/ 45244 h 133350"/>
                  <a:gd name="connsiteX8" fmla="*/ 26194 w 64294"/>
                  <a:gd name="connsiteY8" fmla="*/ 38100 h 133350"/>
                  <a:gd name="connsiteX9" fmla="*/ 28575 w 64294"/>
                  <a:gd name="connsiteY9" fmla="*/ 38100 h 133350"/>
                  <a:gd name="connsiteX10" fmla="*/ 38100 w 64294"/>
                  <a:gd name="connsiteY10" fmla="*/ 38100 h 133350"/>
                  <a:gd name="connsiteX11" fmla="*/ 45244 w 64294"/>
                  <a:gd name="connsiteY11" fmla="*/ 38100 h 133350"/>
                  <a:gd name="connsiteX12" fmla="*/ 50006 w 64294"/>
                  <a:gd name="connsiteY12" fmla="*/ 38100 h 133350"/>
                  <a:gd name="connsiteX13" fmla="*/ 52387 w 64294"/>
                  <a:gd name="connsiteY13" fmla="*/ 30956 h 133350"/>
                  <a:gd name="connsiteX14" fmla="*/ 52387 w 64294"/>
                  <a:gd name="connsiteY14" fmla="*/ 21431 h 133350"/>
                  <a:gd name="connsiteX15" fmla="*/ 52387 w 64294"/>
                  <a:gd name="connsiteY15" fmla="*/ 16669 h 133350"/>
                  <a:gd name="connsiteX16" fmla="*/ 59531 w 64294"/>
                  <a:gd name="connsiteY16" fmla="*/ 16669 h 133350"/>
                  <a:gd name="connsiteX17" fmla="*/ 64294 w 64294"/>
                  <a:gd name="connsiteY17" fmla="*/ 16669 h 133350"/>
                  <a:gd name="connsiteX18" fmla="*/ 64294 w 64294"/>
                  <a:gd name="connsiteY18" fmla="*/ 11906 h 133350"/>
                  <a:gd name="connsiteX19" fmla="*/ 64294 w 64294"/>
                  <a:gd name="connsiteY19" fmla="*/ 4762 h 133350"/>
                  <a:gd name="connsiteX20" fmla="*/ 64294 w 64294"/>
                  <a:gd name="connsiteY20" fmla="*/ 2381 h 133350"/>
                  <a:gd name="connsiteX21" fmla="*/ 64294 w 64294"/>
                  <a:gd name="connsiteY21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294" h="133350">
                    <a:moveTo>
                      <a:pt x="0" y="133350"/>
                    </a:moveTo>
                    <a:cubicBezTo>
                      <a:pt x="9723" y="115490"/>
                      <a:pt x="19446" y="97631"/>
                      <a:pt x="23812" y="88106"/>
                    </a:cubicBezTo>
                    <a:cubicBezTo>
                      <a:pt x="28178" y="78581"/>
                      <a:pt x="25797" y="79772"/>
                      <a:pt x="26194" y="76200"/>
                    </a:cubicBezTo>
                    <a:cubicBezTo>
                      <a:pt x="26591" y="72628"/>
                      <a:pt x="26194" y="66675"/>
                      <a:pt x="26194" y="66675"/>
                    </a:cubicBezTo>
                    <a:lnTo>
                      <a:pt x="26194" y="61912"/>
                    </a:lnTo>
                    <a:lnTo>
                      <a:pt x="26194" y="54769"/>
                    </a:lnTo>
                    <a:lnTo>
                      <a:pt x="26194" y="52387"/>
                    </a:lnTo>
                    <a:lnTo>
                      <a:pt x="26194" y="45244"/>
                    </a:lnTo>
                    <a:cubicBezTo>
                      <a:pt x="26194" y="42863"/>
                      <a:pt x="25797" y="39291"/>
                      <a:pt x="26194" y="38100"/>
                    </a:cubicBezTo>
                    <a:cubicBezTo>
                      <a:pt x="26591" y="36909"/>
                      <a:pt x="28575" y="38100"/>
                      <a:pt x="28575" y="38100"/>
                    </a:cubicBezTo>
                    <a:lnTo>
                      <a:pt x="38100" y="38100"/>
                    </a:lnTo>
                    <a:lnTo>
                      <a:pt x="45244" y="38100"/>
                    </a:lnTo>
                    <a:cubicBezTo>
                      <a:pt x="47228" y="38100"/>
                      <a:pt x="48816" y="39291"/>
                      <a:pt x="50006" y="38100"/>
                    </a:cubicBezTo>
                    <a:cubicBezTo>
                      <a:pt x="51196" y="36909"/>
                      <a:pt x="51990" y="33734"/>
                      <a:pt x="52387" y="30956"/>
                    </a:cubicBezTo>
                    <a:cubicBezTo>
                      <a:pt x="52784" y="28178"/>
                      <a:pt x="52387" y="21431"/>
                      <a:pt x="52387" y="21431"/>
                    </a:cubicBezTo>
                    <a:cubicBezTo>
                      <a:pt x="52387" y="19050"/>
                      <a:pt x="51197" y="17463"/>
                      <a:pt x="52387" y="16669"/>
                    </a:cubicBezTo>
                    <a:cubicBezTo>
                      <a:pt x="53577" y="15875"/>
                      <a:pt x="59531" y="16669"/>
                      <a:pt x="59531" y="16669"/>
                    </a:cubicBezTo>
                    <a:cubicBezTo>
                      <a:pt x="61515" y="16669"/>
                      <a:pt x="63500" y="17463"/>
                      <a:pt x="64294" y="16669"/>
                    </a:cubicBezTo>
                    <a:lnTo>
                      <a:pt x="64294" y="11906"/>
                    </a:lnTo>
                    <a:lnTo>
                      <a:pt x="64294" y="4762"/>
                    </a:lnTo>
                    <a:lnTo>
                      <a:pt x="64294" y="2381"/>
                    </a:lnTo>
                    <a:cubicBezTo>
                      <a:pt x="64294" y="1587"/>
                      <a:pt x="63500" y="397"/>
                      <a:pt x="64294" y="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2" name="Freeform 161"/>
              <p:cNvSpPr/>
              <p:nvPr/>
            </p:nvSpPr>
            <p:spPr bwMode="auto">
              <a:xfrm>
                <a:off x="865992" y="4890583"/>
                <a:ext cx="95967" cy="111369"/>
              </a:xfrm>
              <a:custGeom>
                <a:avLst/>
                <a:gdLst>
                  <a:gd name="connsiteX0" fmla="*/ 0 w 97631"/>
                  <a:gd name="connsiteY0" fmla="*/ 111919 h 111919"/>
                  <a:gd name="connsiteX1" fmla="*/ 26194 w 97631"/>
                  <a:gd name="connsiteY1" fmla="*/ 69057 h 111919"/>
                  <a:gd name="connsiteX2" fmla="*/ 26194 w 97631"/>
                  <a:gd name="connsiteY2" fmla="*/ 69057 h 111919"/>
                  <a:gd name="connsiteX3" fmla="*/ 40481 w 97631"/>
                  <a:gd name="connsiteY3" fmla="*/ 69057 h 111919"/>
                  <a:gd name="connsiteX4" fmla="*/ 42863 w 97631"/>
                  <a:gd name="connsiteY4" fmla="*/ 66675 h 111919"/>
                  <a:gd name="connsiteX5" fmla="*/ 42863 w 97631"/>
                  <a:gd name="connsiteY5" fmla="*/ 57150 h 111919"/>
                  <a:gd name="connsiteX6" fmla="*/ 42863 w 97631"/>
                  <a:gd name="connsiteY6" fmla="*/ 52388 h 111919"/>
                  <a:gd name="connsiteX7" fmla="*/ 45244 w 97631"/>
                  <a:gd name="connsiteY7" fmla="*/ 50007 h 111919"/>
                  <a:gd name="connsiteX8" fmla="*/ 47625 w 97631"/>
                  <a:gd name="connsiteY8" fmla="*/ 47625 h 111919"/>
                  <a:gd name="connsiteX9" fmla="*/ 59531 w 97631"/>
                  <a:gd name="connsiteY9" fmla="*/ 47625 h 111919"/>
                  <a:gd name="connsiteX10" fmla="*/ 69056 w 97631"/>
                  <a:gd name="connsiteY10" fmla="*/ 50007 h 111919"/>
                  <a:gd name="connsiteX11" fmla="*/ 73819 w 97631"/>
                  <a:gd name="connsiteY11" fmla="*/ 50007 h 111919"/>
                  <a:gd name="connsiteX12" fmla="*/ 80963 w 97631"/>
                  <a:gd name="connsiteY12" fmla="*/ 50007 h 111919"/>
                  <a:gd name="connsiteX13" fmla="*/ 88106 w 97631"/>
                  <a:gd name="connsiteY13" fmla="*/ 50007 h 111919"/>
                  <a:gd name="connsiteX14" fmla="*/ 92869 w 97631"/>
                  <a:gd name="connsiteY14" fmla="*/ 45244 h 111919"/>
                  <a:gd name="connsiteX15" fmla="*/ 92869 w 97631"/>
                  <a:gd name="connsiteY15" fmla="*/ 42863 h 111919"/>
                  <a:gd name="connsiteX16" fmla="*/ 92869 w 97631"/>
                  <a:gd name="connsiteY16" fmla="*/ 21432 h 111919"/>
                  <a:gd name="connsiteX17" fmla="*/ 92869 w 97631"/>
                  <a:gd name="connsiteY17" fmla="*/ 14288 h 111919"/>
                  <a:gd name="connsiteX18" fmla="*/ 92869 w 97631"/>
                  <a:gd name="connsiteY18" fmla="*/ 9525 h 111919"/>
                  <a:gd name="connsiteX19" fmla="*/ 92869 w 97631"/>
                  <a:gd name="connsiteY19" fmla="*/ 7144 h 111919"/>
                  <a:gd name="connsiteX20" fmla="*/ 92869 w 97631"/>
                  <a:gd name="connsiteY20" fmla="*/ 2382 h 111919"/>
                  <a:gd name="connsiteX21" fmla="*/ 92869 w 97631"/>
                  <a:gd name="connsiteY21" fmla="*/ 2382 h 111919"/>
                  <a:gd name="connsiteX22" fmla="*/ 92869 w 97631"/>
                  <a:gd name="connsiteY22" fmla="*/ 2382 h 111919"/>
                  <a:gd name="connsiteX23" fmla="*/ 97631 w 97631"/>
                  <a:gd name="connsiteY23" fmla="*/ 0 h 111919"/>
                  <a:gd name="connsiteX24" fmla="*/ 97631 w 97631"/>
                  <a:gd name="connsiteY24" fmla="*/ 0 h 111919"/>
                  <a:gd name="connsiteX25" fmla="*/ 92869 w 97631"/>
                  <a:gd name="connsiteY25" fmla="*/ 14288 h 11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631" h="111919">
                    <a:moveTo>
                      <a:pt x="0" y="111919"/>
                    </a:moveTo>
                    <a:lnTo>
                      <a:pt x="26194" y="69057"/>
                    </a:lnTo>
                    <a:lnTo>
                      <a:pt x="26194" y="69057"/>
                    </a:lnTo>
                    <a:cubicBezTo>
                      <a:pt x="28575" y="69057"/>
                      <a:pt x="37703" y="69454"/>
                      <a:pt x="40481" y="69057"/>
                    </a:cubicBezTo>
                    <a:cubicBezTo>
                      <a:pt x="43259" y="68660"/>
                      <a:pt x="42466" y="68659"/>
                      <a:pt x="42863" y="66675"/>
                    </a:cubicBezTo>
                    <a:cubicBezTo>
                      <a:pt x="43260" y="64691"/>
                      <a:pt x="42863" y="57150"/>
                      <a:pt x="42863" y="57150"/>
                    </a:cubicBezTo>
                    <a:cubicBezTo>
                      <a:pt x="42863" y="54769"/>
                      <a:pt x="42466" y="53578"/>
                      <a:pt x="42863" y="52388"/>
                    </a:cubicBezTo>
                    <a:cubicBezTo>
                      <a:pt x="43260" y="51197"/>
                      <a:pt x="45244" y="50007"/>
                      <a:pt x="45244" y="50007"/>
                    </a:cubicBezTo>
                    <a:lnTo>
                      <a:pt x="47625" y="47625"/>
                    </a:lnTo>
                    <a:cubicBezTo>
                      <a:pt x="50006" y="47228"/>
                      <a:pt x="55959" y="47228"/>
                      <a:pt x="59531" y="47625"/>
                    </a:cubicBezTo>
                    <a:cubicBezTo>
                      <a:pt x="63103" y="48022"/>
                      <a:pt x="66675" y="49610"/>
                      <a:pt x="69056" y="50007"/>
                    </a:cubicBezTo>
                    <a:cubicBezTo>
                      <a:pt x="71437" y="50404"/>
                      <a:pt x="73819" y="50007"/>
                      <a:pt x="73819" y="50007"/>
                    </a:cubicBezTo>
                    <a:lnTo>
                      <a:pt x="80963" y="50007"/>
                    </a:lnTo>
                    <a:cubicBezTo>
                      <a:pt x="83344" y="50007"/>
                      <a:pt x="86122" y="50801"/>
                      <a:pt x="88106" y="50007"/>
                    </a:cubicBezTo>
                    <a:cubicBezTo>
                      <a:pt x="90090" y="49213"/>
                      <a:pt x="92075" y="46435"/>
                      <a:pt x="92869" y="45244"/>
                    </a:cubicBezTo>
                    <a:cubicBezTo>
                      <a:pt x="93663" y="44053"/>
                      <a:pt x="92869" y="42863"/>
                      <a:pt x="92869" y="42863"/>
                    </a:cubicBezTo>
                    <a:lnTo>
                      <a:pt x="92869" y="21432"/>
                    </a:lnTo>
                    <a:lnTo>
                      <a:pt x="92869" y="14288"/>
                    </a:lnTo>
                    <a:lnTo>
                      <a:pt x="92869" y="9525"/>
                    </a:lnTo>
                    <a:lnTo>
                      <a:pt x="92869" y="7144"/>
                    </a:lnTo>
                    <a:lnTo>
                      <a:pt x="92869" y="2382"/>
                    </a:lnTo>
                    <a:lnTo>
                      <a:pt x="92869" y="2382"/>
                    </a:lnTo>
                    <a:lnTo>
                      <a:pt x="92869" y="2382"/>
                    </a:lnTo>
                    <a:lnTo>
                      <a:pt x="97631" y="0"/>
                    </a:lnTo>
                    <a:lnTo>
                      <a:pt x="97631" y="0"/>
                    </a:lnTo>
                    <a:lnTo>
                      <a:pt x="92869" y="14288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3" name="Freeform 162"/>
              <p:cNvSpPr/>
              <p:nvPr/>
            </p:nvSpPr>
            <p:spPr bwMode="auto">
              <a:xfrm>
                <a:off x="955963" y="4340999"/>
                <a:ext cx="1235571" cy="593163"/>
              </a:xfrm>
              <a:custGeom>
                <a:avLst/>
                <a:gdLst>
                  <a:gd name="connsiteX0" fmla="*/ 0 w 1240632"/>
                  <a:gd name="connsiteY0" fmla="*/ 593283 h 593283"/>
                  <a:gd name="connsiteX1" fmla="*/ 11907 w 1240632"/>
                  <a:gd name="connsiteY1" fmla="*/ 536133 h 593283"/>
                  <a:gd name="connsiteX2" fmla="*/ 28575 w 1240632"/>
                  <a:gd name="connsiteY2" fmla="*/ 540896 h 593283"/>
                  <a:gd name="connsiteX3" fmla="*/ 33338 w 1240632"/>
                  <a:gd name="connsiteY3" fmla="*/ 533752 h 593283"/>
                  <a:gd name="connsiteX4" fmla="*/ 40482 w 1240632"/>
                  <a:gd name="connsiteY4" fmla="*/ 533752 h 593283"/>
                  <a:gd name="connsiteX5" fmla="*/ 50007 w 1240632"/>
                  <a:gd name="connsiteY5" fmla="*/ 538514 h 593283"/>
                  <a:gd name="connsiteX6" fmla="*/ 54769 w 1240632"/>
                  <a:gd name="connsiteY6" fmla="*/ 538514 h 593283"/>
                  <a:gd name="connsiteX7" fmla="*/ 66675 w 1240632"/>
                  <a:gd name="connsiteY7" fmla="*/ 538514 h 593283"/>
                  <a:gd name="connsiteX8" fmla="*/ 73819 w 1240632"/>
                  <a:gd name="connsiteY8" fmla="*/ 538514 h 593283"/>
                  <a:gd name="connsiteX9" fmla="*/ 78582 w 1240632"/>
                  <a:gd name="connsiteY9" fmla="*/ 538514 h 593283"/>
                  <a:gd name="connsiteX10" fmla="*/ 80963 w 1240632"/>
                  <a:gd name="connsiteY10" fmla="*/ 528989 h 593283"/>
                  <a:gd name="connsiteX11" fmla="*/ 80963 w 1240632"/>
                  <a:gd name="connsiteY11" fmla="*/ 524227 h 593283"/>
                  <a:gd name="connsiteX12" fmla="*/ 80963 w 1240632"/>
                  <a:gd name="connsiteY12" fmla="*/ 519464 h 593283"/>
                  <a:gd name="connsiteX13" fmla="*/ 85725 w 1240632"/>
                  <a:gd name="connsiteY13" fmla="*/ 514702 h 593283"/>
                  <a:gd name="connsiteX14" fmla="*/ 88107 w 1240632"/>
                  <a:gd name="connsiteY14" fmla="*/ 514702 h 593283"/>
                  <a:gd name="connsiteX15" fmla="*/ 95250 w 1240632"/>
                  <a:gd name="connsiteY15" fmla="*/ 514702 h 593283"/>
                  <a:gd name="connsiteX16" fmla="*/ 97632 w 1240632"/>
                  <a:gd name="connsiteY16" fmla="*/ 514702 h 593283"/>
                  <a:gd name="connsiteX17" fmla="*/ 104775 w 1240632"/>
                  <a:gd name="connsiteY17" fmla="*/ 514702 h 593283"/>
                  <a:gd name="connsiteX18" fmla="*/ 111919 w 1240632"/>
                  <a:gd name="connsiteY18" fmla="*/ 514702 h 593283"/>
                  <a:gd name="connsiteX19" fmla="*/ 121444 w 1240632"/>
                  <a:gd name="connsiteY19" fmla="*/ 514702 h 593283"/>
                  <a:gd name="connsiteX20" fmla="*/ 135732 w 1240632"/>
                  <a:gd name="connsiteY20" fmla="*/ 514702 h 593283"/>
                  <a:gd name="connsiteX21" fmla="*/ 142875 w 1240632"/>
                  <a:gd name="connsiteY21" fmla="*/ 514702 h 593283"/>
                  <a:gd name="connsiteX22" fmla="*/ 145257 w 1240632"/>
                  <a:gd name="connsiteY22" fmla="*/ 505177 h 593283"/>
                  <a:gd name="connsiteX23" fmla="*/ 145257 w 1240632"/>
                  <a:gd name="connsiteY23" fmla="*/ 498033 h 593283"/>
                  <a:gd name="connsiteX24" fmla="*/ 147638 w 1240632"/>
                  <a:gd name="connsiteY24" fmla="*/ 493271 h 593283"/>
                  <a:gd name="connsiteX25" fmla="*/ 164307 w 1240632"/>
                  <a:gd name="connsiteY25" fmla="*/ 493271 h 593283"/>
                  <a:gd name="connsiteX26" fmla="*/ 176213 w 1240632"/>
                  <a:gd name="connsiteY26" fmla="*/ 493271 h 593283"/>
                  <a:gd name="connsiteX27" fmla="*/ 180975 w 1240632"/>
                  <a:gd name="connsiteY27" fmla="*/ 493271 h 593283"/>
                  <a:gd name="connsiteX28" fmla="*/ 192882 w 1240632"/>
                  <a:gd name="connsiteY28" fmla="*/ 495652 h 593283"/>
                  <a:gd name="connsiteX29" fmla="*/ 197644 w 1240632"/>
                  <a:gd name="connsiteY29" fmla="*/ 495652 h 593283"/>
                  <a:gd name="connsiteX30" fmla="*/ 197644 w 1240632"/>
                  <a:gd name="connsiteY30" fmla="*/ 490889 h 593283"/>
                  <a:gd name="connsiteX31" fmla="*/ 197644 w 1240632"/>
                  <a:gd name="connsiteY31" fmla="*/ 486127 h 593283"/>
                  <a:gd name="connsiteX32" fmla="*/ 200025 w 1240632"/>
                  <a:gd name="connsiteY32" fmla="*/ 481364 h 593283"/>
                  <a:gd name="connsiteX33" fmla="*/ 202407 w 1240632"/>
                  <a:gd name="connsiteY33" fmla="*/ 476602 h 593283"/>
                  <a:gd name="connsiteX34" fmla="*/ 209550 w 1240632"/>
                  <a:gd name="connsiteY34" fmla="*/ 476602 h 593283"/>
                  <a:gd name="connsiteX35" fmla="*/ 219075 w 1240632"/>
                  <a:gd name="connsiteY35" fmla="*/ 476602 h 593283"/>
                  <a:gd name="connsiteX36" fmla="*/ 230982 w 1240632"/>
                  <a:gd name="connsiteY36" fmla="*/ 476602 h 593283"/>
                  <a:gd name="connsiteX37" fmla="*/ 238125 w 1240632"/>
                  <a:gd name="connsiteY37" fmla="*/ 476602 h 593283"/>
                  <a:gd name="connsiteX38" fmla="*/ 252413 w 1240632"/>
                  <a:gd name="connsiteY38" fmla="*/ 469458 h 593283"/>
                  <a:gd name="connsiteX39" fmla="*/ 254794 w 1240632"/>
                  <a:gd name="connsiteY39" fmla="*/ 459933 h 593283"/>
                  <a:gd name="connsiteX40" fmla="*/ 257175 w 1240632"/>
                  <a:gd name="connsiteY40" fmla="*/ 450408 h 593283"/>
                  <a:gd name="connsiteX41" fmla="*/ 259557 w 1240632"/>
                  <a:gd name="connsiteY41" fmla="*/ 448027 h 593283"/>
                  <a:gd name="connsiteX42" fmla="*/ 259557 w 1240632"/>
                  <a:gd name="connsiteY42" fmla="*/ 438502 h 593283"/>
                  <a:gd name="connsiteX43" fmla="*/ 266700 w 1240632"/>
                  <a:gd name="connsiteY43" fmla="*/ 436121 h 593283"/>
                  <a:gd name="connsiteX44" fmla="*/ 271463 w 1240632"/>
                  <a:gd name="connsiteY44" fmla="*/ 436121 h 593283"/>
                  <a:gd name="connsiteX45" fmla="*/ 276225 w 1240632"/>
                  <a:gd name="connsiteY45" fmla="*/ 436121 h 593283"/>
                  <a:gd name="connsiteX46" fmla="*/ 280988 w 1240632"/>
                  <a:gd name="connsiteY46" fmla="*/ 436121 h 593283"/>
                  <a:gd name="connsiteX47" fmla="*/ 292894 w 1240632"/>
                  <a:gd name="connsiteY47" fmla="*/ 436121 h 593283"/>
                  <a:gd name="connsiteX48" fmla="*/ 297657 w 1240632"/>
                  <a:gd name="connsiteY48" fmla="*/ 438502 h 593283"/>
                  <a:gd name="connsiteX49" fmla="*/ 302419 w 1240632"/>
                  <a:gd name="connsiteY49" fmla="*/ 428977 h 593283"/>
                  <a:gd name="connsiteX50" fmla="*/ 302419 w 1240632"/>
                  <a:gd name="connsiteY50" fmla="*/ 426596 h 593283"/>
                  <a:gd name="connsiteX51" fmla="*/ 302419 w 1240632"/>
                  <a:gd name="connsiteY51" fmla="*/ 419452 h 593283"/>
                  <a:gd name="connsiteX52" fmla="*/ 307182 w 1240632"/>
                  <a:gd name="connsiteY52" fmla="*/ 417071 h 593283"/>
                  <a:gd name="connsiteX53" fmla="*/ 314325 w 1240632"/>
                  <a:gd name="connsiteY53" fmla="*/ 417071 h 593283"/>
                  <a:gd name="connsiteX54" fmla="*/ 321469 w 1240632"/>
                  <a:gd name="connsiteY54" fmla="*/ 417071 h 593283"/>
                  <a:gd name="connsiteX55" fmla="*/ 335757 w 1240632"/>
                  <a:gd name="connsiteY55" fmla="*/ 419452 h 593283"/>
                  <a:gd name="connsiteX56" fmla="*/ 345282 w 1240632"/>
                  <a:gd name="connsiteY56" fmla="*/ 419452 h 593283"/>
                  <a:gd name="connsiteX57" fmla="*/ 354807 w 1240632"/>
                  <a:gd name="connsiteY57" fmla="*/ 419452 h 593283"/>
                  <a:gd name="connsiteX58" fmla="*/ 359569 w 1240632"/>
                  <a:gd name="connsiteY58" fmla="*/ 417071 h 593283"/>
                  <a:gd name="connsiteX59" fmla="*/ 359569 w 1240632"/>
                  <a:gd name="connsiteY59" fmla="*/ 412308 h 593283"/>
                  <a:gd name="connsiteX60" fmla="*/ 359569 w 1240632"/>
                  <a:gd name="connsiteY60" fmla="*/ 407546 h 593283"/>
                  <a:gd name="connsiteX61" fmla="*/ 359569 w 1240632"/>
                  <a:gd name="connsiteY61" fmla="*/ 402783 h 593283"/>
                  <a:gd name="connsiteX62" fmla="*/ 366713 w 1240632"/>
                  <a:gd name="connsiteY62" fmla="*/ 398021 h 593283"/>
                  <a:gd name="connsiteX63" fmla="*/ 369094 w 1240632"/>
                  <a:gd name="connsiteY63" fmla="*/ 398021 h 593283"/>
                  <a:gd name="connsiteX64" fmla="*/ 376238 w 1240632"/>
                  <a:gd name="connsiteY64" fmla="*/ 398021 h 593283"/>
                  <a:gd name="connsiteX65" fmla="*/ 383382 w 1240632"/>
                  <a:gd name="connsiteY65" fmla="*/ 398021 h 593283"/>
                  <a:gd name="connsiteX66" fmla="*/ 390525 w 1240632"/>
                  <a:gd name="connsiteY66" fmla="*/ 398021 h 593283"/>
                  <a:gd name="connsiteX67" fmla="*/ 397669 w 1240632"/>
                  <a:gd name="connsiteY67" fmla="*/ 398021 h 593283"/>
                  <a:gd name="connsiteX68" fmla="*/ 400050 w 1240632"/>
                  <a:gd name="connsiteY68" fmla="*/ 393258 h 593283"/>
                  <a:gd name="connsiteX69" fmla="*/ 400050 w 1240632"/>
                  <a:gd name="connsiteY69" fmla="*/ 386114 h 593283"/>
                  <a:gd name="connsiteX70" fmla="*/ 400050 w 1240632"/>
                  <a:gd name="connsiteY70" fmla="*/ 381352 h 593283"/>
                  <a:gd name="connsiteX71" fmla="*/ 411957 w 1240632"/>
                  <a:gd name="connsiteY71" fmla="*/ 381352 h 593283"/>
                  <a:gd name="connsiteX72" fmla="*/ 423863 w 1240632"/>
                  <a:gd name="connsiteY72" fmla="*/ 378971 h 593283"/>
                  <a:gd name="connsiteX73" fmla="*/ 431007 w 1240632"/>
                  <a:gd name="connsiteY73" fmla="*/ 378971 h 593283"/>
                  <a:gd name="connsiteX74" fmla="*/ 452438 w 1240632"/>
                  <a:gd name="connsiteY74" fmla="*/ 381352 h 593283"/>
                  <a:gd name="connsiteX75" fmla="*/ 459582 w 1240632"/>
                  <a:gd name="connsiteY75" fmla="*/ 378971 h 593283"/>
                  <a:gd name="connsiteX76" fmla="*/ 469107 w 1240632"/>
                  <a:gd name="connsiteY76" fmla="*/ 378971 h 593283"/>
                  <a:gd name="connsiteX77" fmla="*/ 473869 w 1240632"/>
                  <a:gd name="connsiteY77" fmla="*/ 371827 h 593283"/>
                  <a:gd name="connsiteX78" fmla="*/ 473869 w 1240632"/>
                  <a:gd name="connsiteY78" fmla="*/ 364683 h 593283"/>
                  <a:gd name="connsiteX79" fmla="*/ 478632 w 1240632"/>
                  <a:gd name="connsiteY79" fmla="*/ 355158 h 593283"/>
                  <a:gd name="connsiteX80" fmla="*/ 478632 w 1240632"/>
                  <a:gd name="connsiteY80" fmla="*/ 348014 h 593283"/>
                  <a:gd name="connsiteX81" fmla="*/ 481013 w 1240632"/>
                  <a:gd name="connsiteY81" fmla="*/ 345633 h 593283"/>
                  <a:gd name="connsiteX82" fmla="*/ 481013 w 1240632"/>
                  <a:gd name="connsiteY82" fmla="*/ 340871 h 593283"/>
                  <a:gd name="connsiteX83" fmla="*/ 481013 w 1240632"/>
                  <a:gd name="connsiteY83" fmla="*/ 326583 h 593283"/>
                  <a:gd name="connsiteX84" fmla="*/ 483394 w 1240632"/>
                  <a:gd name="connsiteY84" fmla="*/ 321821 h 593283"/>
                  <a:gd name="connsiteX85" fmla="*/ 504825 w 1240632"/>
                  <a:gd name="connsiteY85" fmla="*/ 317058 h 593283"/>
                  <a:gd name="connsiteX86" fmla="*/ 511969 w 1240632"/>
                  <a:gd name="connsiteY86" fmla="*/ 317058 h 593283"/>
                  <a:gd name="connsiteX87" fmla="*/ 516732 w 1240632"/>
                  <a:gd name="connsiteY87" fmla="*/ 319439 h 593283"/>
                  <a:gd name="connsiteX88" fmla="*/ 533400 w 1240632"/>
                  <a:gd name="connsiteY88" fmla="*/ 319439 h 593283"/>
                  <a:gd name="connsiteX89" fmla="*/ 550069 w 1240632"/>
                  <a:gd name="connsiteY89" fmla="*/ 319439 h 593283"/>
                  <a:gd name="connsiteX90" fmla="*/ 559594 w 1240632"/>
                  <a:gd name="connsiteY90" fmla="*/ 319439 h 593283"/>
                  <a:gd name="connsiteX91" fmla="*/ 569119 w 1240632"/>
                  <a:gd name="connsiteY91" fmla="*/ 319439 h 593283"/>
                  <a:gd name="connsiteX92" fmla="*/ 571500 w 1240632"/>
                  <a:gd name="connsiteY92" fmla="*/ 309914 h 593283"/>
                  <a:gd name="connsiteX93" fmla="*/ 571500 w 1240632"/>
                  <a:gd name="connsiteY93" fmla="*/ 305152 h 593283"/>
                  <a:gd name="connsiteX94" fmla="*/ 573882 w 1240632"/>
                  <a:gd name="connsiteY94" fmla="*/ 305152 h 593283"/>
                  <a:gd name="connsiteX95" fmla="*/ 576263 w 1240632"/>
                  <a:gd name="connsiteY95" fmla="*/ 298008 h 593283"/>
                  <a:gd name="connsiteX96" fmla="*/ 583407 w 1240632"/>
                  <a:gd name="connsiteY96" fmla="*/ 295627 h 593283"/>
                  <a:gd name="connsiteX97" fmla="*/ 597694 w 1240632"/>
                  <a:gd name="connsiteY97" fmla="*/ 295627 h 593283"/>
                  <a:gd name="connsiteX98" fmla="*/ 604838 w 1240632"/>
                  <a:gd name="connsiteY98" fmla="*/ 295627 h 593283"/>
                  <a:gd name="connsiteX99" fmla="*/ 609600 w 1240632"/>
                  <a:gd name="connsiteY99" fmla="*/ 295627 h 593283"/>
                  <a:gd name="connsiteX100" fmla="*/ 614363 w 1240632"/>
                  <a:gd name="connsiteY100" fmla="*/ 295627 h 593283"/>
                  <a:gd name="connsiteX101" fmla="*/ 623888 w 1240632"/>
                  <a:gd name="connsiteY101" fmla="*/ 295627 h 593283"/>
                  <a:gd name="connsiteX102" fmla="*/ 633413 w 1240632"/>
                  <a:gd name="connsiteY102" fmla="*/ 295627 h 593283"/>
                  <a:gd name="connsiteX103" fmla="*/ 635794 w 1240632"/>
                  <a:gd name="connsiteY103" fmla="*/ 286102 h 593283"/>
                  <a:gd name="connsiteX104" fmla="*/ 635794 w 1240632"/>
                  <a:gd name="connsiteY104" fmla="*/ 278958 h 593283"/>
                  <a:gd name="connsiteX105" fmla="*/ 635794 w 1240632"/>
                  <a:gd name="connsiteY105" fmla="*/ 276577 h 593283"/>
                  <a:gd name="connsiteX106" fmla="*/ 640557 w 1240632"/>
                  <a:gd name="connsiteY106" fmla="*/ 274196 h 593283"/>
                  <a:gd name="connsiteX107" fmla="*/ 647700 w 1240632"/>
                  <a:gd name="connsiteY107" fmla="*/ 274196 h 593283"/>
                  <a:gd name="connsiteX108" fmla="*/ 654844 w 1240632"/>
                  <a:gd name="connsiteY108" fmla="*/ 276577 h 593283"/>
                  <a:gd name="connsiteX109" fmla="*/ 659607 w 1240632"/>
                  <a:gd name="connsiteY109" fmla="*/ 276577 h 593283"/>
                  <a:gd name="connsiteX110" fmla="*/ 661988 w 1240632"/>
                  <a:gd name="connsiteY110" fmla="*/ 276577 h 593283"/>
                  <a:gd name="connsiteX111" fmla="*/ 669132 w 1240632"/>
                  <a:gd name="connsiteY111" fmla="*/ 271814 h 593283"/>
                  <a:gd name="connsiteX112" fmla="*/ 666750 w 1240632"/>
                  <a:gd name="connsiteY112" fmla="*/ 259908 h 593283"/>
                  <a:gd name="connsiteX113" fmla="*/ 666750 w 1240632"/>
                  <a:gd name="connsiteY113" fmla="*/ 252764 h 593283"/>
                  <a:gd name="connsiteX114" fmla="*/ 678657 w 1240632"/>
                  <a:gd name="connsiteY114" fmla="*/ 252764 h 593283"/>
                  <a:gd name="connsiteX115" fmla="*/ 692944 w 1240632"/>
                  <a:gd name="connsiteY115" fmla="*/ 252764 h 593283"/>
                  <a:gd name="connsiteX116" fmla="*/ 707232 w 1240632"/>
                  <a:gd name="connsiteY116" fmla="*/ 252764 h 593283"/>
                  <a:gd name="connsiteX117" fmla="*/ 719138 w 1240632"/>
                  <a:gd name="connsiteY117" fmla="*/ 252764 h 593283"/>
                  <a:gd name="connsiteX118" fmla="*/ 731044 w 1240632"/>
                  <a:gd name="connsiteY118" fmla="*/ 252764 h 593283"/>
                  <a:gd name="connsiteX119" fmla="*/ 740569 w 1240632"/>
                  <a:gd name="connsiteY119" fmla="*/ 252764 h 593283"/>
                  <a:gd name="connsiteX120" fmla="*/ 750094 w 1240632"/>
                  <a:gd name="connsiteY120" fmla="*/ 252764 h 593283"/>
                  <a:gd name="connsiteX121" fmla="*/ 764382 w 1240632"/>
                  <a:gd name="connsiteY121" fmla="*/ 252764 h 593283"/>
                  <a:gd name="connsiteX122" fmla="*/ 771525 w 1240632"/>
                  <a:gd name="connsiteY122" fmla="*/ 252764 h 593283"/>
                  <a:gd name="connsiteX123" fmla="*/ 776288 w 1240632"/>
                  <a:gd name="connsiteY123" fmla="*/ 255146 h 593283"/>
                  <a:gd name="connsiteX124" fmla="*/ 781050 w 1240632"/>
                  <a:gd name="connsiteY124" fmla="*/ 255146 h 593283"/>
                  <a:gd name="connsiteX125" fmla="*/ 783432 w 1240632"/>
                  <a:gd name="connsiteY125" fmla="*/ 255146 h 593283"/>
                  <a:gd name="connsiteX126" fmla="*/ 783432 w 1240632"/>
                  <a:gd name="connsiteY126" fmla="*/ 248002 h 593283"/>
                  <a:gd name="connsiteX127" fmla="*/ 783432 w 1240632"/>
                  <a:gd name="connsiteY127" fmla="*/ 245621 h 593283"/>
                  <a:gd name="connsiteX128" fmla="*/ 783432 w 1240632"/>
                  <a:gd name="connsiteY128" fmla="*/ 240858 h 593283"/>
                  <a:gd name="connsiteX129" fmla="*/ 783432 w 1240632"/>
                  <a:gd name="connsiteY129" fmla="*/ 238477 h 593283"/>
                  <a:gd name="connsiteX130" fmla="*/ 783432 w 1240632"/>
                  <a:gd name="connsiteY130" fmla="*/ 233714 h 593283"/>
                  <a:gd name="connsiteX131" fmla="*/ 783432 w 1240632"/>
                  <a:gd name="connsiteY131" fmla="*/ 228952 h 593283"/>
                  <a:gd name="connsiteX132" fmla="*/ 783432 w 1240632"/>
                  <a:gd name="connsiteY132" fmla="*/ 226571 h 593283"/>
                  <a:gd name="connsiteX133" fmla="*/ 783432 w 1240632"/>
                  <a:gd name="connsiteY133" fmla="*/ 219427 h 593283"/>
                  <a:gd name="connsiteX134" fmla="*/ 795338 w 1240632"/>
                  <a:gd name="connsiteY134" fmla="*/ 217046 h 593283"/>
                  <a:gd name="connsiteX135" fmla="*/ 807244 w 1240632"/>
                  <a:gd name="connsiteY135" fmla="*/ 217046 h 593283"/>
                  <a:gd name="connsiteX136" fmla="*/ 819150 w 1240632"/>
                  <a:gd name="connsiteY136" fmla="*/ 217046 h 593283"/>
                  <a:gd name="connsiteX137" fmla="*/ 831057 w 1240632"/>
                  <a:gd name="connsiteY137" fmla="*/ 217046 h 593283"/>
                  <a:gd name="connsiteX138" fmla="*/ 840582 w 1240632"/>
                  <a:gd name="connsiteY138" fmla="*/ 217046 h 593283"/>
                  <a:gd name="connsiteX139" fmla="*/ 845344 w 1240632"/>
                  <a:gd name="connsiteY139" fmla="*/ 217046 h 593283"/>
                  <a:gd name="connsiteX140" fmla="*/ 852488 w 1240632"/>
                  <a:gd name="connsiteY140" fmla="*/ 214664 h 593283"/>
                  <a:gd name="connsiteX141" fmla="*/ 852488 w 1240632"/>
                  <a:gd name="connsiteY141" fmla="*/ 209902 h 593283"/>
                  <a:gd name="connsiteX142" fmla="*/ 852488 w 1240632"/>
                  <a:gd name="connsiteY142" fmla="*/ 205139 h 593283"/>
                  <a:gd name="connsiteX143" fmla="*/ 852488 w 1240632"/>
                  <a:gd name="connsiteY143" fmla="*/ 197996 h 593283"/>
                  <a:gd name="connsiteX144" fmla="*/ 852488 w 1240632"/>
                  <a:gd name="connsiteY144" fmla="*/ 193233 h 593283"/>
                  <a:gd name="connsiteX145" fmla="*/ 852488 w 1240632"/>
                  <a:gd name="connsiteY145" fmla="*/ 186089 h 593283"/>
                  <a:gd name="connsiteX146" fmla="*/ 852488 w 1240632"/>
                  <a:gd name="connsiteY146" fmla="*/ 178946 h 593283"/>
                  <a:gd name="connsiteX147" fmla="*/ 852488 w 1240632"/>
                  <a:gd name="connsiteY147" fmla="*/ 171802 h 593283"/>
                  <a:gd name="connsiteX148" fmla="*/ 852488 w 1240632"/>
                  <a:gd name="connsiteY148" fmla="*/ 167039 h 593283"/>
                  <a:gd name="connsiteX149" fmla="*/ 854869 w 1240632"/>
                  <a:gd name="connsiteY149" fmla="*/ 164658 h 593283"/>
                  <a:gd name="connsiteX150" fmla="*/ 857250 w 1240632"/>
                  <a:gd name="connsiteY150" fmla="*/ 162277 h 593283"/>
                  <a:gd name="connsiteX151" fmla="*/ 857250 w 1240632"/>
                  <a:gd name="connsiteY151" fmla="*/ 147989 h 593283"/>
                  <a:gd name="connsiteX152" fmla="*/ 876300 w 1240632"/>
                  <a:gd name="connsiteY152" fmla="*/ 147989 h 593283"/>
                  <a:gd name="connsiteX153" fmla="*/ 888207 w 1240632"/>
                  <a:gd name="connsiteY153" fmla="*/ 147989 h 593283"/>
                  <a:gd name="connsiteX154" fmla="*/ 900113 w 1240632"/>
                  <a:gd name="connsiteY154" fmla="*/ 147989 h 593283"/>
                  <a:gd name="connsiteX155" fmla="*/ 902494 w 1240632"/>
                  <a:gd name="connsiteY155" fmla="*/ 140846 h 593283"/>
                  <a:gd name="connsiteX156" fmla="*/ 902494 w 1240632"/>
                  <a:gd name="connsiteY156" fmla="*/ 138464 h 593283"/>
                  <a:gd name="connsiteX157" fmla="*/ 902494 w 1240632"/>
                  <a:gd name="connsiteY157" fmla="*/ 133702 h 593283"/>
                  <a:gd name="connsiteX158" fmla="*/ 909638 w 1240632"/>
                  <a:gd name="connsiteY158" fmla="*/ 128939 h 593283"/>
                  <a:gd name="connsiteX159" fmla="*/ 914400 w 1240632"/>
                  <a:gd name="connsiteY159" fmla="*/ 128939 h 593283"/>
                  <a:gd name="connsiteX160" fmla="*/ 923925 w 1240632"/>
                  <a:gd name="connsiteY160" fmla="*/ 128939 h 593283"/>
                  <a:gd name="connsiteX161" fmla="*/ 935832 w 1240632"/>
                  <a:gd name="connsiteY161" fmla="*/ 128939 h 593283"/>
                  <a:gd name="connsiteX162" fmla="*/ 945357 w 1240632"/>
                  <a:gd name="connsiteY162" fmla="*/ 128939 h 593283"/>
                  <a:gd name="connsiteX163" fmla="*/ 950119 w 1240632"/>
                  <a:gd name="connsiteY163" fmla="*/ 128939 h 593283"/>
                  <a:gd name="connsiteX164" fmla="*/ 957263 w 1240632"/>
                  <a:gd name="connsiteY164" fmla="*/ 128939 h 593283"/>
                  <a:gd name="connsiteX165" fmla="*/ 964407 w 1240632"/>
                  <a:gd name="connsiteY165" fmla="*/ 128939 h 593283"/>
                  <a:gd name="connsiteX166" fmla="*/ 966788 w 1240632"/>
                  <a:gd name="connsiteY166" fmla="*/ 121796 h 593283"/>
                  <a:gd name="connsiteX167" fmla="*/ 964407 w 1240632"/>
                  <a:gd name="connsiteY167" fmla="*/ 112271 h 593283"/>
                  <a:gd name="connsiteX168" fmla="*/ 964407 w 1240632"/>
                  <a:gd name="connsiteY168" fmla="*/ 107508 h 593283"/>
                  <a:gd name="connsiteX169" fmla="*/ 964407 w 1240632"/>
                  <a:gd name="connsiteY169" fmla="*/ 102746 h 593283"/>
                  <a:gd name="connsiteX170" fmla="*/ 964407 w 1240632"/>
                  <a:gd name="connsiteY170" fmla="*/ 95602 h 593283"/>
                  <a:gd name="connsiteX171" fmla="*/ 971550 w 1240632"/>
                  <a:gd name="connsiteY171" fmla="*/ 88458 h 593283"/>
                  <a:gd name="connsiteX172" fmla="*/ 978694 w 1240632"/>
                  <a:gd name="connsiteY172" fmla="*/ 86077 h 593283"/>
                  <a:gd name="connsiteX173" fmla="*/ 992982 w 1240632"/>
                  <a:gd name="connsiteY173" fmla="*/ 86077 h 593283"/>
                  <a:gd name="connsiteX174" fmla="*/ 1004888 w 1240632"/>
                  <a:gd name="connsiteY174" fmla="*/ 86077 h 593283"/>
                  <a:gd name="connsiteX175" fmla="*/ 1012032 w 1240632"/>
                  <a:gd name="connsiteY175" fmla="*/ 86077 h 593283"/>
                  <a:gd name="connsiteX176" fmla="*/ 1026319 w 1240632"/>
                  <a:gd name="connsiteY176" fmla="*/ 86077 h 593283"/>
                  <a:gd name="connsiteX177" fmla="*/ 1045369 w 1240632"/>
                  <a:gd name="connsiteY177" fmla="*/ 86077 h 593283"/>
                  <a:gd name="connsiteX178" fmla="*/ 1054894 w 1240632"/>
                  <a:gd name="connsiteY178" fmla="*/ 88458 h 593283"/>
                  <a:gd name="connsiteX179" fmla="*/ 1071563 w 1240632"/>
                  <a:gd name="connsiteY179" fmla="*/ 88458 h 593283"/>
                  <a:gd name="connsiteX180" fmla="*/ 1083469 w 1240632"/>
                  <a:gd name="connsiteY180" fmla="*/ 88458 h 593283"/>
                  <a:gd name="connsiteX181" fmla="*/ 1097757 w 1240632"/>
                  <a:gd name="connsiteY181" fmla="*/ 86077 h 593283"/>
                  <a:gd name="connsiteX182" fmla="*/ 1102519 w 1240632"/>
                  <a:gd name="connsiteY182" fmla="*/ 78933 h 593283"/>
                  <a:gd name="connsiteX183" fmla="*/ 1102519 w 1240632"/>
                  <a:gd name="connsiteY183" fmla="*/ 76552 h 593283"/>
                  <a:gd name="connsiteX184" fmla="*/ 1107282 w 1240632"/>
                  <a:gd name="connsiteY184" fmla="*/ 69408 h 593283"/>
                  <a:gd name="connsiteX185" fmla="*/ 1119188 w 1240632"/>
                  <a:gd name="connsiteY185" fmla="*/ 69408 h 593283"/>
                  <a:gd name="connsiteX186" fmla="*/ 1121569 w 1240632"/>
                  <a:gd name="connsiteY186" fmla="*/ 69408 h 593283"/>
                  <a:gd name="connsiteX187" fmla="*/ 1128713 w 1240632"/>
                  <a:gd name="connsiteY187" fmla="*/ 67027 h 593283"/>
                  <a:gd name="connsiteX188" fmla="*/ 1128713 w 1240632"/>
                  <a:gd name="connsiteY188" fmla="*/ 50358 h 593283"/>
                  <a:gd name="connsiteX189" fmla="*/ 1126332 w 1240632"/>
                  <a:gd name="connsiteY189" fmla="*/ 40833 h 593283"/>
                  <a:gd name="connsiteX190" fmla="*/ 1126332 w 1240632"/>
                  <a:gd name="connsiteY190" fmla="*/ 36071 h 593283"/>
                  <a:gd name="connsiteX191" fmla="*/ 1128713 w 1240632"/>
                  <a:gd name="connsiteY191" fmla="*/ 36071 h 593283"/>
                  <a:gd name="connsiteX192" fmla="*/ 1128713 w 1240632"/>
                  <a:gd name="connsiteY192" fmla="*/ 26546 h 593283"/>
                  <a:gd name="connsiteX193" fmla="*/ 1135857 w 1240632"/>
                  <a:gd name="connsiteY193" fmla="*/ 24164 h 593283"/>
                  <a:gd name="connsiteX194" fmla="*/ 1140619 w 1240632"/>
                  <a:gd name="connsiteY194" fmla="*/ 24164 h 593283"/>
                  <a:gd name="connsiteX195" fmla="*/ 1154907 w 1240632"/>
                  <a:gd name="connsiteY195" fmla="*/ 24164 h 593283"/>
                  <a:gd name="connsiteX196" fmla="*/ 1162050 w 1240632"/>
                  <a:gd name="connsiteY196" fmla="*/ 24164 h 593283"/>
                  <a:gd name="connsiteX197" fmla="*/ 1171575 w 1240632"/>
                  <a:gd name="connsiteY197" fmla="*/ 26546 h 593283"/>
                  <a:gd name="connsiteX198" fmla="*/ 1178719 w 1240632"/>
                  <a:gd name="connsiteY198" fmla="*/ 17021 h 593283"/>
                  <a:gd name="connsiteX199" fmla="*/ 1178719 w 1240632"/>
                  <a:gd name="connsiteY199" fmla="*/ 9877 h 593283"/>
                  <a:gd name="connsiteX200" fmla="*/ 1181100 w 1240632"/>
                  <a:gd name="connsiteY200" fmla="*/ 5114 h 593283"/>
                  <a:gd name="connsiteX201" fmla="*/ 1188244 w 1240632"/>
                  <a:gd name="connsiteY201" fmla="*/ 352 h 593283"/>
                  <a:gd name="connsiteX202" fmla="*/ 1197769 w 1240632"/>
                  <a:gd name="connsiteY202" fmla="*/ 352 h 593283"/>
                  <a:gd name="connsiteX203" fmla="*/ 1209675 w 1240632"/>
                  <a:gd name="connsiteY203" fmla="*/ 352 h 593283"/>
                  <a:gd name="connsiteX204" fmla="*/ 1219200 w 1240632"/>
                  <a:gd name="connsiteY204" fmla="*/ 352 h 593283"/>
                  <a:gd name="connsiteX205" fmla="*/ 1223963 w 1240632"/>
                  <a:gd name="connsiteY205" fmla="*/ 352 h 593283"/>
                  <a:gd name="connsiteX206" fmla="*/ 1231107 w 1240632"/>
                  <a:gd name="connsiteY206" fmla="*/ 352 h 593283"/>
                  <a:gd name="connsiteX207" fmla="*/ 1233488 w 1240632"/>
                  <a:gd name="connsiteY207" fmla="*/ 352 h 593283"/>
                  <a:gd name="connsiteX208" fmla="*/ 1240632 w 1240632"/>
                  <a:gd name="connsiteY208" fmla="*/ 352 h 59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1240632" h="593283">
                    <a:moveTo>
                      <a:pt x="0" y="593283"/>
                    </a:moveTo>
                    <a:cubicBezTo>
                      <a:pt x="3572" y="569073"/>
                      <a:pt x="7145" y="544864"/>
                      <a:pt x="11907" y="536133"/>
                    </a:cubicBezTo>
                    <a:cubicBezTo>
                      <a:pt x="16669" y="527402"/>
                      <a:pt x="25003" y="541293"/>
                      <a:pt x="28575" y="540896"/>
                    </a:cubicBezTo>
                    <a:cubicBezTo>
                      <a:pt x="32147" y="540499"/>
                      <a:pt x="31354" y="534943"/>
                      <a:pt x="33338" y="533752"/>
                    </a:cubicBezTo>
                    <a:cubicBezTo>
                      <a:pt x="35322" y="532561"/>
                      <a:pt x="37704" y="532958"/>
                      <a:pt x="40482" y="533752"/>
                    </a:cubicBezTo>
                    <a:cubicBezTo>
                      <a:pt x="43260" y="534546"/>
                      <a:pt x="47626" y="537720"/>
                      <a:pt x="50007" y="538514"/>
                    </a:cubicBezTo>
                    <a:cubicBezTo>
                      <a:pt x="52388" y="539308"/>
                      <a:pt x="54769" y="538514"/>
                      <a:pt x="54769" y="538514"/>
                    </a:cubicBezTo>
                    <a:lnTo>
                      <a:pt x="66675" y="538514"/>
                    </a:lnTo>
                    <a:lnTo>
                      <a:pt x="73819" y="538514"/>
                    </a:lnTo>
                    <a:cubicBezTo>
                      <a:pt x="75803" y="538514"/>
                      <a:pt x="77391" y="540101"/>
                      <a:pt x="78582" y="538514"/>
                    </a:cubicBezTo>
                    <a:cubicBezTo>
                      <a:pt x="79773" y="536927"/>
                      <a:pt x="80566" y="531370"/>
                      <a:pt x="80963" y="528989"/>
                    </a:cubicBezTo>
                    <a:cubicBezTo>
                      <a:pt x="81360" y="526608"/>
                      <a:pt x="80963" y="524227"/>
                      <a:pt x="80963" y="524227"/>
                    </a:cubicBezTo>
                    <a:cubicBezTo>
                      <a:pt x="80963" y="522640"/>
                      <a:pt x="80169" y="521051"/>
                      <a:pt x="80963" y="519464"/>
                    </a:cubicBezTo>
                    <a:cubicBezTo>
                      <a:pt x="81757" y="517876"/>
                      <a:pt x="84535" y="515496"/>
                      <a:pt x="85725" y="514702"/>
                    </a:cubicBezTo>
                    <a:cubicBezTo>
                      <a:pt x="86915" y="513908"/>
                      <a:pt x="88107" y="514702"/>
                      <a:pt x="88107" y="514702"/>
                    </a:cubicBezTo>
                    <a:lnTo>
                      <a:pt x="95250" y="514702"/>
                    </a:lnTo>
                    <a:lnTo>
                      <a:pt x="97632" y="514702"/>
                    </a:lnTo>
                    <a:lnTo>
                      <a:pt x="104775" y="514702"/>
                    </a:lnTo>
                    <a:lnTo>
                      <a:pt x="111919" y="514702"/>
                    </a:lnTo>
                    <a:lnTo>
                      <a:pt x="121444" y="514702"/>
                    </a:lnTo>
                    <a:lnTo>
                      <a:pt x="135732" y="514702"/>
                    </a:lnTo>
                    <a:cubicBezTo>
                      <a:pt x="139304" y="514702"/>
                      <a:pt x="141288" y="516289"/>
                      <a:pt x="142875" y="514702"/>
                    </a:cubicBezTo>
                    <a:cubicBezTo>
                      <a:pt x="144462" y="513115"/>
                      <a:pt x="144860" y="507955"/>
                      <a:pt x="145257" y="505177"/>
                    </a:cubicBezTo>
                    <a:cubicBezTo>
                      <a:pt x="145654" y="502399"/>
                      <a:pt x="144860" y="500017"/>
                      <a:pt x="145257" y="498033"/>
                    </a:cubicBezTo>
                    <a:cubicBezTo>
                      <a:pt x="145654" y="496049"/>
                      <a:pt x="144463" y="494065"/>
                      <a:pt x="147638" y="493271"/>
                    </a:cubicBezTo>
                    <a:cubicBezTo>
                      <a:pt x="150813" y="492477"/>
                      <a:pt x="164307" y="493271"/>
                      <a:pt x="164307" y="493271"/>
                    </a:cubicBezTo>
                    <a:lnTo>
                      <a:pt x="176213" y="493271"/>
                    </a:lnTo>
                    <a:cubicBezTo>
                      <a:pt x="178991" y="493271"/>
                      <a:pt x="178197" y="492874"/>
                      <a:pt x="180975" y="493271"/>
                    </a:cubicBezTo>
                    <a:cubicBezTo>
                      <a:pt x="183753" y="493668"/>
                      <a:pt x="190104" y="495255"/>
                      <a:pt x="192882" y="495652"/>
                    </a:cubicBezTo>
                    <a:cubicBezTo>
                      <a:pt x="195660" y="496049"/>
                      <a:pt x="196850" y="496446"/>
                      <a:pt x="197644" y="495652"/>
                    </a:cubicBezTo>
                    <a:lnTo>
                      <a:pt x="197644" y="490889"/>
                    </a:lnTo>
                    <a:cubicBezTo>
                      <a:pt x="197644" y="489302"/>
                      <a:pt x="197247" y="487714"/>
                      <a:pt x="197644" y="486127"/>
                    </a:cubicBezTo>
                    <a:cubicBezTo>
                      <a:pt x="198041" y="484540"/>
                      <a:pt x="200025" y="481364"/>
                      <a:pt x="200025" y="481364"/>
                    </a:cubicBezTo>
                    <a:cubicBezTo>
                      <a:pt x="200819" y="479777"/>
                      <a:pt x="200820" y="477396"/>
                      <a:pt x="202407" y="476602"/>
                    </a:cubicBezTo>
                    <a:cubicBezTo>
                      <a:pt x="203995" y="475808"/>
                      <a:pt x="209550" y="476602"/>
                      <a:pt x="209550" y="476602"/>
                    </a:cubicBezTo>
                    <a:lnTo>
                      <a:pt x="219075" y="476602"/>
                    </a:lnTo>
                    <a:lnTo>
                      <a:pt x="230982" y="476602"/>
                    </a:lnTo>
                    <a:cubicBezTo>
                      <a:pt x="234157" y="476602"/>
                      <a:pt x="234553" y="477793"/>
                      <a:pt x="238125" y="476602"/>
                    </a:cubicBezTo>
                    <a:cubicBezTo>
                      <a:pt x="241697" y="475411"/>
                      <a:pt x="249635" y="472236"/>
                      <a:pt x="252413" y="469458"/>
                    </a:cubicBezTo>
                    <a:cubicBezTo>
                      <a:pt x="255191" y="466680"/>
                      <a:pt x="254794" y="459933"/>
                      <a:pt x="254794" y="459933"/>
                    </a:cubicBezTo>
                    <a:cubicBezTo>
                      <a:pt x="255588" y="456758"/>
                      <a:pt x="256381" y="452392"/>
                      <a:pt x="257175" y="450408"/>
                    </a:cubicBezTo>
                    <a:cubicBezTo>
                      <a:pt x="257969" y="448424"/>
                      <a:pt x="259160" y="450011"/>
                      <a:pt x="259557" y="448027"/>
                    </a:cubicBezTo>
                    <a:cubicBezTo>
                      <a:pt x="259954" y="446043"/>
                      <a:pt x="258367" y="440486"/>
                      <a:pt x="259557" y="438502"/>
                    </a:cubicBezTo>
                    <a:cubicBezTo>
                      <a:pt x="260748" y="436518"/>
                      <a:pt x="264716" y="436518"/>
                      <a:pt x="266700" y="436121"/>
                    </a:cubicBezTo>
                    <a:cubicBezTo>
                      <a:pt x="268684" y="435724"/>
                      <a:pt x="271463" y="436121"/>
                      <a:pt x="271463" y="436121"/>
                    </a:cubicBezTo>
                    <a:lnTo>
                      <a:pt x="276225" y="436121"/>
                    </a:lnTo>
                    <a:lnTo>
                      <a:pt x="280988" y="436121"/>
                    </a:lnTo>
                    <a:cubicBezTo>
                      <a:pt x="283766" y="436121"/>
                      <a:pt x="290116" y="435724"/>
                      <a:pt x="292894" y="436121"/>
                    </a:cubicBezTo>
                    <a:cubicBezTo>
                      <a:pt x="295672" y="436518"/>
                      <a:pt x="296070" y="439693"/>
                      <a:pt x="297657" y="438502"/>
                    </a:cubicBezTo>
                    <a:cubicBezTo>
                      <a:pt x="299244" y="437311"/>
                      <a:pt x="301625" y="430961"/>
                      <a:pt x="302419" y="428977"/>
                    </a:cubicBezTo>
                    <a:cubicBezTo>
                      <a:pt x="303213" y="426993"/>
                      <a:pt x="302419" y="426596"/>
                      <a:pt x="302419" y="426596"/>
                    </a:cubicBezTo>
                    <a:cubicBezTo>
                      <a:pt x="302419" y="425009"/>
                      <a:pt x="301625" y="421039"/>
                      <a:pt x="302419" y="419452"/>
                    </a:cubicBezTo>
                    <a:cubicBezTo>
                      <a:pt x="303213" y="417865"/>
                      <a:pt x="305198" y="417468"/>
                      <a:pt x="307182" y="417071"/>
                    </a:cubicBezTo>
                    <a:cubicBezTo>
                      <a:pt x="309166" y="416674"/>
                      <a:pt x="314325" y="417071"/>
                      <a:pt x="314325" y="417071"/>
                    </a:cubicBezTo>
                    <a:cubicBezTo>
                      <a:pt x="316706" y="417071"/>
                      <a:pt x="317897" y="416674"/>
                      <a:pt x="321469" y="417071"/>
                    </a:cubicBezTo>
                    <a:cubicBezTo>
                      <a:pt x="325041" y="417468"/>
                      <a:pt x="331788" y="419055"/>
                      <a:pt x="335757" y="419452"/>
                    </a:cubicBezTo>
                    <a:cubicBezTo>
                      <a:pt x="339726" y="419849"/>
                      <a:pt x="345282" y="419452"/>
                      <a:pt x="345282" y="419452"/>
                    </a:cubicBezTo>
                    <a:cubicBezTo>
                      <a:pt x="348457" y="419452"/>
                      <a:pt x="352426" y="419849"/>
                      <a:pt x="354807" y="419452"/>
                    </a:cubicBezTo>
                    <a:cubicBezTo>
                      <a:pt x="357188" y="419055"/>
                      <a:pt x="358775" y="418261"/>
                      <a:pt x="359569" y="417071"/>
                    </a:cubicBezTo>
                    <a:cubicBezTo>
                      <a:pt x="360363" y="415881"/>
                      <a:pt x="359569" y="412308"/>
                      <a:pt x="359569" y="412308"/>
                    </a:cubicBezTo>
                    <a:lnTo>
                      <a:pt x="359569" y="407546"/>
                    </a:lnTo>
                    <a:cubicBezTo>
                      <a:pt x="359569" y="405959"/>
                      <a:pt x="358378" y="404370"/>
                      <a:pt x="359569" y="402783"/>
                    </a:cubicBezTo>
                    <a:cubicBezTo>
                      <a:pt x="360760" y="401196"/>
                      <a:pt x="365126" y="398815"/>
                      <a:pt x="366713" y="398021"/>
                    </a:cubicBezTo>
                    <a:cubicBezTo>
                      <a:pt x="368301" y="397227"/>
                      <a:pt x="369094" y="398021"/>
                      <a:pt x="369094" y="398021"/>
                    </a:cubicBezTo>
                    <a:lnTo>
                      <a:pt x="376238" y="398021"/>
                    </a:lnTo>
                    <a:lnTo>
                      <a:pt x="383382" y="398021"/>
                    </a:lnTo>
                    <a:lnTo>
                      <a:pt x="390525" y="398021"/>
                    </a:lnTo>
                    <a:cubicBezTo>
                      <a:pt x="392906" y="398021"/>
                      <a:pt x="396082" y="398815"/>
                      <a:pt x="397669" y="398021"/>
                    </a:cubicBezTo>
                    <a:cubicBezTo>
                      <a:pt x="399256" y="397227"/>
                      <a:pt x="399653" y="395242"/>
                      <a:pt x="400050" y="393258"/>
                    </a:cubicBezTo>
                    <a:cubicBezTo>
                      <a:pt x="400447" y="391274"/>
                      <a:pt x="400050" y="386114"/>
                      <a:pt x="400050" y="386114"/>
                    </a:cubicBezTo>
                    <a:cubicBezTo>
                      <a:pt x="400050" y="384130"/>
                      <a:pt x="398065" y="382146"/>
                      <a:pt x="400050" y="381352"/>
                    </a:cubicBezTo>
                    <a:cubicBezTo>
                      <a:pt x="402035" y="380558"/>
                      <a:pt x="407988" y="381749"/>
                      <a:pt x="411957" y="381352"/>
                    </a:cubicBezTo>
                    <a:cubicBezTo>
                      <a:pt x="415926" y="380955"/>
                      <a:pt x="420688" y="379368"/>
                      <a:pt x="423863" y="378971"/>
                    </a:cubicBezTo>
                    <a:cubicBezTo>
                      <a:pt x="427038" y="378574"/>
                      <a:pt x="426245" y="378574"/>
                      <a:pt x="431007" y="378971"/>
                    </a:cubicBezTo>
                    <a:cubicBezTo>
                      <a:pt x="435769" y="379368"/>
                      <a:pt x="447676" y="381352"/>
                      <a:pt x="452438" y="381352"/>
                    </a:cubicBezTo>
                    <a:cubicBezTo>
                      <a:pt x="457200" y="381352"/>
                      <a:pt x="456804" y="379368"/>
                      <a:pt x="459582" y="378971"/>
                    </a:cubicBezTo>
                    <a:cubicBezTo>
                      <a:pt x="462360" y="378574"/>
                      <a:pt x="466726" y="380162"/>
                      <a:pt x="469107" y="378971"/>
                    </a:cubicBezTo>
                    <a:cubicBezTo>
                      <a:pt x="471488" y="377780"/>
                      <a:pt x="473075" y="374208"/>
                      <a:pt x="473869" y="371827"/>
                    </a:cubicBezTo>
                    <a:cubicBezTo>
                      <a:pt x="474663" y="369446"/>
                      <a:pt x="473075" y="367461"/>
                      <a:pt x="473869" y="364683"/>
                    </a:cubicBezTo>
                    <a:cubicBezTo>
                      <a:pt x="474663" y="361905"/>
                      <a:pt x="477838" y="357936"/>
                      <a:pt x="478632" y="355158"/>
                    </a:cubicBezTo>
                    <a:cubicBezTo>
                      <a:pt x="479426" y="352380"/>
                      <a:pt x="478235" y="349601"/>
                      <a:pt x="478632" y="348014"/>
                    </a:cubicBezTo>
                    <a:cubicBezTo>
                      <a:pt x="479029" y="346427"/>
                      <a:pt x="480616" y="346823"/>
                      <a:pt x="481013" y="345633"/>
                    </a:cubicBezTo>
                    <a:cubicBezTo>
                      <a:pt x="481410" y="344442"/>
                      <a:pt x="481013" y="340871"/>
                      <a:pt x="481013" y="340871"/>
                    </a:cubicBezTo>
                    <a:cubicBezTo>
                      <a:pt x="481013" y="337696"/>
                      <a:pt x="480616" y="329758"/>
                      <a:pt x="481013" y="326583"/>
                    </a:cubicBezTo>
                    <a:cubicBezTo>
                      <a:pt x="481410" y="323408"/>
                      <a:pt x="479425" y="323408"/>
                      <a:pt x="483394" y="321821"/>
                    </a:cubicBezTo>
                    <a:cubicBezTo>
                      <a:pt x="487363" y="320234"/>
                      <a:pt x="500063" y="317852"/>
                      <a:pt x="504825" y="317058"/>
                    </a:cubicBezTo>
                    <a:cubicBezTo>
                      <a:pt x="509587" y="316264"/>
                      <a:pt x="509985" y="316661"/>
                      <a:pt x="511969" y="317058"/>
                    </a:cubicBezTo>
                    <a:cubicBezTo>
                      <a:pt x="513953" y="317455"/>
                      <a:pt x="513160" y="319042"/>
                      <a:pt x="516732" y="319439"/>
                    </a:cubicBezTo>
                    <a:cubicBezTo>
                      <a:pt x="520304" y="319836"/>
                      <a:pt x="533400" y="319439"/>
                      <a:pt x="533400" y="319439"/>
                    </a:cubicBezTo>
                    <a:lnTo>
                      <a:pt x="550069" y="319439"/>
                    </a:lnTo>
                    <a:lnTo>
                      <a:pt x="559594" y="319439"/>
                    </a:lnTo>
                    <a:cubicBezTo>
                      <a:pt x="562769" y="319439"/>
                      <a:pt x="567135" y="321026"/>
                      <a:pt x="569119" y="319439"/>
                    </a:cubicBezTo>
                    <a:cubicBezTo>
                      <a:pt x="571103" y="317851"/>
                      <a:pt x="571103" y="312295"/>
                      <a:pt x="571500" y="309914"/>
                    </a:cubicBezTo>
                    <a:cubicBezTo>
                      <a:pt x="571897" y="307533"/>
                      <a:pt x="571103" y="305946"/>
                      <a:pt x="571500" y="305152"/>
                    </a:cubicBezTo>
                    <a:cubicBezTo>
                      <a:pt x="571897" y="304358"/>
                      <a:pt x="573088" y="306343"/>
                      <a:pt x="573882" y="305152"/>
                    </a:cubicBezTo>
                    <a:cubicBezTo>
                      <a:pt x="574676" y="303961"/>
                      <a:pt x="574676" y="299595"/>
                      <a:pt x="576263" y="298008"/>
                    </a:cubicBezTo>
                    <a:cubicBezTo>
                      <a:pt x="577850" y="296421"/>
                      <a:pt x="579835" y="296024"/>
                      <a:pt x="583407" y="295627"/>
                    </a:cubicBezTo>
                    <a:cubicBezTo>
                      <a:pt x="586979" y="295230"/>
                      <a:pt x="597694" y="295627"/>
                      <a:pt x="597694" y="295627"/>
                    </a:cubicBezTo>
                    <a:lnTo>
                      <a:pt x="604838" y="295627"/>
                    </a:lnTo>
                    <a:lnTo>
                      <a:pt x="609600" y="295627"/>
                    </a:lnTo>
                    <a:lnTo>
                      <a:pt x="614363" y="295627"/>
                    </a:lnTo>
                    <a:lnTo>
                      <a:pt x="623888" y="295627"/>
                    </a:lnTo>
                    <a:cubicBezTo>
                      <a:pt x="627063" y="295627"/>
                      <a:pt x="631429" y="297214"/>
                      <a:pt x="633413" y="295627"/>
                    </a:cubicBezTo>
                    <a:cubicBezTo>
                      <a:pt x="635397" y="294039"/>
                      <a:pt x="635397" y="288880"/>
                      <a:pt x="635794" y="286102"/>
                    </a:cubicBezTo>
                    <a:cubicBezTo>
                      <a:pt x="636191" y="283324"/>
                      <a:pt x="635794" y="278958"/>
                      <a:pt x="635794" y="278958"/>
                    </a:cubicBezTo>
                    <a:cubicBezTo>
                      <a:pt x="635794" y="277371"/>
                      <a:pt x="635000" y="277371"/>
                      <a:pt x="635794" y="276577"/>
                    </a:cubicBezTo>
                    <a:cubicBezTo>
                      <a:pt x="636588" y="275783"/>
                      <a:pt x="638573" y="274593"/>
                      <a:pt x="640557" y="274196"/>
                    </a:cubicBezTo>
                    <a:cubicBezTo>
                      <a:pt x="642541" y="273799"/>
                      <a:pt x="645319" y="273799"/>
                      <a:pt x="647700" y="274196"/>
                    </a:cubicBezTo>
                    <a:cubicBezTo>
                      <a:pt x="650081" y="274593"/>
                      <a:pt x="652860" y="276180"/>
                      <a:pt x="654844" y="276577"/>
                    </a:cubicBezTo>
                    <a:cubicBezTo>
                      <a:pt x="656828" y="276974"/>
                      <a:pt x="659607" y="276577"/>
                      <a:pt x="659607" y="276577"/>
                    </a:cubicBezTo>
                    <a:cubicBezTo>
                      <a:pt x="660798" y="276577"/>
                      <a:pt x="660401" y="277371"/>
                      <a:pt x="661988" y="276577"/>
                    </a:cubicBezTo>
                    <a:cubicBezTo>
                      <a:pt x="663575" y="275783"/>
                      <a:pt x="668338" y="274592"/>
                      <a:pt x="669132" y="271814"/>
                    </a:cubicBezTo>
                    <a:cubicBezTo>
                      <a:pt x="669926" y="269036"/>
                      <a:pt x="667147" y="263083"/>
                      <a:pt x="666750" y="259908"/>
                    </a:cubicBezTo>
                    <a:cubicBezTo>
                      <a:pt x="666353" y="256733"/>
                      <a:pt x="664766" y="253955"/>
                      <a:pt x="666750" y="252764"/>
                    </a:cubicBezTo>
                    <a:cubicBezTo>
                      <a:pt x="668734" y="251573"/>
                      <a:pt x="678657" y="252764"/>
                      <a:pt x="678657" y="252764"/>
                    </a:cubicBezTo>
                    <a:lnTo>
                      <a:pt x="692944" y="252764"/>
                    </a:lnTo>
                    <a:lnTo>
                      <a:pt x="707232" y="252764"/>
                    </a:lnTo>
                    <a:lnTo>
                      <a:pt x="719138" y="252764"/>
                    </a:lnTo>
                    <a:lnTo>
                      <a:pt x="731044" y="252764"/>
                    </a:lnTo>
                    <a:lnTo>
                      <a:pt x="740569" y="252764"/>
                    </a:lnTo>
                    <a:lnTo>
                      <a:pt x="750094" y="252764"/>
                    </a:lnTo>
                    <a:lnTo>
                      <a:pt x="764382" y="252764"/>
                    </a:lnTo>
                    <a:cubicBezTo>
                      <a:pt x="767954" y="252764"/>
                      <a:pt x="769541" y="252367"/>
                      <a:pt x="771525" y="252764"/>
                    </a:cubicBezTo>
                    <a:cubicBezTo>
                      <a:pt x="773509" y="253161"/>
                      <a:pt x="774700" y="254749"/>
                      <a:pt x="776288" y="255146"/>
                    </a:cubicBezTo>
                    <a:cubicBezTo>
                      <a:pt x="777876" y="255543"/>
                      <a:pt x="781050" y="255146"/>
                      <a:pt x="781050" y="255146"/>
                    </a:cubicBezTo>
                    <a:cubicBezTo>
                      <a:pt x="782241" y="255146"/>
                      <a:pt x="783035" y="256337"/>
                      <a:pt x="783432" y="255146"/>
                    </a:cubicBezTo>
                    <a:cubicBezTo>
                      <a:pt x="783829" y="253955"/>
                      <a:pt x="783432" y="248002"/>
                      <a:pt x="783432" y="248002"/>
                    </a:cubicBezTo>
                    <a:lnTo>
                      <a:pt x="783432" y="245621"/>
                    </a:lnTo>
                    <a:lnTo>
                      <a:pt x="783432" y="240858"/>
                    </a:lnTo>
                    <a:lnTo>
                      <a:pt x="783432" y="238477"/>
                    </a:lnTo>
                    <a:lnTo>
                      <a:pt x="783432" y="233714"/>
                    </a:lnTo>
                    <a:lnTo>
                      <a:pt x="783432" y="228952"/>
                    </a:lnTo>
                    <a:lnTo>
                      <a:pt x="783432" y="226571"/>
                    </a:lnTo>
                    <a:cubicBezTo>
                      <a:pt x="783432" y="224984"/>
                      <a:pt x="781448" y="221014"/>
                      <a:pt x="783432" y="219427"/>
                    </a:cubicBezTo>
                    <a:cubicBezTo>
                      <a:pt x="785416" y="217839"/>
                      <a:pt x="791369" y="217443"/>
                      <a:pt x="795338" y="217046"/>
                    </a:cubicBezTo>
                    <a:cubicBezTo>
                      <a:pt x="799307" y="216649"/>
                      <a:pt x="807244" y="217046"/>
                      <a:pt x="807244" y="217046"/>
                    </a:cubicBezTo>
                    <a:lnTo>
                      <a:pt x="819150" y="217046"/>
                    </a:lnTo>
                    <a:lnTo>
                      <a:pt x="831057" y="217046"/>
                    </a:lnTo>
                    <a:lnTo>
                      <a:pt x="840582" y="217046"/>
                    </a:lnTo>
                    <a:cubicBezTo>
                      <a:pt x="842963" y="217046"/>
                      <a:pt x="843360" y="217443"/>
                      <a:pt x="845344" y="217046"/>
                    </a:cubicBezTo>
                    <a:cubicBezTo>
                      <a:pt x="847328" y="216649"/>
                      <a:pt x="851297" y="215855"/>
                      <a:pt x="852488" y="214664"/>
                    </a:cubicBezTo>
                    <a:lnTo>
                      <a:pt x="852488" y="209902"/>
                    </a:lnTo>
                    <a:lnTo>
                      <a:pt x="852488" y="205139"/>
                    </a:lnTo>
                    <a:lnTo>
                      <a:pt x="852488" y="197996"/>
                    </a:lnTo>
                    <a:lnTo>
                      <a:pt x="852488" y="193233"/>
                    </a:lnTo>
                    <a:lnTo>
                      <a:pt x="852488" y="186089"/>
                    </a:lnTo>
                    <a:lnTo>
                      <a:pt x="852488" y="178946"/>
                    </a:lnTo>
                    <a:lnTo>
                      <a:pt x="852488" y="171802"/>
                    </a:lnTo>
                    <a:cubicBezTo>
                      <a:pt x="852488" y="169818"/>
                      <a:pt x="852091" y="168230"/>
                      <a:pt x="852488" y="167039"/>
                    </a:cubicBezTo>
                    <a:cubicBezTo>
                      <a:pt x="852885" y="165848"/>
                      <a:pt x="854869" y="164658"/>
                      <a:pt x="854869" y="164658"/>
                    </a:cubicBezTo>
                    <a:cubicBezTo>
                      <a:pt x="855663" y="163864"/>
                      <a:pt x="856853" y="165055"/>
                      <a:pt x="857250" y="162277"/>
                    </a:cubicBezTo>
                    <a:cubicBezTo>
                      <a:pt x="857647" y="159499"/>
                      <a:pt x="854075" y="150370"/>
                      <a:pt x="857250" y="147989"/>
                    </a:cubicBezTo>
                    <a:cubicBezTo>
                      <a:pt x="860425" y="145608"/>
                      <a:pt x="876300" y="147989"/>
                      <a:pt x="876300" y="147989"/>
                    </a:cubicBezTo>
                    <a:lnTo>
                      <a:pt x="888207" y="147989"/>
                    </a:lnTo>
                    <a:cubicBezTo>
                      <a:pt x="892176" y="147989"/>
                      <a:pt x="897732" y="149179"/>
                      <a:pt x="900113" y="147989"/>
                    </a:cubicBezTo>
                    <a:cubicBezTo>
                      <a:pt x="902494" y="146799"/>
                      <a:pt x="902097" y="142433"/>
                      <a:pt x="902494" y="140846"/>
                    </a:cubicBezTo>
                    <a:cubicBezTo>
                      <a:pt x="902891" y="139259"/>
                      <a:pt x="902494" y="138464"/>
                      <a:pt x="902494" y="138464"/>
                    </a:cubicBezTo>
                    <a:cubicBezTo>
                      <a:pt x="902494" y="137273"/>
                      <a:pt x="901303" y="135289"/>
                      <a:pt x="902494" y="133702"/>
                    </a:cubicBezTo>
                    <a:cubicBezTo>
                      <a:pt x="903685" y="132115"/>
                      <a:pt x="907654" y="129733"/>
                      <a:pt x="909638" y="128939"/>
                    </a:cubicBezTo>
                    <a:cubicBezTo>
                      <a:pt x="911622" y="128145"/>
                      <a:pt x="914400" y="128939"/>
                      <a:pt x="914400" y="128939"/>
                    </a:cubicBezTo>
                    <a:lnTo>
                      <a:pt x="923925" y="128939"/>
                    </a:lnTo>
                    <a:lnTo>
                      <a:pt x="935832" y="128939"/>
                    </a:lnTo>
                    <a:lnTo>
                      <a:pt x="945357" y="128939"/>
                    </a:lnTo>
                    <a:lnTo>
                      <a:pt x="950119" y="128939"/>
                    </a:lnTo>
                    <a:lnTo>
                      <a:pt x="957263" y="128939"/>
                    </a:lnTo>
                    <a:cubicBezTo>
                      <a:pt x="959644" y="128939"/>
                      <a:pt x="962820" y="130129"/>
                      <a:pt x="964407" y="128939"/>
                    </a:cubicBezTo>
                    <a:cubicBezTo>
                      <a:pt x="965994" y="127749"/>
                      <a:pt x="966788" y="124574"/>
                      <a:pt x="966788" y="121796"/>
                    </a:cubicBezTo>
                    <a:cubicBezTo>
                      <a:pt x="966788" y="119018"/>
                      <a:pt x="964804" y="114652"/>
                      <a:pt x="964407" y="112271"/>
                    </a:cubicBezTo>
                    <a:cubicBezTo>
                      <a:pt x="964010" y="109890"/>
                      <a:pt x="964407" y="107508"/>
                      <a:pt x="964407" y="107508"/>
                    </a:cubicBezTo>
                    <a:lnTo>
                      <a:pt x="964407" y="102746"/>
                    </a:lnTo>
                    <a:cubicBezTo>
                      <a:pt x="964407" y="100762"/>
                      <a:pt x="963217" y="97983"/>
                      <a:pt x="964407" y="95602"/>
                    </a:cubicBezTo>
                    <a:cubicBezTo>
                      <a:pt x="965597" y="93221"/>
                      <a:pt x="969169" y="90045"/>
                      <a:pt x="971550" y="88458"/>
                    </a:cubicBezTo>
                    <a:cubicBezTo>
                      <a:pt x="973931" y="86870"/>
                      <a:pt x="975122" y="86474"/>
                      <a:pt x="978694" y="86077"/>
                    </a:cubicBezTo>
                    <a:cubicBezTo>
                      <a:pt x="982266" y="85680"/>
                      <a:pt x="992982" y="86077"/>
                      <a:pt x="992982" y="86077"/>
                    </a:cubicBezTo>
                    <a:lnTo>
                      <a:pt x="1004888" y="86077"/>
                    </a:lnTo>
                    <a:lnTo>
                      <a:pt x="1012032" y="86077"/>
                    </a:lnTo>
                    <a:lnTo>
                      <a:pt x="1026319" y="86077"/>
                    </a:lnTo>
                    <a:cubicBezTo>
                      <a:pt x="1031875" y="86077"/>
                      <a:pt x="1040607" y="85680"/>
                      <a:pt x="1045369" y="86077"/>
                    </a:cubicBezTo>
                    <a:cubicBezTo>
                      <a:pt x="1050131" y="86474"/>
                      <a:pt x="1050528" y="88061"/>
                      <a:pt x="1054894" y="88458"/>
                    </a:cubicBezTo>
                    <a:cubicBezTo>
                      <a:pt x="1059260" y="88855"/>
                      <a:pt x="1071563" y="88458"/>
                      <a:pt x="1071563" y="88458"/>
                    </a:cubicBezTo>
                    <a:cubicBezTo>
                      <a:pt x="1076325" y="88458"/>
                      <a:pt x="1079103" y="88855"/>
                      <a:pt x="1083469" y="88458"/>
                    </a:cubicBezTo>
                    <a:cubicBezTo>
                      <a:pt x="1087835" y="88061"/>
                      <a:pt x="1094582" y="87664"/>
                      <a:pt x="1097757" y="86077"/>
                    </a:cubicBezTo>
                    <a:cubicBezTo>
                      <a:pt x="1100932" y="84490"/>
                      <a:pt x="1101725" y="80520"/>
                      <a:pt x="1102519" y="78933"/>
                    </a:cubicBezTo>
                    <a:cubicBezTo>
                      <a:pt x="1103313" y="77345"/>
                      <a:pt x="1101725" y="78139"/>
                      <a:pt x="1102519" y="76552"/>
                    </a:cubicBezTo>
                    <a:cubicBezTo>
                      <a:pt x="1103313" y="74965"/>
                      <a:pt x="1104504" y="70599"/>
                      <a:pt x="1107282" y="69408"/>
                    </a:cubicBezTo>
                    <a:cubicBezTo>
                      <a:pt x="1110060" y="68217"/>
                      <a:pt x="1119188" y="69408"/>
                      <a:pt x="1119188" y="69408"/>
                    </a:cubicBezTo>
                    <a:cubicBezTo>
                      <a:pt x="1121569" y="69408"/>
                      <a:pt x="1119982" y="69805"/>
                      <a:pt x="1121569" y="69408"/>
                    </a:cubicBezTo>
                    <a:cubicBezTo>
                      <a:pt x="1123156" y="69011"/>
                      <a:pt x="1127522" y="70202"/>
                      <a:pt x="1128713" y="67027"/>
                    </a:cubicBezTo>
                    <a:cubicBezTo>
                      <a:pt x="1129904" y="63852"/>
                      <a:pt x="1129110" y="54724"/>
                      <a:pt x="1128713" y="50358"/>
                    </a:cubicBezTo>
                    <a:cubicBezTo>
                      <a:pt x="1128316" y="45992"/>
                      <a:pt x="1126729" y="43214"/>
                      <a:pt x="1126332" y="40833"/>
                    </a:cubicBezTo>
                    <a:cubicBezTo>
                      <a:pt x="1125935" y="38452"/>
                      <a:pt x="1125935" y="36865"/>
                      <a:pt x="1126332" y="36071"/>
                    </a:cubicBezTo>
                    <a:cubicBezTo>
                      <a:pt x="1126729" y="35277"/>
                      <a:pt x="1128316" y="37658"/>
                      <a:pt x="1128713" y="36071"/>
                    </a:cubicBezTo>
                    <a:cubicBezTo>
                      <a:pt x="1129110" y="34484"/>
                      <a:pt x="1127522" y="28530"/>
                      <a:pt x="1128713" y="26546"/>
                    </a:cubicBezTo>
                    <a:cubicBezTo>
                      <a:pt x="1129904" y="24562"/>
                      <a:pt x="1133873" y="24561"/>
                      <a:pt x="1135857" y="24164"/>
                    </a:cubicBezTo>
                    <a:cubicBezTo>
                      <a:pt x="1137841" y="23767"/>
                      <a:pt x="1140619" y="24164"/>
                      <a:pt x="1140619" y="24164"/>
                    </a:cubicBezTo>
                    <a:lnTo>
                      <a:pt x="1154907" y="24164"/>
                    </a:lnTo>
                    <a:cubicBezTo>
                      <a:pt x="1158479" y="24164"/>
                      <a:pt x="1159272" y="23767"/>
                      <a:pt x="1162050" y="24164"/>
                    </a:cubicBezTo>
                    <a:cubicBezTo>
                      <a:pt x="1164828" y="24561"/>
                      <a:pt x="1168797" y="27737"/>
                      <a:pt x="1171575" y="26546"/>
                    </a:cubicBezTo>
                    <a:cubicBezTo>
                      <a:pt x="1174353" y="25355"/>
                      <a:pt x="1177528" y="19799"/>
                      <a:pt x="1178719" y="17021"/>
                    </a:cubicBezTo>
                    <a:cubicBezTo>
                      <a:pt x="1179910" y="14243"/>
                      <a:pt x="1178322" y="11861"/>
                      <a:pt x="1178719" y="9877"/>
                    </a:cubicBezTo>
                    <a:cubicBezTo>
                      <a:pt x="1179116" y="7893"/>
                      <a:pt x="1179513" y="6701"/>
                      <a:pt x="1181100" y="5114"/>
                    </a:cubicBezTo>
                    <a:cubicBezTo>
                      <a:pt x="1182687" y="3527"/>
                      <a:pt x="1185466" y="1146"/>
                      <a:pt x="1188244" y="352"/>
                    </a:cubicBezTo>
                    <a:cubicBezTo>
                      <a:pt x="1191022" y="-442"/>
                      <a:pt x="1197769" y="352"/>
                      <a:pt x="1197769" y="352"/>
                    </a:cubicBezTo>
                    <a:lnTo>
                      <a:pt x="1209675" y="352"/>
                    </a:lnTo>
                    <a:lnTo>
                      <a:pt x="1219200" y="352"/>
                    </a:lnTo>
                    <a:lnTo>
                      <a:pt x="1223963" y="352"/>
                    </a:lnTo>
                    <a:lnTo>
                      <a:pt x="1231107" y="352"/>
                    </a:lnTo>
                    <a:lnTo>
                      <a:pt x="1233488" y="352"/>
                    </a:lnTo>
                    <a:lnTo>
                      <a:pt x="1240632" y="352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Freeform 163"/>
              <p:cNvSpPr/>
              <p:nvPr/>
            </p:nvSpPr>
            <p:spPr bwMode="auto">
              <a:xfrm>
                <a:off x="2167543" y="3563836"/>
                <a:ext cx="2675072" cy="779585"/>
              </a:xfrm>
              <a:custGeom>
                <a:avLst/>
                <a:gdLst>
                  <a:gd name="connsiteX0" fmla="*/ 0 w 2676525"/>
                  <a:gd name="connsiteY0" fmla="*/ 779727 h 779727"/>
                  <a:gd name="connsiteX1" fmla="*/ 52387 w 2676525"/>
                  <a:gd name="connsiteY1" fmla="*/ 774965 h 779727"/>
                  <a:gd name="connsiteX2" fmla="*/ 52387 w 2676525"/>
                  <a:gd name="connsiteY2" fmla="*/ 767821 h 779727"/>
                  <a:gd name="connsiteX3" fmla="*/ 52387 w 2676525"/>
                  <a:gd name="connsiteY3" fmla="*/ 763058 h 779727"/>
                  <a:gd name="connsiteX4" fmla="*/ 52387 w 2676525"/>
                  <a:gd name="connsiteY4" fmla="*/ 758296 h 779727"/>
                  <a:gd name="connsiteX5" fmla="*/ 61912 w 2676525"/>
                  <a:gd name="connsiteY5" fmla="*/ 758296 h 779727"/>
                  <a:gd name="connsiteX6" fmla="*/ 76200 w 2676525"/>
                  <a:gd name="connsiteY6" fmla="*/ 758296 h 779727"/>
                  <a:gd name="connsiteX7" fmla="*/ 90487 w 2676525"/>
                  <a:gd name="connsiteY7" fmla="*/ 758296 h 779727"/>
                  <a:gd name="connsiteX8" fmla="*/ 102394 w 2676525"/>
                  <a:gd name="connsiteY8" fmla="*/ 758296 h 779727"/>
                  <a:gd name="connsiteX9" fmla="*/ 116681 w 2676525"/>
                  <a:gd name="connsiteY9" fmla="*/ 758296 h 779727"/>
                  <a:gd name="connsiteX10" fmla="*/ 126206 w 2676525"/>
                  <a:gd name="connsiteY10" fmla="*/ 758296 h 779727"/>
                  <a:gd name="connsiteX11" fmla="*/ 133350 w 2676525"/>
                  <a:gd name="connsiteY11" fmla="*/ 758296 h 779727"/>
                  <a:gd name="connsiteX12" fmla="*/ 150019 w 2676525"/>
                  <a:gd name="connsiteY12" fmla="*/ 758296 h 779727"/>
                  <a:gd name="connsiteX13" fmla="*/ 166687 w 2676525"/>
                  <a:gd name="connsiteY13" fmla="*/ 758296 h 779727"/>
                  <a:gd name="connsiteX14" fmla="*/ 173831 w 2676525"/>
                  <a:gd name="connsiteY14" fmla="*/ 758296 h 779727"/>
                  <a:gd name="connsiteX15" fmla="*/ 190500 w 2676525"/>
                  <a:gd name="connsiteY15" fmla="*/ 758296 h 779727"/>
                  <a:gd name="connsiteX16" fmla="*/ 200025 w 2676525"/>
                  <a:gd name="connsiteY16" fmla="*/ 758296 h 779727"/>
                  <a:gd name="connsiteX17" fmla="*/ 202406 w 2676525"/>
                  <a:gd name="connsiteY17" fmla="*/ 751152 h 779727"/>
                  <a:gd name="connsiteX18" fmla="*/ 202406 w 2676525"/>
                  <a:gd name="connsiteY18" fmla="*/ 744008 h 779727"/>
                  <a:gd name="connsiteX19" fmla="*/ 204787 w 2676525"/>
                  <a:gd name="connsiteY19" fmla="*/ 739246 h 779727"/>
                  <a:gd name="connsiteX20" fmla="*/ 216694 w 2676525"/>
                  <a:gd name="connsiteY20" fmla="*/ 736865 h 779727"/>
                  <a:gd name="connsiteX21" fmla="*/ 238125 w 2676525"/>
                  <a:gd name="connsiteY21" fmla="*/ 736865 h 779727"/>
                  <a:gd name="connsiteX22" fmla="*/ 245269 w 2676525"/>
                  <a:gd name="connsiteY22" fmla="*/ 736865 h 779727"/>
                  <a:gd name="connsiteX23" fmla="*/ 250031 w 2676525"/>
                  <a:gd name="connsiteY23" fmla="*/ 736865 h 779727"/>
                  <a:gd name="connsiteX24" fmla="*/ 257175 w 2676525"/>
                  <a:gd name="connsiteY24" fmla="*/ 729721 h 779727"/>
                  <a:gd name="connsiteX25" fmla="*/ 257175 w 2676525"/>
                  <a:gd name="connsiteY25" fmla="*/ 722577 h 779727"/>
                  <a:gd name="connsiteX26" fmla="*/ 257175 w 2676525"/>
                  <a:gd name="connsiteY26" fmla="*/ 710671 h 779727"/>
                  <a:gd name="connsiteX27" fmla="*/ 271462 w 2676525"/>
                  <a:gd name="connsiteY27" fmla="*/ 710671 h 779727"/>
                  <a:gd name="connsiteX28" fmla="*/ 285750 w 2676525"/>
                  <a:gd name="connsiteY28" fmla="*/ 710671 h 779727"/>
                  <a:gd name="connsiteX29" fmla="*/ 300037 w 2676525"/>
                  <a:gd name="connsiteY29" fmla="*/ 710671 h 779727"/>
                  <a:gd name="connsiteX30" fmla="*/ 311944 w 2676525"/>
                  <a:gd name="connsiteY30" fmla="*/ 710671 h 779727"/>
                  <a:gd name="connsiteX31" fmla="*/ 328612 w 2676525"/>
                  <a:gd name="connsiteY31" fmla="*/ 710671 h 779727"/>
                  <a:gd name="connsiteX32" fmla="*/ 345281 w 2676525"/>
                  <a:gd name="connsiteY32" fmla="*/ 710671 h 779727"/>
                  <a:gd name="connsiteX33" fmla="*/ 350044 w 2676525"/>
                  <a:gd name="connsiteY33" fmla="*/ 710671 h 779727"/>
                  <a:gd name="connsiteX34" fmla="*/ 361950 w 2676525"/>
                  <a:gd name="connsiteY34" fmla="*/ 713052 h 779727"/>
                  <a:gd name="connsiteX35" fmla="*/ 378619 w 2676525"/>
                  <a:gd name="connsiteY35" fmla="*/ 710671 h 779727"/>
                  <a:gd name="connsiteX36" fmla="*/ 385762 w 2676525"/>
                  <a:gd name="connsiteY36" fmla="*/ 710671 h 779727"/>
                  <a:gd name="connsiteX37" fmla="*/ 400050 w 2676525"/>
                  <a:gd name="connsiteY37" fmla="*/ 710671 h 779727"/>
                  <a:gd name="connsiteX38" fmla="*/ 400050 w 2676525"/>
                  <a:gd name="connsiteY38" fmla="*/ 703527 h 779727"/>
                  <a:gd name="connsiteX39" fmla="*/ 400050 w 2676525"/>
                  <a:gd name="connsiteY39" fmla="*/ 689240 h 779727"/>
                  <a:gd name="connsiteX40" fmla="*/ 404812 w 2676525"/>
                  <a:gd name="connsiteY40" fmla="*/ 689240 h 779727"/>
                  <a:gd name="connsiteX41" fmla="*/ 411956 w 2676525"/>
                  <a:gd name="connsiteY41" fmla="*/ 689240 h 779727"/>
                  <a:gd name="connsiteX42" fmla="*/ 416719 w 2676525"/>
                  <a:gd name="connsiteY42" fmla="*/ 689240 h 779727"/>
                  <a:gd name="connsiteX43" fmla="*/ 419100 w 2676525"/>
                  <a:gd name="connsiteY43" fmla="*/ 682096 h 779727"/>
                  <a:gd name="connsiteX44" fmla="*/ 419100 w 2676525"/>
                  <a:gd name="connsiteY44" fmla="*/ 670190 h 779727"/>
                  <a:gd name="connsiteX45" fmla="*/ 440531 w 2676525"/>
                  <a:gd name="connsiteY45" fmla="*/ 670190 h 779727"/>
                  <a:gd name="connsiteX46" fmla="*/ 454819 w 2676525"/>
                  <a:gd name="connsiteY46" fmla="*/ 670190 h 779727"/>
                  <a:gd name="connsiteX47" fmla="*/ 457200 w 2676525"/>
                  <a:gd name="connsiteY47" fmla="*/ 663046 h 779727"/>
                  <a:gd name="connsiteX48" fmla="*/ 457200 w 2676525"/>
                  <a:gd name="connsiteY48" fmla="*/ 651140 h 779727"/>
                  <a:gd name="connsiteX49" fmla="*/ 464344 w 2676525"/>
                  <a:gd name="connsiteY49" fmla="*/ 646377 h 779727"/>
                  <a:gd name="connsiteX50" fmla="*/ 483394 w 2676525"/>
                  <a:gd name="connsiteY50" fmla="*/ 639233 h 779727"/>
                  <a:gd name="connsiteX51" fmla="*/ 504825 w 2676525"/>
                  <a:gd name="connsiteY51" fmla="*/ 641615 h 779727"/>
                  <a:gd name="connsiteX52" fmla="*/ 521494 w 2676525"/>
                  <a:gd name="connsiteY52" fmla="*/ 641615 h 779727"/>
                  <a:gd name="connsiteX53" fmla="*/ 538162 w 2676525"/>
                  <a:gd name="connsiteY53" fmla="*/ 643996 h 779727"/>
                  <a:gd name="connsiteX54" fmla="*/ 550069 w 2676525"/>
                  <a:gd name="connsiteY54" fmla="*/ 643996 h 779727"/>
                  <a:gd name="connsiteX55" fmla="*/ 566737 w 2676525"/>
                  <a:gd name="connsiteY55" fmla="*/ 643996 h 779727"/>
                  <a:gd name="connsiteX56" fmla="*/ 571500 w 2676525"/>
                  <a:gd name="connsiteY56" fmla="*/ 643996 h 779727"/>
                  <a:gd name="connsiteX57" fmla="*/ 571500 w 2676525"/>
                  <a:gd name="connsiteY57" fmla="*/ 632090 h 779727"/>
                  <a:gd name="connsiteX58" fmla="*/ 573881 w 2676525"/>
                  <a:gd name="connsiteY58" fmla="*/ 627327 h 779727"/>
                  <a:gd name="connsiteX59" fmla="*/ 581025 w 2676525"/>
                  <a:gd name="connsiteY59" fmla="*/ 620183 h 779727"/>
                  <a:gd name="connsiteX60" fmla="*/ 609600 w 2676525"/>
                  <a:gd name="connsiteY60" fmla="*/ 617802 h 779727"/>
                  <a:gd name="connsiteX61" fmla="*/ 609600 w 2676525"/>
                  <a:gd name="connsiteY61" fmla="*/ 610658 h 779727"/>
                  <a:gd name="connsiteX62" fmla="*/ 609600 w 2676525"/>
                  <a:gd name="connsiteY62" fmla="*/ 601133 h 779727"/>
                  <a:gd name="connsiteX63" fmla="*/ 614362 w 2676525"/>
                  <a:gd name="connsiteY63" fmla="*/ 598752 h 779727"/>
                  <a:gd name="connsiteX64" fmla="*/ 626269 w 2676525"/>
                  <a:gd name="connsiteY64" fmla="*/ 596371 h 779727"/>
                  <a:gd name="connsiteX65" fmla="*/ 635794 w 2676525"/>
                  <a:gd name="connsiteY65" fmla="*/ 596371 h 779727"/>
                  <a:gd name="connsiteX66" fmla="*/ 635794 w 2676525"/>
                  <a:gd name="connsiteY66" fmla="*/ 591608 h 779727"/>
                  <a:gd name="connsiteX67" fmla="*/ 633412 w 2676525"/>
                  <a:gd name="connsiteY67" fmla="*/ 584465 h 779727"/>
                  <a:gd name="connsiteX68" fmla="*/ 633412 w 2676525"/>
                  <a:gd name="connsiteY68" fmla="*/ 572558 h 779727"/>
                  <a:gd name="connsiteX69" fmla="*/ 633412 w 2676525"/>
                  <a:gd name="connsiteY69" fmla="*/ 572558 h 779727"/>
                  <a:gd name="connsiteX70" fmla="*/ 645319 w 2676525"/>
                  <a:gd name="connsiteY70" fmla="*/ 572558 h 779727"/>
                  <a:gd name="connsiteX71" fmla="*/ 661987 w 2676525"/>
                  <a:gd name="connsiteY71" fmla="*/ 572558 h 779727"/>
                  <a:gd name="connsiteX72" fmla="*/ 678656 w 2676525"/>
                  <a:gd name="connsiteY72" fmla="*/ 572558 h 779727"/>
                  <a:gd name="connsiteX73" fmla="*/ 685800 w 2676525"/>
                  <a:gd name="connsiteY73" fmla="*/ 572558 h 779727"/>
                  <a:gd name="connsiteX74" fmla="*/ 709612 w 2676525"/>
                  <a:gd name="connsiteY74" fmla="*/ 572558 h 779727"/>
                  <a:gd name="connsiteX75" fmla="*/ 726281 w 2676525"/>
                  <a:gd name="connsiteY75" fmla="*/ 572558 h 779727"/>
                  <a:gd name="connsiteX76" fmla="*/ 733425 w 2676525"/>
                  <a:gd name="connsiteY76" fmla="*/ 572558 h 779727"/>
                  <a:gd name="connsiteX77" fmla="*/ 752475 w 2676525"/>
                  <a:gd name="connsiteY77" fmla="*/ 572558 h 779727"/>
                  <a:gd name="connsiteX78" fmla="*/ 752475 w 2676525"/>
                  <a:gd name="connsiteY78" fmla="*/ 563033 h 779727"/>
                  <a:gd name="connsiteX79" fmla="*/ 752475 w 2676525"/>
                  <a:gd name="connsiteY79" fmla="*/ 555890 h 779727"/>
                  <a:gd name="connsiteX80" fmla="*/ 752475 w 2676525"/>
                  <a:gd name="connsiteY80" fmla="*/ 548746 h 779727"/>
                  <a:gd name="connsiteX81" fmla="*/ 759619 w 2676525"/>
                  <a:gd name="connsiteY81" fmla="*/ 546365 h 779727"/>
                  <a:gd name="connsiteX82" fmla="*/ 781050 w 2676525"/>
                  <a:gd name="connsiteY82" fmla="*/ 543983 h 779727"/>
                  <a:gd name="connsiteX83" fmla="*/ 797719 w 2676525"/>
                  <a:gd name="connsiteY83" fmla="*/ 543983 h 779727"/>
                  <a:gd name="connsiteX84" fmla="*/ 812006 w 2676525"/>
                  <a:gd name="connsiteY84" fmla="*/ 543983 h 779727"/>
                  <a:gd name="connsiteX85" fmla="*/ 833437 w 2676525"/>
                  <a:gd name="connsiteY85" fmla="*/ 543983 h 779727"/>
                  <a:gd name="connsiteX86" fmla="*/ 859631 w 2676525"/>
                  <a:gd name="connsiteY86" fmla="*/ 543983 h 779727"/>
                  <a:gd name="connsiteX87" fmla="*/ 859631 w 2676525"/>
                  <a:gd name="connsiteY87" fmla="*/ 536840 h 779727"/>
                  <a:gd name="connsiteX88" fmla="*/ 859631 w 2676525"/>
                  <a:gd name="connsiteY88" fmla="*/ 529696 h 779727"/>
                  <a:gd name="connsiteX89" fmla="*/ 854869 w 2676525"/>
                  <a:gd name="connsiteY89" fmla="*/ 517790 h 779727"/>
                  <a:gd name="connsiteX90" fmla="*/ 857250 w 2676525"/>
                  <a:gd name="connsiteY90" fmla="*/ 503502 h 779727"/>
                  <a:gd name="connsiteX91" fmla="*/ 862012 w 2676525"/>
                  <a:gd name="connsiteY91" fmla="*/ 501121 h 779727"/>
                  <a:gd name="connsiteX92" fmla="*/ 873919 w 2676525"/>
                  <a:gd name="connsiteY92" fmla="*/ 498740 h 779727"/>
                  <a:gd name="connsiteX93" fmla="*/ 883444 w 2676525"/>
                  <a:gd name="connsiteY93" fmla="*/ 498740 h 779727"/>
                  <a:gd name="connsiteX94" fmla="*/ 883444 w 2676525"/>
                  <a:gd name="connsiteY94" fmla="*/ 482071 h 779727"/>
                  <a:gd name="connsiteX95" fmla="*/ 883444 w 2676525"/>
                  <a:gd name="connsiteY95" fmla="*/ 477308 h 779727"/>
                  <a:gd name="connsiteX96" fmla="*/ 895350 w 2676525"/>
                  <a:gd name="connsiteY96" fmla="*/ 467783 h 779727"/>
                  <a:gd name="connsiteX97" fmla="*/ 909637 w 2676525"/>
                  <a:gd name="connsiteY97" fmla="*/ 467783 h 779727"/>
                  <a:gd name="connsiteX98" fmla="*/ 912019 w 2676525"/>
                  <a:gd name="connsiteY98" fmla="*/ 453496 h 779727"/>
                  <a:gd name="connsiteX99" fmla="*/ 912019 w 2676525"/>
                  <a:gd name="connsiteY99" fmla="*/ 443971 h 779727"/>
                  <a:gd name="connsiteX100" fmla="*/ 912019 w 2676525"/>
                  <a:gd name="connsiteY100" fmla="*/ 427302 h 779727"/>
                  <a:gd name="connsiteX101" fmla="*/ 916781 w 2676525"/>
                  <a:gd name="connsiteY101" fmla="*/ 420158 h 779727"/>
                  <a:gd name="connsiteX102" fmla="*/ 933450 w 2676525"/>
                  <a:gd name="connsiteY102" fmla="*/ 420158 h 779727"/>
                  <a:gd name="connsiteX103" fmla="*/ 964406 w 2676525"/>
                  <a:gd name="connsiteY103" fmla="*/ 420158 h 779727"/>
                  <a:gd name="connsiteX104" fmla="*/ 981075 w 2676525"/>
                  <a:gd name="connsiteY104" fmla="*/ 420158 h 779727"/>
                  <a:gd name="connsiteX105" fmla="*/ 981075 w 2676525"/>
                  <a:gd name="connsiteY105" fmla="*/ 410633 h 779727"/>
                  <a:gd name="connsiteX106" fmla="*/ 981075 w 2676525"/>
                  <a:gd name="connsiteY106" fmla="*/ 401108 h 779727"/>
                  <a:gd name="connsiteX107" fmla="*/ 992981 w 2676525"/>
                  <a:gd name="connsiteY107" fmla="*/ 391583 h 779727"/>
                  <a:gd name="connsiteX108" fmla="*/ 1040606 w 2676525"/>
                  <a:gd name="connsiteY108" fmla="*/ 391583 h 779727"/>
                  <a:gd name="connsiteX109" fmla="*/ 1054894 w 2676525"/>
                  <a:gd name="connsiteY109" fmla="*/ 391583 h 779727"/>
                  <a:gd name="connsiteX110" fmla="*/ 1088231 w 2676525"/>
                  <a:gd name="connsiteY110" fmla="*/ 391583 h 779727"/>
                  <a:gd name="connsiteX111" fmla="*/ 1126331 w 2676525"/>
                  <a:gd name="connsiteY111" fmla="*/ 391583 h 779727"/>
                  <a:gd name="connsiteX112" fmla="*/ 1157287 w 2676525"/>
                  <a:gd name="connsiteY112" fmla="*/ 391583 h 779727"/>
                  <a:gd name="connsiteX113" fmla="*/ 1181100 w 2676525"/>
                  <a:gd name="connsiteY113" fmla="*/ 391583 h 779727"/>
                  <a:gd name="connsiteX114" fmla="*/ 1193006 w 2676525"/>
                  <a:gd name="connsiteY114" fmla="*/ 391583 h 779727"/>
                  <a:gd name="connsiteX115" fmla="*/ 1207294 w 2676525"/>
                  <a:gd name="connsiteY115" fmla="*/ 391583 h 779727"/>
                  <a:gd name="connsiteX116" fmla="*/ 1219200 w 2676525"/>
                  <a:gd name="connsiteY116" fmla="*/ 391583 h 779727"/>
                  <a:gd name="connsiteX117" fmla="*/ 1233487 w 2676525"/>
                  <a:gd name="connsiteY117" fmla="*/ 391583 h 779727"/>
                  <a:gd name="connsiteX118" fmla="*/ 1240631 w 2676525"/>
                  <a:gd name="connsiteY118" fmla="*/ 391583 h 779727"/>
                  <a:gd name="connsiteX119" fmla="*/ 1240631 w 2676525"/>
                  <a:gd name="connsiteY119" fmla="*/ 384440 h 779727"/>
                  <a:gd name="connsiteX120" fmla="*/ 1240631 w 2676525"/>
                  <a:gd name="connsiteY120" fmla="*/ 370152 h 779727"/>
                  <a:gd name="connsiteX121" fmla="*/ 1250156 w 2676525"/>
                  <a:gd name="connsiteY121" fmla="*/ 360627 h 779727"/>
                  <a:gd name="connsiteX122" fmla="*/ 1285875 w 2676525"/>
                  <a:gd name="connsiteY122" fmla="*/ 360627 h 779727"/>
                  <a:gd name="connsiteX123" fmla="*/ 1307306 w 2676525"/>
                  <a:gd name="connsiteY123" fmla="*/ 360627 h 779727"/>
                  <a:gd name="connsiteX124" fmla="*/ 1321594 w 2676525"/>
                  <a:gd name="connsiteY124" fmla="*/ 360627 h 779727"/>
                  <a:gd name="connsiteX125" fmla="*/ 1340644 w 2676525"/>
                  <a:gd name="connsiteY125" fmla="*/ 360627 h 779727"/>
                  <a:gd name="connsiteX126" fmla="*/ 1357312 w 2676525"/>
                  <a:gd name="connsiteY126" fmla="*/ 363008 h 779727"/>
                  <a:gd name="connsiteX127" fmla="*/ 1376362 w 2676525"/>
                  <a:gd name="connsiteY127" fmla="*/ 360627 h 779727"/>
                  <a:gd name="connsiteX128" fmla="*/ 1395412 w 2676525"/>
                  <a:gd name="connsiteY128" fmla="*/ 363008 h 779727"/>
                  <a:gd name="connsiteX129" fmla="*/ 1407319 w 2676525"/>
                  <a:gd name="connsiteY129" fmla="*/ 363008 h 779727"/>
                  <a:gd name="connsiteX130" fmla="*/ 1419225 w 2676525"/>
                  <a:gd name="connsiteY130" fmla="*/ 363008 h 779727"/>
                  <a:gd name="connsiteX131" fmla="*/ 1426369 w 2676525"/>
                  <a:gd name="connsiteY131" fmla="*/ 363008 h 779727"/>
                  <a:gd name="connsiteX132" fmla="*/ 1438275 w 2676525"/>
                  <a:gd name="connsiteY132" fmla="*/ 363008 h 779727"/>
                  <a:gd name="connsiteX133" fmla="*/ 1454944 w 2676525"/>
                  <a:gd name="connsiteY133" fmla="*/ 363008 h 779727"/>
                  <a:gd name="connsiteX134" fmla="*/ 1476375 w 2676525"/>
                  <a:gd name="connsiteY134" fmla="*/ 365390 h 779727"/>
                  <a:gd name="connsiteX135" fmla="*/ 1490662 w 2676525"/>
                  <a:gd name="connsiteY135" fmla="*/ 365390 h 779727"/>
                  <a:gd name="connsiteX136" fmla="*/ 1509712 w 2676525"/>
                  <a:gd name="connsiteY136" fmla="*/ 365390 h 779727"/>
                  <a:gd name="connsiteX137" fmla="*/ 1516856 w 2676525"/>
                  <a:gd name="connsiteY137" fmla="*/ 367771 h 779727"/>
                  <a:gd name="connsiteX138" fmla="*/ 1528762 w 2676525"/>
                  <a:gd name="connsiteY138" fmla="*/ 367771 h 779727"/>
                  <a:gd name="connsiteX139" fmla="*/ 1545431 w 2676525"/>
                  <a:gd name="connsiteY139" fmla="*/ 367771 h 779727"/>
                  <a:gd name="connsiteX140" fmla="*/ 1552575 w 2676525"/>
                  <a:gd name="connsiteY140" fmla="*/ 360627 h 779727"/>
                  <a:gd name="connsiteX141" fmla="*/ 1552575 w 2676525"/>
                  <a:gd name="connsiteY141" fmla="*/ 353483 h 779727"/>
                  <a:gd name="connsiteX142" fmla="*/ 1554956 w 2676525"/>
                  <a:gd name="connsiteY142" fmla="*/ 341577 h 779727"/>
                  <a:gd name="connsiteX143" fmla="*/ 1559719 w 2676525"/>
                  <a:gd name="connsiteY143" fmla="*/ 339196 h 779727"/>
                  <a:gd name="connsiteX144" fmla="*/ 1569244 w 2676525"/>
                  <a:gd name="connsiteY144" fmla="*/ 336815 h 779727"/>
                  <a:gd name="connsiteX145" fmla="*/ 1578769 w 2676525"/>
                  <a:gd name="connsiteY145" fmla="*/ 324908 h 779727"/>
                  <a:gd name="connsiteX146" fmla="*/ 1576387 w 2676525"/>
                  <a:gd name="connsiteY146" fmla="*/ 313002 h 779727"/>
                  <a:gd name="connsiteX147" fmla="*/ 1576387 w 2676525"/>
                  <a:gd name="connsiteY147" fmla="*/ 308240 h 779727"/>
                  <a:gd name="connsiteX148" fmla="*/ 1590675 w 2676525"/>
                  <a:gd name="connsiteY148" fmla="*/ 308240 h 779727"/>
                  <a:gd name="connsiteX149" fmla="*/ 1607344 w 2676525"/>
                  <a:gd name="connsiteY149" fmla="*/ 308240 h 779727"/>
                  <a:gd name="connsiteX150" fmla="*/ 1616869 w 2676525"/>
                  <a:gd name="connsiteY150" fmla="*/ 308240 h 779727"/>
                  <a:gd name="connsiteX151" fmla="*/ 1631156 w 2676525"/>
                  <a:gd name="connsiteY151" fmla="*/ 308240 h 779727"/>
                  <a:gd name="connsiteX152" fmla="*/ 1654969 w 2676525"/>
                  <a:gd name="connsiteY152" fmla="*/ 308240 h 779727"/>
                  <a:gd name="connsiteX153" fmla="*/ 1662112 w 2676525"/>
                  <a:gd name="connsiteY153" fmla="*/ 308240 h 779727"/>
                  <a:gd name="connsiteX154" fmla="*/ 1669256 w 2676525"/>
                  <a:gd name="connsiteY154" fmla="*/ 305858 h 779727"/>
                  <a:gd name="connsiteX155" fmla="*/ 1669256 w 2676525"/>
                  <a:gd name="connsiteY155" fmla="*/ 293952 h 779727"/>
                  <a:gd name="connsiteX156" fmla="*/ 1671637 w 2676525"/>
                  <a:gd name="connsiteY156" fmla="*/ 286808 h 779727"/>
                  <a:gd name="connsiteX157" fmla="*/ 1681162 w 2676525"/>
                  <a:gd name="connsiteY157" fmla="*/ 282046 h 779727"/>
                  <a:gd name="connsiteX158" fmla="*/ 1714500 w 2676525"/>
                  <a:gd name="connsiteY158" fmla="*/ 284427 h 779727"/>
                  <a:gd name="connsiteX159" fmla="*/ 1735931 w 2676525"/>
                  <a:gd name="connsiteY159" fmla="*/ 284427 h 779727"/>
                  <a:gd name="connsiteX160" fmla="*/ 1747837 w 2676525"/>
                  <a:gd name="connsiteY160" fmla="*/ 284427 h 779727"/>
                  <a:gd name="connsiteX161" fmla="*/ 1757362 w 2676525"/>
                  <a:gd name="connsiteY161" fmla="*/ 284427 h 779727"/>
                  <a:gd name="connsiteX162" fmla="*/ 1766887 w 2676525"/>
                  <a:gd name="connsiteY162" fmla="*/ 284427 h 779727"/>
                  <a:gd name="connsiteX163" fmla="*/ 1776412 w 2676525"/>
                  <a:gd name="connsiteY163" fmla="*/ 284427 h 779727"/>
                  <a:gd name="connsiteX164" fmla="*/ 1785937 w 2676525"/>
                  <a:gd name="connsiteY164" fmla="*/ 284427 h 779727"/>
                  <a:gd name="connsiteX165" fmla="*/ 1795462 w 2676525"/>
                  <a:gd name="connsiteY165" fmla="*/ 284427 h 779727"/>
                  <a:gd name="connsiteX166" fmla="*/ 1804987 w 2676525"/>
                  <a:gd name="connsiteY166" fmla="*/ 284427 h 779727"/>
                  <a:gd name="connsiteX167" fmla="*/ 1812131 w 2676525"/>
                  <a:gd name="connsiteY167" fmla="*/ 284427 h 779727"/>
                  <a:gd name="connsiteX168" fmla="*/ 1819275 w 2676525"/>
                  <a:gd name="connsiteY168" fmla="*/ 284427 h 779727"/>
                  <a:gd name="connsiteX169" fmla="*/ 1826419 w 2676525"/>
                  <a:gd name="connsiteY169" fmla="*/ 284427 h 779727"/>
                  <a:gd name="connsiteX170" fmla="*/ 1828800 w 2676525"/>
                  <a:gd name="connsiteY170" fmla="*/ 274902 h 779727"/>
                  <a:gd name="connsiteX171" fmla="*/ 1831181 w 2676525"/>
                  <a:gd name="connsiteY171" fmla="*/ 267758 h 779727"/>
                  <a:gd name="connsiteX172" fmla="*/ 1831181 w 2676525"/>
                  <a:gd name="connsiteY172" fmla="*/ 260615 h 779727"/>
                  <a:gd name="connsiteX173" fmla="*/ 1831181 w 2676525"/>
                  <a:gd name="connsiteY173" fmla="*/ 251090 h 779727"/>
                  <a:gd name="connsiteX174" fmla="*/ 1854994 w 2676525"/>
                  <a:gd name="connsiteY174" fmla="*/ 251090 h 779727"/>
                  <a:gd name="connsiteX175" fmla="*/ 1866900 w 2676525"/>
                  <a:gd name="connsiteY175" fmla="*/ 251090 h 779727"/>
                  <a:gd name="connsiteX176" fmla="*/ 1878806 w 2676525"/>
                  <a:gd name="connsiteY176" fmla="*/ 251090 h 779727"/>
                  <a:gd name="connsiteX177" fmla="*/ 1888331 w 2676525"/>
                  <a:gd name="connsiteY177" fmla="*/ 248708 h 779727"/>
                  <a:gd name="connsiteX178" fmla="*/ 1888331 w 2676525"/>
                  <a:gd name="connsiteY178" fmla="*/ 241565 h 779727"/>
                  <a:gd name="connsiteX179" fmla="*/ 1888331 w 2676525"/>
                  <a:gd name="connsiteY179" fmla="*/ 232040 h 779727"/>
                  <a:gd name="connsiteX180" fmla="*/ 1890712 w 2676525"/>
                  <a:gd name="connsiteY180" fmla="*/ 224896 h 779727"/>
                  <a:gd name="connsiteX181" fmla="*/ 1907381 w 2676525"/>
                  <a:gd name="connsiteY181" fmla="*/ 222515 h 779727"/>
                  <a:gd name="connsiteX182" fmla="*/ 1921669 w 2676525"/>
                  <a:gd name="connsiteY182" fmla="*/ 222515 h 779727"/>
                  <a:gd name="connsiteX183" fmla="*/ 1943100 w 2676525"/>
                  <a:gd name="connsiteY183" fmla="*/ 222515 h 779727"/>
                  <a:gd name="connsiteX184" fmla="*/ 1955006 w 2676525"/>
                  <a:gd name="connsiteY184" fmla="*/ 222515 h 779727"/>
                  <a:gd name="connsiteX185" fmla="*/ 1971675 w 2676525"/>
                  <a:gd name="connsiteY185" fmla="*/ 222515 h 779727"/>
                  <a:gd name="connsiteX186" fmla="*/ 1981200 w 2676525"/>
                  <a:gd name="connsiteY186" fmla="*/ 222515 h 779727"/>
                  <a:gd name="connsiteX187" fmla="*/ 1985962 w 2676525"/>
                  <a:gd name="connsiteY187" fmla="*/ 222515 h 779727"/>
                  <a:gd name="connsiteX188" fmla="*/ 1995487 w 2676525"/>
                  <a:gd name="connsiteY188" fmla="*/ 222515 h 779727"/>
                  <a:gd name="connsiteX189" fmla="*/ 2000250 w 2676525"/>
                  <a:gd name="connsiteY189" fmla="*/ 222515 h 779727"/>
                  <a:gd name="connsiteX190" fmla="*/ 2005012 w 2676525"/>
                  <a:gd name="connsiteY190" fmla="*/ 215371 h 779727"/>
                  <a:gd name="connsiteX191" fmla="*/ 2005012 w 2676525"/>
                  <a:gd name="connsiteY191" fmla="*/ 208227 h 779727"/>
                  <a:gd name="connsiteX192" fmla="*/ 2009775 w 2676525"/>
                  <a:gd name="connsiteY192" fmla="*/ 196321 h 779727"/>
                  <a:gd name="connsiteX193" fmla="*/ 2019300 w 2676525"/>
                  <a:gd name="connsiteY193" fmla="*/ 193940 h 779727"/>
                  <a:gd name="connsiteX194" fmla="*/ 2035969 w 2676525"/>
                  <a:gd name="connsiteY194" fmla="*/ 193940 h 779727"/>
                  <a:gd name="connsiteX195" fmla="*/ 2059781 w 2676525"/>
                  <a:gd name="connsiteY195" fmla="*/ 193940 h 779727"/>
                  <a:gd name="connsiteX196" fmla="*/ 2085975 w 2676525"/>
                  <a:gd name="connsiteY196" fmla="*/ 193940 h 779727"/>
                  <a:gd name="connsiteX197" fmla="*/ 2102644 w 2676525"/>
                  <a:gd name="connsiteY197" fmla="*/ 191558 h 779727"/>
                  <a:gd name="connsiteX198" fmla="*/ 2119312 w 2676525"/>
                  <a:gd name="connsiteY198" fmla="*/ 193940 h 779727"/>
                  <a:gd name="connsiteX199" fmla="*/ 2126456 w 2676525"/>
                  <a:gd name="connsiteY199" fmla="*/ 193940 h 779727"/>
                  <a:gd name="connsiteX200" fmla="*/ 2140744 w 2676525"/>
                  <a:gd name="connsiteY200" fmla="*/ 193940 h 779727"/>
                  <a:gd name="connsiteX201" fmla="*/ 2150269 w 2676525"/>
                  <a:gd name="connsiteY201" fmla="*/ 193940 h 779727"/>
                  <a:gd name="connsiteX202" fmla="*/ 2164556 w 2676525"/>
                  <a:gd name="connsiteY202" fmla="*/ 193940 h 779727"/>
                  <a:gd name="connsiteX203" fmla="*/ 2176462 w 2676525"/>
                  <a:gd name="connsiteY203" fmla="*/ 193940 h 779727"/>
                  <a:gd name="connsiteX204" fmla="*/ 2183606 w 2676525"/>
                  <a:gd name="connsiteY204" fmla="*/ 193940 h 779727"/>
                  <a:gd name="connsiteX205" fmla="*/ 2197894 w 2676525"/>
                  <a:gd name="connsiteY205" fmla="*/ 193940 h 779727"/>
                  <a:gd name="connsiteX206" fmla="*/ 2202656 w 2676525"/>
                  <a:gd name="connsiteY206" fmla="*/ 193940 h 779727"/>
                  <a:gd name="connsiteX207" fmla="*/ 2212181 w 2676525"/>
                  <a:gd name="connsiteY207" fmla="*/ 193940 h 779727"/>
                  <a:gd name="connsiteX208" fmla="*/ 2221706 w 2676525"/>
                  <a:gd name="connsiteY208" fmla="*/ 193940 h 779727"/>
                  <a:gd name="connsiteX209" fmla="*/ 2221706 w 2676525"/>
                  <a:gd name="connsiteY209" fmla="*/ 184415 h 779727"/>
                  <a:gd name="connsiteX210" fmla="*/ 2219325 w 2676525"/>
                  <a:gd name="connsiteY210" fmla="*/ 174890 h 779727"/>
                  <a:gd name="connsiteX211" fmla="*/ 2219325 w 2676525"/>
                  <a:gd name="connsiteY211" fmla="*/ 170127 h 779727"/>
                  <a:gd name="connsiteX212" fmla="*/ 2221706 w 2676525"/>
                  <a:gd name="connsiteY212" fmla="*/ 165365 h 779727"/>
                  <a:gd name="connsiteX213" fmla="*/ 2233612 w 2676525"/>
                  <a:gd name="connsiteY213" fmla="*/ 162983 h 779727"/>
                  <a:gd name="connsiteX214" fmla="*/ 2250281 w 2676525"/>
                  <a:gd name="connsiteY214" fmla="*/ 162983 h 779727"/>
                  <a:gd name="connsiteX215" fmla="*/ 2264569 w 2676525"/>
                  <a:gd name="connsiteY215" fmla="*/ 162983 h 779727"/>
                  <a:gd name="connsiteX216" fmla="*/ 2274094 w 2676525"/>
                  <a:gd name="connsiteY216" fmla="*/ 162983 h 779727"/>
                  <a:gd name="connsiteX217" fmla="*/ 2286000 w 2676525"/>
                  <a:gd name="connsiteY217" fmla="*/ 162983 h 779727"/>
                  <a:gd name="connsiteX218" fmla="*/ 2293144 w 2676525"/>
                  <a:gd name="connsiteY218" fmla="*/ 162983 h 779727"/>
                  <a:gd name="connsiteX219" fmla="*/ 2293144 w 2676525"/>
                  <a:gd name="connsiteY219" fmla="*/ 153458 h 779727"/>
                  <a:gd name="connsiteX220" fmla="*/ 2293144 w 2676525"/>
                  <a:gd name="connsiteY220" fmla="*/ 146315 h 779727"/>
                  <a:gd name="connsiteX221" fmla="*/ 2293144 w 2676525"/>
                  <a:gd name="connsiteY221" fmla="*/ 139171 h 779727"/>
                  <a:gd name="connsiteX222" fmla="*/ 2297906 w 2676525"/>
                  <a:gd name="connsiteY222" fmla="*/ 127265 h 779727"/>
                  <a:gd name="connsiteX223" fmla="*/ 2312194 w 2676525"/>
                  <a:gd name="connsiteY223" fmla="*/ 127265 h 779727"/>
                  <a:gd name="connsiteX224" fmla="*/ 2312194 w 2676525"/>
                  <a:gd name="connsiteY224" fmla="*/ 108215 h 779727"/>
                  <a:gd name="connsiteX225" fmla="*/ 2312194 w 2676525"/>
                  <a:gd name="connsiteY225" fmla="*/ 101071 h 779727"/>
                  <a:gd name="connsiteX226" fmla="*/ 2328862 w 2676525"/>
                  <a:gd name="connsiteY226" fmla="*/ 98690 h 779727"/>
                  <a:gd name="connsiteX227" fmla="*/ 2340769 w 2676525"/>
                  <a:gd name="connsiteY227" fmla="*/ 98690 h 779727"/>
                  <a:gd name="connsiteX228" fmla="*/ 2357437 w 2676525"/>
                  <a:gd name="connsiteY228" fmla="*/ 98690 h 779727"/>
                  <a:gd name="connsiteX229" fmla="*/ 2364581 w 2676525"/>
                  <a:gd name="connsiteY229" fmla="*/ 98690 h 779727"/>
                  <a:gd name="connsiteX230" fmla="*/ 2383631 w 2676525"/>
                  <a:gd name="connsiteY230" fmla="*/ 98690 h 779727"/>
                  <a:gd name="connsiteX231" fmla="*/ 2393156 w 2676525"/>
                  <a:gd name="connsiteY231" fmla="*/ 98690 h 779727"/>
                  <a:gd name="connsiteX232" fmla="*/ 2405062 w 2676525"/>
                  <a:gd name="connsiteY232" fmla="*/ 98690 h 779727"/>
                  <a:gd name="connsiteX233" fmla="*/ 2412206 w 2676525"/>
                  <a:gd name="connsiteY233" fmla="*/ 98690 h 779727"/>
                  <a:gd name="connsiteX234" fmla="*/ 2412206 w 2676525"/>
                  <a:gd name="connsiteY234" fmla="*/ 86783 h 779727"/>
                  <a:gd name="connsiteX235" fmla="*/ 2412206 w 2676525"/>
                  <a:gd name="connsiteY235" fmla="*/ 77258 h 779727"/>
                  <a:gd name="connsiteX236" fmla="*/ 2416969 w 2676525"/>
                  <a:gd name="connsiteY236" fmla="*/ 67733 h 779727"/>
                  <a:gd name="connsiteX237" fmla="*/ 2438400 w 2676525"/>
                  <a:gd name="connsiteY237" fmla="*/ 67733 h 779727"/>
                  <a:gd name="connsiteX238" fmla="*/ 2450306 w 2676525"/>
                  <a:gd name="connsiteY238" fmla="*/ 67733 h 779727"/>
                  <a:gd name="connsiteX239" fmla="*/ 2462212 w 2676525"/>
                  <a:gd name="connsiteY239" fmla="*/ 67733 h 779727"/>
                  <a:gd name="connsiteX240" fmla="*/ 2474119 w 2676525"/>
                  <a:gd name="connsiteY240" fmla="*/ 65352 h 779727"/>
                  <a:gd name="connsiteX241" fmla="*/ 2474119 w 2676525"/>
                  <a:gd name="connsiteY241" fmla="*/ 62971 h 779727"/>
                  <a:gd name="connsiteX242" fmla="*/ 2476500 w 2676525"/>
                  <a:gd name="connsiteY242" fmla="*/ 46302 h 779727"/>
                  <a:gd name="connsiteX243" fmla="*/ 2476500 w 2676525"/>
                  <a:gd name="connsiteY243" fmla="*/ 39158 h 779727"/>
                  <a:gd name="connsiteX244" fmla="*/ 2488406 w 2676525"/>
                  <a:gd name="connsiteY244" fmla="*/ 36777 h 779727"/>
                  <a:gd name="connsiteX245" fmla="*/ 2502694 w 2676525"/>
                  <a:gd name="connsiteY245" fmla="*/ 36777 h 779727"/>
                  <a:gd name="connsiteX246" fmla="*/ 2528887 w 2676525"/>
                  <a:gd name="connsiteY246" fmla="*/ 34396 h 779727"/>
                  <a:gd name="connsiteX247" fmla="*/ 2550319 w 2676525"/>
                  <a:gd name="connsiteY247" fmla="*/ 34396 h 779727"/>
                  <a:gd name="connsiteX248" fmla="*/ 2569369 w 2676525"/>
                  <a:gd name="connsiteY248" fmla="*/ 34396 h 779727"/>
                  <a:gd name="connsiteX249" fmla="*/ 2583656 w 2676525"/>
                  <a:gd name="connsiteY249" fmla="*/ 36777 h 779727"/>
                  <a:gd name="connsiteX250" fmla="*/ 2597944 w 2676525"/>
                  <a:gd name="connsiteY250" fmla="*/ 36777 h 779727"/>
                  <a:gd name="connsiteX251" fmla="*/ 2605087 w 2676525"/>
                  <a:gd name="connsiteY251" fmla="*/ 36777 h 779727"/>
                  <a:gd name="connsiteX252" fmla="*/ 2626519 w 2676525"/>
                  <a:gd name="connsiteY252" fmla="*/ 32015 h 779727"/>
                  <a:gd name="connsiteX253" fmla="*/ 2626519 w 2676525"/>
                  <a:gd name="connsiteY253" fmla="*/ 22490 h 779727"/>
                  <a:gd name="connsiteX254" fmla="*/ 2626519 w 2676525"/>
                  <a:gd name="connsiteY254" fmla="*/ 15346 h 779727"/>
                  <a:gd name="connsiteX255" fmla="*/ 2626519 w 2676525"/>
                  <a:gd name="connsiteY255" fmla="*/ 1058 h 779727"/>
                  <a:gd name="connsiteX256" fmla="*/ 2640806 w 2676525"/>
                  <a:gd name="connsiteY256" fmla="*/ 1058 h 779727"/>
                  <a:gd name="connsiteX257" fmla="*/ 2664619 w 2676525"/>
                  <a:gd name="connsiteY257" fmla="*/ 1058 h 779727"/>
                  <a:gd name="connsiteX258" fmla="*/ 2676525 w 2676525"/>
                  <a:gd name="connsiteY258" fmla="*/ 1058 h 77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2676525" h="779727">
                    <a:moveTo>
                      <a:pt x="0" y="779727"/>
                    </a:moveTo>
                    <a:cubicBezTo>
                      <a:pt x="21828" y="778338"/>
                      <a:pt x="43656" y="776949"/>
                      <a:pt x="52387" y="774965"/>
                    </a:cubicBezTo>
                    <a:cubicBezTo>
                      <a:pt x="61118" y="772981"/>
                      <a:pt x="52387" y="767821"/>
                      <a:pt x="52387" y="767821"/>
                    </a:cubicBezTo>
                    <a:lnTo>
                      <a:pt x="52387" y="763058"/>
                    </a:lnTo>
                    <a:cubicBezTo>
                      <a:pt x="52387" y="761471"/>
                      <a:pt x="50800" y="759090"/>
                      <a:pt x="52387" y="758296"/>
                    </a:cubicBezTo>
                    <a:cubicBezTo>
                      <a:pt x="53975" y="757502"/>
                      <a:pt x="61912" y="758296"/>
                      <a:pt x="61912" y="758296"/>
                    </a:cubicBezTo>
                    <a:lnTo>
                      <a:pt x="76200" y="758296"/>
                    </a:lnTo>
                    <a:lnTo>
                      <a:pt x="90487" y="758296"/>
                    </a:lnTo>
                    <a:lnTo>
                      <a:pt x="102394" y="758296"/>
                    </a:lnTo>
                    <a:lnTo>
                      <a:pt x="116681" y="758296"/>
                    </a:lnTo>
                    <a:lnTo>
                      <a:pt x="126206" y="758296"/>
                    </a:lnTo>
                    <a:lnTo>
                      <a:pt x="133350" y="758296"/>
                    </a:lnTo>
                    <a:lnTo>
                      <a:pt x="150019" y="758296"/>
                    </a:lnTo>
                    <a:lnTo>
                      <a:pt x="166687" y="758296"/>
                    </a:lnTo>
                    <a:lnTo>
                      <a:pt x="173831" y="758296"/>
                    </a:lnTo>
                    <a:lnTo>
                      <a:pt x="190500" y="758296"/>
                    </a:lnTo>
                    <a:cubicBezTo>
                      <a:pt x="194866" y="758296"/>
                      <a:pt x="198041" y="759487"/>
                      <a:pt x="200025" y="758296"/>
                    </a:cubicBezTo>
                    <a:cubicBezTo>
                      <a:pt x="202009" y="757105"/>
                      <a:pt x="202009" y="753533"/>
                      <a:pt x="202406" y="751152"/>
                    </a:cubicBezTo>
                    <a:cubicBezTo>
                      <a:pt x="202803" y="748771"/>
                      <a:pt x="202009" y="745992"/>
                      <a:pt x="202406" y="744008"/>
                    </a:cubicBezTo>
                    <a:cubicBezTo>
                      <a:pt x="202803" y="742024"/>
                      <a:pt x="202406" y="740436"/>
                      <a:pt x="204787" y="739246"/>
                    </a:cubicBezTo>
                    <a:cubicBezTo>
                      <a:pt x="207168" y="738056"/>
                      <a:pt x="211138" y="737262"/>
                      <a:pt x="216694" y="736865"/>
                    </a:cubicBezTo>
                    <a:cubicBezTo>
                      <a:pt x="222250" y="736468"/>
                      <a:pt x="238125" y="736865"/>
                      <a:pt x="238125" y="736865"/>
                    </a:cubicBezTo>
                    <a:lnTo>
                      <a:pt x="245269" y="736865"/>
                    </a:lnTo>
                    <a:cubicBezTo>
                      <a:pt x="247253" y="736865"/>
                      <a:pt x="248047" y="738056"/>
                      <a:pt x="250031" y="736865"/>
                    </a:cubicBezTo>
                    <a:cubicBezTo>
                      <a:pt x="252015" y="735674"/>
                      <a:pt x="255984" y="732102"/>
                      <a:pt x="257175" y="729721"/>
                    </a:cubicBezTo>
                    <a:cubicBezTo>
                      <a:pt x="258366" y="727340"/>
                      <a:pt x="257175" y="722577"/>
                      <a:pt x="257175" y="722577"/>
                    </a:cubicBezTo>
                    <a:cubicBezTo>
                      <a:pt x="257175" y="719402"/>
                      <a:pt x="254794" y="712655"/>
                      <a:pt x="257175" y="710671"/>
                    </a:cubicBezTo>
                    <a:cubicBezTo>
                      <a:pt x="259556" y="708687"/>
                      <a:pt x="271462" y="710671"/>
                      <a:pt x="271462" y="710671"/>
                    </a:cubicBezTo>
                    <a:lnTo>
                      <a:pt x="285750" y="710671"/>
                    </a:lnTo>
                    <a:lnTo>
                      <a:pt x="300037" y="710671"/>
                    </a:lnTo>
                    <a:lnTo>
                      <a:pt x="311944" y="710671"/>
                    </a:lnTo>
                    <a:lnTo>
                      <a:pt x="328612" y="710671"/>
                    </a:lnTo>
                    <a:lnTo>
                      <a:pt x="345281" y="710671"/>
                    </a:lnTo>
                    <a:cubicBezTo>
                      <a:pt x="348853" y="710671"/>
                      <a:pt x="347266" y="710274"/>
                      <a:pt x="350044" y="710671"/>
                    </a:cubicBezTo>
                    <a:cubicBezTo>
                      <a:pt x="352822" y="711068"/>
                      <a:pt x="357188" y="713052"/>
                      <a:pt x="361950" y="713052"/>
                    </a:cubicBezTo>
                    <a:cubicBezTo>
                      <a:pt x="366712" y="713052"/>
                      <a:pt x="374650" y="711068"/>
                      <a:pt x="378619" y="710671"/>
                    </a:cubicBezTo>
                    <a:cubicBezTo>
                      <a:pt x="382588" y="710274"/>
                      <a:pt x="385762" y="710671"/>
                      <a:pt x="385762" y="710671"/>
                    </a:cubicBezTo>
                    <a:cubicBezTo>
                      <a:pt x="389334" y="710671"/>
                      <a:pt x="397669" y="711862"/>
                      <a:pt x="400050" y="710671"/>
                    </a:cubicBezTo>
                    <a:cubicBezTo>
                      <a:pt x="402431" y="709480"/>
                      <a:pt x="400050" y="703527"/>
                      <a:pt x="400050" y="703527"/>
                    </a:cubicBezTo>
                    <a:cubicBezTo>
                      <a:pt x="400050" y="699955"/>
                      <a:pt x="399256" y="691621"/>
                      <a:pt x="400050" y="689240"/>
                    </a:cubicBezTo>
                    <a:cubicBezTo>
                      <a:pt x="400844" y="686859"/>
                      <a:pt x="404812" y="689240"/>
                      <a:pt x="404812" y="689240"/>
                    </a:cubicBezTo>
                    <a:lnTo>
                      <a:pt x="411956" y="689240"/>
                    </a:lnTo>
                    <a:cubicBezTo>
                      <a:pt x="413940" y="689240"/>
                      <a:pt x="415528" y="690431"/>
                      <a:pt x="416719" y="689240"/>
                    </a:cubicBezTo>
                    <a:cubicBezTo>
                      <a:pt x="417910" y="688049"/>
                      <a:pt x="418703" y="685271"/>
                      <a:pt x="419100" y="682096"/>
                    </a:cubicBezTo>
                    <a:cubicBezTo>
                      <a:pt x="419497" y="678921"/>
                      <a:pt x="415528" y="672174"/>
                      <a:pt x="419100" y="670190"/>
                    </a:cubicBezTo>
                    <a:cubicBezTo>
                      <a:pt x="422672" y="668206"/>
                      <a:pt x="440531" y="670190"/>
                      <a:pt x="440531" y="670190"/>
                    </a:cubicBezTo>
                    <a:cubicBezTo>
                      <a:pt x="446484" y="670190"/>
                      <a:pt x="452041" y="671381"/>
                      <a:pt x="454819" y="670190"/>
                    </a:cubicBezTo>
                    <a:cubicBezTo>
                      <a:pt x="457597" y="668999"/>
                      <a:pt x="456803" y="666221"/>
                      <a:pt x="457200" y="663046"/>
                    </a:cubicBezTo>
                    <a:cubicBezTo>
                      <a:pt x="457597" y="659871"/>
                      <a:pt x="456009" y="653918"/>
                      <a:pt x="457200" y="651140"/>
                    </a:cubicBezTo>
                    <a:cubicBezTo>
                      <a:pt x="458391" y="648362"/>
                      <a:pt x="459978" y="648361"/>
                      <a:pt x="464344" y="646377"/>
                    </a:cubicBezTo>
                    <a:cubicBezTo>
                      <a:pt x="468710" y="644393"/>
                      <a:pt x="476647" y="640027"/>
                      <a:pt x="483394" y="639233"/>
                    </a:cubicBezTo>
                    <a:cubicBezTo>
                      <a:pt x="490141" y="638439"/>
                      <a:pt x="498475" y="641218"/>
                      <a:pt x="504825" y="641615"/>
                    </a:cubicBezTo>
                    <a:cubicBezTo>
                      <a:pt x="511175" y="642012"/>
                      <a:pt x="515938" y="641218"/>
                      <a:pt x="521494" y="641615"/>
                    </a:cubicBezTo>
                    <a:cubicBezTo>
                      <a:pt x="527050" y="642012"/>
                      <a:pt x="533400" y="643599"/>
                      <a:pt x="538162" y="643996"/>
                    </a:cubicBezTo>
                    <a:cubicBezTo>
                      <a:pt x="542924" y="644393"/>
                      <a:pt x="550069" y="643996"/>
                      <a:pt x="550069" y="643996"/>
                    </a:cubicBezTo>
                    <a:lnTo>
                      <a:pt x="566737" y="643996"/>
                    </a:lnTo>
                    <a:cubicBezTo>
                      <a:pt x="570309" y="643996"/>
                      <a:pt x="570706" y="645980"/>
                      <a:pt x="571500" y="643996"/>
                    </a:cubicBezTo>
                    <a:cubicBezTo>
                      <a:pt x="572294" y="642012"/>
                      <a:pt x="571103" y="634868"/>
                      <a:pt x="571500" y="632090"/>
                    </a:cubicBezTo>
                    <a:cubicBezTo>
                      <a:pt x="571897" y="629312"/>
                      <a:pt x="572294" y="629311"/>
                      <a:pt x="573881" y="627327"/>
                    </a:cubicBezTo>
                    <a:cubicBezTo>
                      <a:pt x="575468" y="625343"/>
                      <a:pt x="575072" y="621770"/>
                      <a:pt x="581025" y="620183"/>
                    </a:cubicBezTo>
                    <a:cubicBezTo>
                      <a:pt x="586978" y="618595"/>
                      <a:pt x="604838" y="619389"/>
                      <a:pt x="609600" y="617802"/>
                    </a:cubicBezTo>
                    <a:cubicBezTo>
                      <a:pt x="614362" y="616215"/>
                      <a:pt x="609600" y="610658"/>
                      <a:pt x="609600" y="610658"/>
                    </a:cubicBezTo>
                    <a:cubicBezTo>
                      <a:pt x="609600" y="607880"/>
                      <a:pt x="608806" y="603117"/>
                      <a:pt x="609600" y="601133"/>
                    </a:cubicBezTo>
                    <a:cubicBezTo>
                      <a:pt x="610394" y="599149"/>
                      <a:pt x="611584" y="599546"/>
                      <a:pt x="614362" y="598752"/>
                    </a:cubicBezTo>
                    <a:cubicBezTo>
                      <a:pt x="617140" y="597958"/>
                      <a:pt x="622697" y="596768"/>
                      <a:pt x="626269" y="596371"/>
                    </a:cubicBezTo>
                    <a:cubicBezTo>
                      <a:pt x="629841" y="595974"/>
                      <a:pt x="634207" y="597165"/>
                      <a:pt x="635794" y="596371"/>
                    </a:cubicBezTo>
                    <a:cubicBezTo>
                      <a:pt x="637381" y="595577"/>
                      <a:pt x="636191" y="593592"/>
                      <a:pt x="635794" y="591608"/>
                    </a:cubicBezTo>
                    <a:cubicBezTo>
                      <a:pt x="635397" y="589624"/>
                      <a:pt x="633809" y="587640"/>
                      <a:pt x="633412" y="584465"/>
                    </a:cubicBezTo>
                    <a:cubicBezTo>
                      <a:pt x="633015" y="581290"/>
                      <a:pt x="633412" y="572558"/>
                      <a:pt x="633412" y="572558"/>
                    </a:cubicBezTo>
                    <a:lnTo>
                      <a:pt x="633412" y="572558"/>
                    </a:lnTo>
                    <a:lnTo>
                      <a:pt x="645319" y="572558"/>
                    </a:lnTo>
                    <a:lnTo>
                      <a:pt x="661987" y="572558"/>
                    </a:lnTo>
                    <a:lnTo>
                      <a:pt x="678656" y="572558"/>
                    </a:lnTo>
                    <a:lnTo>
                      <a:pt x="685800" y="572558"/>
                    </a:lnTo>
                    <a:lnTo>
                      <a:pt x="709612" y="572558"/>
                    </a:lnTo>
                    <a:lnTo>
                      <a:pt x="726281" y="572558"/>
                    </a:lnTo>
                    <a:lnTo>
                      <a:pt x="733425" y="572558"/>
                    </a:lnTo>
                    <a:cubicBezTo>
                      <a:pt x="737791" y="572558"/>
                      <a:pt x="749300" y="574145"/>
                      <a:pt x="752475" y="572558"/>
                    </a:cubicBezTo>
                    <a:cubicBezTo>
                      <a:pt x="755650" y="570971"/>
                      <a:pt x="752475" y="563033"/>
                      <a:pt x="752475" y="563033"/>
                    </a:cubicBezTo>
                    <a:lnTo>
                      <a:pt x="752475" y="555890"/>
                    </a:lnTo>
                    <a:cubicBezTo>
                      <a:pt x="752475" y="553509"/>
                      <a:pt x="751284" y="550333"/>
                      <a:pt x="752475" y="548746"/>
                    </a:cubicBezTo>
                    <a:cubicBezTo>
                      <a:pt x="753666" y="547159"/>
                      <a:pt x="754857" y="547159"/>
                      <a:pt x="759619" y="546365"/>
                    </a:cubicBezTo>
                    <a:cubicBezTo>
                      <a:pt x="764381" y="545571"/>
                      <a:pt x="774700" y="544380"/>
                      <a:pt x="781050" y="543983"/>
                    </a:cubicBezTo>
                    <a:cubicBezTo>
                      <a:pt x="787400" y="543586"/>
                      <a:pt x="797719" y="543983"/>
                      <a:pt x="797719" y="543983"/>
                    </a:cubicBezTo>
                    <a:lnTo>
                      <a:pt x="812006" y="543983"/>
                    </a:lnTo>
                    <a:lnTo>
                      <a:pt x="833437" y="543983"/>
                    </a:lnTo>
                    <a:cubicBezTo>
                      <a:pt x="841374" y="543983"/>
                      <a:pt x="855265" y="545173"/>
                      <a:pt x="859631" y="543983"/>
                    </a:cubicBezTo>
                    <a:cubicBezTo>
                      <a:pt x="863997" y="542793"/>
                      <a:pt x="859631" y="536840"/>
                      <a:pt x="859631" y="536840"/>
                    </a:cubicBezTo>
                    <a:cubicBezTo>
                      <a:pt x="859631" y="534459"/>
                      <a:pt x="860425" y="532871"/>
                      <a:pt x="859631" y="529696"/>
                    </a:cubicBezTo>
                    <a:cubicBezTo>
                      <a:pt x="858837" y="526521"/>
                      <a:pt x="855266" y="522156"/>
                      <a:pt x="854869" y="517790"/>
                    </a:cubicBezTo>
                    <a:cubicBezTo>
                      <a:pt x="854472" y="513424"/>
                      <a:pt x="856059" y="506280"/>
                      <a:pt x="857250" y="503502"/>
                    </a:cubicBezTo>
                    <a:cubicBezTo>
                      <a:pt x="858441" y="500724"/>
                      <a:pt x="859234" y="501915"/>
                      <a:pt x="862012" y="501121"/>
                    </a:cubicBezTo>
                    <a:cubicBezTo>
                      <a:pt x="864790" y="500327"/>
                      <a:pt x="870347" y="499137"/>
                      <a:pt x="873919" y="498740"/>
                    </a:cubicBezTo>
                    <a:cubicBezTo>
                      <a:pt x="877491" y="498343"/>
                      <a:pt x="881857" y="501518"/>
                      <a:pt x="883444" y="498740"/>
                    </a:cubicBezTo>
                    <a:cubicBezTo>
                      <a:pt x="885031" y="495962"/>
                      <a:pt x="883444" y="482071"/>
                      <a:pt x="883444" y="482071"/>
                    </a:cubicBezTo>
                    <a:cubicBezTo>
                      <a:pt x="883444" y="478499"/>
                      <a:pt x="881460" y="479689"/>
                      <a:pt x="883444" y="477308"/>
                    </a:cubicBezTo>
                    <a:cubicBezTo>
                      <a:pt x="885428" y="474927"/>
                      <a:pt x="890985" y="469370"/>
                      <a:pt x="895350" y="467783"/>
                    </a:cubicBezTo>
                    <a:cubicBezTo>
                      <a:pt x="899715" y="466196"/>
                      <a:pt x="906859" y="470164"/>
                      <a:pt x="909637" y="467783"/>
                    </a:cubicBezTo>
                    <a:cubicBezTo>
                      <a:pt x="912415" y="465402"/>
                      <a:pt x="911622" y="457465"/>
                      <a:pt x="912019" y="453496"/>
                    </a:cubicBezTo>
                    <a:cubicBezTo>
                      <a:pt x="912416" y="449527"/>
                      <a:pt x="912019" y="443971"/>
                      <a:pt x="912019" y="443971"/>
                    </a:cubicBezTo>
                    <a:cubicBezTo>
                      <a:pt x="912019" y="439605"/>
                      <a:pt x="911225" y="431271"/>
                      <a:pt x="912019" y="427302"/>
                    </a:cubicBezTo>
                    <a:cubicBezTo>
                      <a:pt x="912813" y="423333"/>
                      <a:pt x="913209" y="421349"/>
                      <a:pt x="916781" y="420158"/>
                    </a:cubicBezTo>
                    <a:cubicBezTo>
                      <a:pt x="920353" y="418967"/>
                      <a:pt x="933450" y="420158"/>
                      <a:pt x="933450" y="420158"/>
                    </a:cubicBezTo>
                    <a:lnTo>
                      <a:pt x="964406" y="420158"/>
                    </a:lnTo>
                    <a:cubicBezTo>
                      <a:pt x="972343" y="420158"/>
                      <a:pt x="978297" y="421745"/>
                      <a:pt x="981075" y="420158"/>
                    </a:cubicBezTo>
                    <a:cubicBezTo>
                      <a:pt x="983853" y="418571"/>
                      <a:pt x="981075" y="410633"/>
                      <a:pt x="981075" y="410633"/>
                    </a:cubicBezTo>
                    <a:cubicBezTo>
                      <a:pt x="981075" y="407458"/>
                      <a:pt x="979091" y="404283"/>
                      <a:pt x="981075" y="401108"/>
                    </a:cubicBezTo>
                    <a:cubicBezTo>
                      <a:pt x="983059" y="397933"/>
                      <a:pt x="983059" y="393171"/>
                      <a:pt x="992981" y="391583"/>
                    </a:cubicBezTo>
                    <a:cubicBezTo>
                      <a:pt x="1002903" y="389995"/>
                      <a:pt x="1040606" y="391583"/>
                      <a:pt x="1040606" y="391583"/>
                    </a:cubicBezTo>
                    <a:lnTo>
                      <a:pt x="1054894" y="391583"/>
                    </a:lnTo>
                    <a:lnTo>
                      <a:pt x="1088231" y="391583"/>
                    </a:lnTo>
                    <a:lnTo>
                      <a:pt x="1126331" y="391583"/>
                    </a:lnTo>
                    <a:lnTo>
                      <a:pt x="1157287" y="391583"/>
                    </a:lnTo>
                    <a:lnTo>
                      <a:pt x="1181100" y="391583"/>
                    </a:lnTo>
                    <a:lnTo>
                      <a:pt x="1193006" y="391583"/>
                    </a:lnTo>
                    <a:lnTo>
                      <a:pt x="1207294" y="391583"/>
                    </a:lnTo>
                    <a:lnTo>
                      <a:pt x="1219200" y="391583"/>
                    </a:lnTo>
                    <a:lnTo>
                      <a:pt x="1233487" y="391583"/>
                    </a:lnTo>
                    <a:cubicBezTo>
                      <a:pt x="1237059" y="391583"/>
                      <a:pt x="1239440" y="392773"/>
                      <a:pt x="1240631" y="391583"/>
                    </a:cubicBezTo>
                    <a:lnTo>
                      <a:pt x="1240631" y="384440"/>
                    </a:lnTo>
                    <a:cubicBezTo>
                      <a:pt x="1240631" y="380868"/>
                      <a:pt x="1239044" y="374121"/>
                      <a:pt x="1240631" y="370152"/>
                    </a:cubicBezTo>
                    <a:cubicBezTo>
                      <a:pt x="1242219" y="366183"/>
                      <a:pt x="1242615" y="362215"/>
                      <a:pt x="1250156" y="360627"/>
                    </a:cubicBezTo>
                    <a:cubicBezTo>
                      <a:pt x="1257697" y="359039"/>
                      <a:pt x="1285875" y="360627"/>
                      <a:pt x="1285875" y="360627"/>
                    </a:cubicBezTo>
                    <a:lnTo>
                      <a:pt x="1307306" y="360627"/>
                    </a:lnTo>
                    <a:lnTo>
                      <a:pt x="1321594" y="360627"/>
                    </a:lnTo>
                    <a:cubicBezTo>
                      <a:pt x="1327150" y="360627"/>
                      <a:pt x="1334691" y="360230"/>
                      <a:pt x="1340644" y="360627"/>
                    </a:cubicBezTo>
                    <a:cubicBezTo>
                      <a:pt x="1346597" y="361024"/>
                      <a:pt x="1351359" y="363008"/>
                      <a:pt x="1357312" y="363008"/>
                    </a:cubicBezTo>
                    <a:cubicBezTo>
                      <a:pt x="1363265" y="363008"/>
                      <a:pt x="1370012" y="360627"/>
                      <a:pt x="1376362" y="360627"/>
                    </a:cubicBezTo>
                    <a:cubicBezTo>
                      <a:pt x="1382712" y="360627"/>
                      <a:pt x="1390253" y="362611"/>
                      <a:pt x="1395412" y="363008"/>
                    </a:cubicBezTo>
                    <a:cubicBezTo>
                      <a:pt x="1400571" y="363405"/>
                      <a:pt x="1407319" y="363008"/>
                      <a:pt x="1407319" y="363008"/>
                    </a:cubicBezTo>
                    <a:lnTo>
                      <a:pt x="1419225" y="363008"/>
                    </a:lnTo>
                    <a:lnTo>
                      <a:pt x="1426369" y="363008"/>
                    </a:lnTo>
                    <a:lnTo>
                      <a:pt x="1438275" y="363008"/>
                    </a:lnTo>
                    <a:cubicBezTo>
                      <a:pt x="1443037" y="363008"/>
                      <a:pt x="1448594" y="362611"/>
                      <a:pt x="1454944" y="363008"/>
                    </a:cubicBezTo>
                    <a:cubicBezTo>
                      <a:pt x="1461294" y="363405"/>
                      <a:pt x="1470422" y="364993"/>
                      <a:pt x="1476375" y="365390"/>
                    </a:cubicBezTo>
                    <a:cubicBezTo>
                      <a:pt x="1482328" y="365787"/>
                      <a:pt x="1490662" y="365390"/>
                      <a:pt x="1490662" y="365390"/>
                    </a:cubicBezTo>
                    <a:cubicBezTo>
                      <a:pt x="1496218" y="365390"/>
                      <a:pt x="1505346" y="364993"/>
                      <a:pt x="1509712" y="365390"/>
                    </a:cubicBezTo>
                    <a:cubicBezTo>
                      <a:pt x="1514078" y="365787"/>
                      <a:pt x="1513681" y="367374"/>
                      <a:pt x="1516856" y="367771"/>
                    </a:cubicBezTo>
                    <a:cubicBezTo>
                      <a:pt x="1520031" y="368168"/>
                      <a:pt x="1528762" y="367771"/>
                      <a:pt x="1528762" y="367771"/>
                    </a:cubicBezTo>
                    <a:cubicBezTo>
                      <a:pt x="1533524" y="367771"/>
                      <a:pt x="1541462" y="368962"/>
                      <a:pt x="1545431" y="367771"/>
                    </a:cubicBezTo>
                    <a:cubicBezTo>
                      <a:pt x="1549400" y="366580"/>
                      <a:pt x="1551384" y="363008"/>
                      <a:pt x="1552575" y="360627"/>
                    </a:cubicBezTo>
                    <a:cubicBezTo>
                      <a:pt x="1553766" y="358246"/>
                      <a:pt x="1552178" y="356658"/>
                      <a:pt x="1552575" y="353483"/>
                    </a:cubicBezTo>
                    <a:cubicBezTo>
                      <a:pt x="1552972" y="350308"/>
                      <a:pt x="1553765" y="343958"/>
                      <a:pt x="1554956" y="341577"/>
                    </a:cubicBezTo>
                    <a:cubicBezTo>
                      <a:pt x="1556147" y="339196"/>
                      <a:pt x="1557338" y="339990"/>
                      <a:pt x="1559719" y="339196"/>
                    </a:cubicBezTo>
                    <a:cubicBezTo>
                      <a:pt x="1562100" y="338402"/>
                      <a:pt x="1566069" y="339196"/>
                      <a:pt x="1569244" y="336815"/>
                    </a:cubicBezTo>
                    <a:cubicBezTo>
                      <a:pt x="1572419" y="334434"/>
                      <a:pt x="1577579" y="328877"/>
                      <a:pt x="1578769" y="324908"/>
                    </a:cubicBezTo>
                    <a:cubicBezTo>
                      <a:pt x="1579959" y="320939"/>
                      <a:pt x="1576784" y="315780"/>
                      <a:pt x="1576387" y="313002"/>
                    </a:cubicBezTo>
                    <a:cubicBezTo>
                      <a:pt x="1575990" y="310224"/>
                      <a:pt x="1574006" y="309034"/>
                      <a:pt x="1576387" y="308240"/>
                    </a:cubicBezTo>
                    <a:cubicBezTo>
                      <a:pt x="1578768" y="307446"/>
                      <a:pt x="1590675" y="308240"/>
                      <a:pt x="1590675" y="308240"/>
                    </a:cubicBezTo>
                    <a:lnTo>
                      <a:pt x="1607344" y="308240"/>
                    </a:lnTo>
                    <a:lnTo>
                      <a:pt x="1616869" y="308240"/>
                    </a:lnTo>
                    <a:lnTo>
                      <a:pt x="1631156" y="308240"/>
                    </a:lnTo>
                    <a:lnTo>
                      <a:pt x="1654969" y="308240"/>
                    </a:lnTo>
                    <a:cubicBezTo>
                      <a:pt x="1660128" y="308240"/>
                      <a:pt x="1659731" y="308637"/>
                      <a:pt x="1662112" y="308240"/>
                    </a:cubicBezTo>
                    <a:cubicBezTo>
                      <a:pt x="1664493" y="307843"/>
                      <a:pt x="1668065" y="308239"/>
                      <a:pt x="1669256" y="305858"/>
                    </a:cubicBezTo>
                    <a:cubicBezTo>
                      <a:pt x="1670447" y="303477"/>
                      <a:pt x="1668859" y="297127"/>
                      <a:pt x="1669256" y="293952"/>
                    </a:cubicBezTo>
                    <a:cubicBezTo>
                      <a:pt x="1669653" y="290777"/>
                      <a:pt x="1669653" y="288792"/>
                      <a:pt x="1671637" y="286808"/>
                    </a:cubicBezTo>
                    <a:cubicBezTo>
                      <a:pt x="1673621" y="284824"/>
                      <a:pt x="1674018" y="282443"/>
                      <a:pt x="1681162" y="282046"/>
                    </a:cubicBezTo>
                    <a:cubicBezTo>
                      <a:pt x="1688306" y="281649"/>
                      <a:pt x="1705372" y="284030"/>
                      <a:pt x="1714500" y="284427"/>
                    </a:cubicBezTo>
                    <a:cubicBezTo>
                      <a:pt x="1723628" y="284824"/>
                      <a:pt x="1735931" y="284427"/>
                      <a:pt x="1735931" y="284427"/>
                    </a:cubicBezTo>
                    <a:lnTo>
                      <a:pt x="1747837" y="284427"/>
                    </a:lnTo>
                    <a:lnTo>
                      <a:pt x="1757362" y="284427"/>
                    </a:lnTo>
                    <a:lnTo>
                      <a:pt x="1766887" y="284427"/>
                    </a:lnTo>
                    <a:lnTo>
                      <a:pt x="1776412" y="284427"/>
                    </a:lnTo>
                    <a:lnTo>
                      <a:pt x="1785937" y="284427"/>
                    </a:lnTo>
                    <a:lnTo>
                      <a:pt x="1795462" y="284427"/>
                    </a:lnTo>
                    <a:lnTo>
                      <a:pt x="1804987" y="284427"/>
                    </a:lnTo>
                    <a:lnTo>
                      <a:pt x="1812131" y="284427"/>
                    </a:lnTo>
                    <a:lnTo>
                      <a:pt x="1819275" y="284427"/>
                    </a:lnTo>
                    <a:cubicBezTo>
                      <a:pt x="1821656" y="284427"/>
                      <a:pt x="1824832" y="286014"/>
                      <a:pt x="1826419" y="284427"/>
                    </a:cubicBezTo>
                    <a:cubicBezTo>
                      <a:pt x="1828006" y="282840"/>
                      <a:pt x="1828006" y="277680"/>
                      <a:pt x="1828800" y="274902"/>
                    </a:cubicBezTo>
                    <a:cubicBezTo>
                      <a:pt x="1829594" y="272124"/>
                      <a:pt x="1830784" y="270139"/>
                      <a:pt x="1831181" y="267758"/>
                    </a:cubicBezTo>
                    <a:cubicBezTo>
                      <a:pt x="1831578" y="265377"/>
                      <a:pt x="1831181" y="260615"/>
                      <a:pt x="1831181" y="260615"/>
                    </a:cubicBezTo>
                    <a:cubicBezTo>
                      <a:pt x="1831181" y="257837"/>
                      <a:pt x="1827212" y="252677"/>
                      <a:pt x="1831181" y="251090"/>
                    </a:cubicBezTo>
                    <a:cubicBezTo>
                      <a:pt x="1835150" y="249502"/>
                      <a:pt x="1854994" y="251090"/>
                      <a:pt x="1854994" y="251090"/>
                    </a:cubicBezTo>
                    <a:lnTo>
                      <a:pt x="1866900" y="251090"/>
                    </a:lnTo>
                    <a:cubicBezTo>
                      <a:pt x="1870869" y="251090"/>
                      <a:pt x="1875234" y="251487"/>
                      <a:pt x="1878806" y="251090"/>
                    </a:cubicBezTo>
                    <a:cubicBezTo>
                      <a:pt x="1882378" y="250693"/>
                      <a:pt x="1886744" y="250295"/>
                      <a:pt x="1888331" y="248708"/>
                    </a:cubicBezTo>
                    <a:lnTo>
                      <a:pt x="1888331" y="241565"/>
                    </a:lnTo>
                    <a:cubicBezTo>
                      <a:pt x="1888331" y="238787"/>
                      <a:pt x="1887934" y="234818"/>
                      <a:pt x="1888331" y="232040"/>
                    </a:cubicBezTo>
                    <a:cubicBezTo>
                      <a:pt x="1888728" y="229262"/>
                      <a:pt x="1887537" y="226483"/>
                      <a:pt x="1890712" y="224896"/>
                    </a:cubicBezTo>
                    <a:cubicBezTo>
                      <a:pt x="1893887" y="223309"/>
                      <a:pt x="1902222" y="222912"/>
                      <a:pt x="1907381" y="222515"/>
                    </a:cubicBezTo>
                    <a:cubicBezTo>
                      <a:pt x="1912540" y="222118"/>
                      <a:pt x="1921669" y="222515"/>
                      <a:pt x="1921669" y="222515"/>
                    </a:cubicBezTo>
                    <a:lnTo>
                      <a:pt x="1943100" y="222515"/>
                    </a:lnTo>
                    <a:lnTo>
                      <a:pt x="1955006" y="222515"/>
                    </a:lnTo>
                    <a:lnTo>
                      <a:pt x="1971675" y="222515"/>
                    </a:lnTo>
                    <a:lnTo>
                      <a:pt x="1981200" y="222515"/>
                    </a:lnTo>
                    <a:lnTo>
                      <a:pt x="1985962" y="222515"/>
                    </a:lnTo>
                    <a:lnTo>
                      <a:pt x="1995487" y="222515"/>
                    </a:lnTo>
                    <a:cubicBezTo>
                      <a:pt x="1997868" y="222515"/>
                      <a:pt x="1998663" y="223706"/>
                      <a:pt x="2000250" y="222515"/>
                    </a:cubicBezTo>
                    <a:cubicBezTo>
                      <a:pt x="2001837" y="221324"/>
                      <a:pt x="2004218" y="217752"/>
                      <a:pt x="2005012" y="215371"/>
                    </a:cubicBezTo>
                    <a:cubicBezTo>
                      <a:pt x="2005806" y="212990"/>
                      <a:pt x="2004218" y="211402"/>
                      <a:pt x="2005012" y="208227"/>
                    </a:cubicBezTo>
                    <a:cubicBezTo>
                      <a:pt x="2005806" y="205052"/>
                      <a:pt x="2007394" y="198702"/>
                      <a:pt x="2009775" y="196321"/>
                    </a:cubicBezTo>
                    <a:cubicBezTo>
                      <a:pt x="2012156" y="193940"/>
                      <a:pt x="2014934" y="194337"/>
                      <a:pt x="2019300" y="193940"/>
                    </a:cubicBezTo>
                    <a:cubicBezTo>
                      <a:pt x="2023666" y="193543"/>
                      <a:pt x="2035969" y="193940"/>
                      <a:pt x="2035969" y="193940"/>
                    </a:cubicBezTo>
                    <a:lnTo>
                      <a:pt x="2059781" y="193940"/>
                    </a:lnTo>
                    <a:cubicBezTo>
                      <a:pt x="2068115" y="193940"/>
                      <a:pt x="2078831" y="194337"/>
                      <a:pt x="2085975" y="193940"/>
                    </a:cubicBezTo>
                    <a:cubicBezTo>
                      <a:pt x="2093119" y="193543"/>
                      <a:pt x="2097088" y="191558"/>
                      <a:pt x="2102644" y="191558"/>
                    </a:cubicBezTo>
                    <a:cubicBezTo>
                      <a:pt x="2108200" y="191558"/>
                      <a:pt x="2115343" y="193543"/>
                      <a:pt x="2119312" y="193940"/>
                    </a:cubicBezTo>
                    <a:cubicBezTo>
                      <a:pt x="2123281" y="194337"/>
                      <a:pt x="2126456" y="193940"/>
                      <a:pt x="2126456" y="193940"/>
                    </a:cubicBezTo>
                    <a:lnTo>
                      <a:pt x="2140744" y="193940"/>
                    </a:lnTo>
                    <a:lnTo>
                      <a:pt x="2150269" y="193940"/>
                    </a:lnTo>
                    <a:lnTo>
                      <a:pt x="2164556" y="193940"/>
                    </a:lnTo>
                    <a:lnTo>
                      <a:pt x="2176462" y="193940"/>
                    </a:lnTo>
                    <a:lnTo>
                      <a:pt x="2183606" y="193940"/>
                    </a:lnTo>
                    <a:lnTo>
                      <a:pt x="2197894" y="193940"/>
                    </a:lnTo>
                    <a:lnTo>
                      <a:pt x="2202656" y="193940"/>
                    </a:lnTo>
                    <a:lnTo>
                      <a:pt x="2212181" y="193940"/>
                    </a:lnTo>
                    <a:cubicBezTo>
                      <a:pt x="2215356" y="193940"/>
                      <a:pt x="2220119" y="195527"/>
                      <a:pt x="2221706" y="193940"/>
                    </a:cubicBezTo>
                    <a:cubicBezTo>
                      <a:pt x="2223293" y="192353"/>
                      <a:pt x="2222103" y="187590"/>
                      <a:pt x="2221706" y="184415"/>
                    </a:cubicBezTo>
                    <a:cubicBezTo>
                      <a:pt x="2221309" y="181240"/>
                      <a:pt x="2219722" y="177271"/>
                      <a:pt x="2219325" y="174890"/>
                    </a:cubicBezTo>
                    <a:cubicBezTo>
                      <a:pt x="2218928" y="172509"/>
                      <a:pt x="2218928" y="171714"/>
                      <a:pt x="2219325" y="170127"/>
                    </a:cubicBezTo>
                    <a:cubicBezTo>
                      <a:pt x="2219722" y="168540"/>
                      <a:pt x="2219325" y="166556"/>
                      <a:pt x="2221706" y="165365"/>
                    </a:cubicBezTo>
                    <a:cubicBezTo>
                      <a:pt x="2224087" y="164174"/>
                      <a:pt x="2228850" y="163380"/>
                      <a:pt x="2233612" y="162983"/>
                    </a:cubicBezTo>
                    <a:cubicBezTo>
                      <a:pt x="2238374" y="162586"/>
                      <a:pt x="2250281" y="162983"/>
                      <a:pt x="2250281" y="162983"/>
                    </a:cubicBezTo>
                    <a:lnTo>
                      <a:pt x="2264569" y="162983"/>
                    </a:lnTo>
                    <a:lnTo>
                      <a:pt x="2274094" y="162983"/>
                    </a:lnTo>
                    <a:lnTo>
                      <a:pt x="2286000" y="162983"/>
                    </a:lnTo>
                    <a:cubicBezTo>
                      <a:pt x="2289175" y="162983"/>
                      <a:pt x="2291953" y="164570"/>
                      <a:pt x="2293144" y="162983"/>
                    </a:cubicBezTo>
                    <a:cubicBezTo>
                      <a:pt x="2294335" y="161396"/>
                      <a:pt x="2293144" y="153458"/>
                      <a:pt x="2293144" y="153458"/>
                    </a:cubicBezTo>
                    <a:lnTo>
                      <a:pt x="2293144" y="146315"/>
                    </a:lnTo>
                    <a:cubicBezTo>
                      <a:pt x="2293144" y="143934"/>
                      <a:pt x="2292350" y="142346"/>
                      <a:pt x="2293144" y="139171"/>
                    </a:cubicBezTo>
                    <a:cubicBezTo>
                      <a:pt x="2293938" y="135996"/>
                      <a:pt x="2294731" y="129249"/>
                      <a:pt x="2297906" y="127265"/>
                    </a:cubicBezTo>
                    <a:cubicBezTo>
                      <a:pt x="2301081" y="125281"/>
                      <a:pt x="2309813" y="130440"/>
                      <a:pt x="2312194" y="127265"/>
                    </a:cubicBezTo>
                    <a:cubicBezTo>
                      <a:pt x="2314575" y="124090"/>
                      <a:pt x="2312194" y="108215"/>
                      <a:pt x="2312194" y="108215"/>
                    </a:cubicBezTo>
                    <a:cubicBezTo>
                      <a:pt x="2312194" y="103849"/>
                      <a:pt x="2309416" y="102658"/>
                      <a:pt x="2312194" y="101071"/>
                    </a:cubicBezTo>
                    <a:cubicBezTo>
                      <a:pt x="2314972" y="99484"/>
                      <a:pt x="2324100" y="99087"/>
                      <a:pt x="2328862" y="98690"/>
                    </a:cubicBezTo>
                    <a:cubicBezTo>
                      <a:pt x="2333624" y="98293"/>
                      <a:pt x="2340769" y="98690"/>
                      <a:pt x="2340769" y="98690"/>
                    </a:cubicBezTo>
                    <a:lnTo>
                      <a:pt x="2357437" y="98690"/>
                    </a:lnTo>
                    <a:lnTo>
                      <a:pt x="2364581" y="98690"/>
                    </a:lnTo>
                    <a:lnTo>
                      <a:pt x="2383631" y="98690"/>
                    </a:lnTo>
                    <a:lnTo>
                      <a:pt x="2393156" y="98690"/>
                    </a:lnTo>
                    <a:lnTo>
                      <a:pt x="2405062" y="98690"/>
                    </a:lnTo>
                    <a:cubicBezTo>
                      <a:pt x="2408237" y="98690"/>
                      <a:pt x="2411015" y="100674"/>
                      <a:pt x="2412206" y="98690"/>
                    </a:cubicBezTo>
                    <a:cubicBezTo>
                      <a:pt x="2413397" y="96706"/>
                      <a:pt x="2412206" y="86783"/>
                      <a:pt x="2412206" y="86783"/>
                    </a:cubicBezTo>
                    <a:cubicBezTo>
                      <a:pt x="2412206" y="83211"/>
                      <a:pt x="2411412" y="80433"/>
                      <a:pt x="2412206" y="77258"/>
                    </a:cubicBezTo>
                    <a:cubicBezTo>
                      <a:pt x="2413000" y="74083"/>
                      <a:pt x="2412603" y="69320"/>
                      <a:pt x="2416969" y="67733"/>
                    </a:cubicBezTo>
                    <a:cubicBezTo>
                      <a:pt x="2421335" y="66146"/>
                      <a:pt x="2438400" y="67733"/>
                      <a:pt x="2438400" y="67733"/>
                    </a:cubicBezTo>
                    <a:lnTo>
                      <a:pt x="2450306" y="67733"/>
                    </a:lnTo>
                    <a:cubicBezTo>
                      <a:pt x="2454275" y="67733"/>
                      <a:pt x="2458243" y="68130"/>
                      <a:pt x="2462212" y="67733"/>
                    </a:cubicBezTo>
                    <a:cubicBezTo>
                      <a:pt x="2466181" y="67336"/>
                      <a:pt x="2472134" y="66146"/>
                      <a:pt x="2474119" y="65352"/>
                    </a:cubicBezTo>
                    <a:cubicBezTo>
                      <a:pt x="2476104" y="64558"/>
                      <a:pt x="2473722" y="66146"/>
                      <a:pt x="2474119" y="62971"/>
                    </a:cubicBezTo>
                    <a:cubicBezTo>
                      <a:pt x="2474516" y="59796"/>
                      <a:pt x="2476103" y="50271"/>
                      <a:pt x="2476500" y="46302"/>
                    </a:cubicBezTo>
                    <a:cubicBezTo>
                      <a:pt x="2476897" y="42333"/>
                      <a:pt x="2474516" y="40745"/>
                      <a:pt x="2476500" y="39158"/>
                    </a:cubicBezTo>
                    <a:cubicBezTo>
                      <a:pt x="2478484" y="37570"/>
                      <a:pt x="2484040" y="37174"/>
                      <a:pt x="2488406" y="36777"/>
                    </a:cubicBezTo>
                    <a:cubicBezTo>
                      <a:pt x="2492772" y="36380"/>
                      <a:pt x="2495947" y="37174"/>
                      <a:pt x="2502694" y="36777"/>
                    </a:cubicBezTo>
                    <a:cubicBezTo>
                      <a:pt x="2509441" y="36380"/>
                      <a:pt x="2520950" y="34793"/>
                      <a:pt x="2528887" y="34396"/>
                    </a:cubicBezTo>
                    <a:cubicBezTo>
                      <a:pt x="2536824" y="33999"/>
                      <a:pt x="2550319" y="34396"/>
                      <a:pt x="2550319" y="34396"/>
                    </a:cubicBezTo>
                    <a:cubicBezTo>
                      <a:pt x="2557066" y="34396"/>
                      <a:pt x="2563813" y="33999"/>
                      <a:pt x="2569369" y="34396"/>
                    </a:cubicBezTo>
                    <a:cubicBezTo>
                      <a:pt x="2574925" y="34793"/>
                      <a:pt x="2578894" y="36380"/>
                      <a:pt x="2583656" y="36777"/>
                    </a:cubicBezTo>
                    <a:cubicBezTo>
                      <a:pt x="2588418" y="37174"/>
                      <a:pt x="2597944" y="36777"/>
                      <a:pt x="2597944" y="36777"/>
                    </a:cubicBezTo>
                    <a:cubicBezTo>
                      <a:pt x="2601516" y="36777"/>
                      <a:pt x="2600325" y="37571"/>
                      <a:pt x="2605087" y="36777"/>
                    </a:cubicBezTo>
                    <a:cubicBezTo>
                      <a:pt x="2609849" y="35983"/>
                      <a:pt x="2622947" y="34396"/>
                      <a:pt x="2626519" y="32015"/>
                    </a:cubicBezTo>
                    <a:cubicBezTo>
                      <a:pt x="2630091" y="29634"/>
                      <a:pt x="2626519" y="22490"/>
                      <a:pt x="2626519" y="22490"/>
                    </a:cubicBezTo>
                    <a:lnTo>
                      <a:pt x="2626519" y="15346"/>
                    </a:lnTo>
                    <a:cubicBezTo>
                      <a:pt x="2626519" y="11774"/>
                      <a:pt x="2624138" y="3439"/>
                      <a:pt x="2626519" y="1058"/>
                    </a:cubicBezTo>
                    <a:cubicBezTo>
                      <a:pt x="2628900" y="-1323"/>
                      <a:pt x="2640806" y="1058"/>
                      <a:pt x="2640806" y="1058"/>
                    </a:cubicBezTo>
                    <a:lnTo>
                      <a:pt x="2664619" y="1058"/>
                    </a:lnTo>
                    <a:lnTo>
                      <a:pt x="2676525" y="1058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4818623" y="2542144"/>
                <a:ext cx="2411164" cy="1026534"/>
              </a:xfrm>
              <a:custGeom>
                <a:avLst/>
                <a:gdLst>
                  <a:gd name="connsiteX0" fmla="*/ 0 w 2409825"/>
                  <a:gd name="connsiteY0" fmla="*/ 1022437 h 1024995"/>
                  <a:gd name="connsiteX1" fmla="*/ 50006 w 2409825"/>
                  <a:gd name="connsiteY1" fmla="*/ 1024819 h 1024995"/>
                  <a:gd name="connsiteX2" fmla="*/ 59531 w 2409825"/>
                  <a:gd name="connsiteY2" fmla="*/ 1022437 h 1024995"/>
                  <a:gd name="connsiteX3" fmla="*/ 78581 w 2409825"/>
                  <a:gd name="connsiteY3" fmla="*/ 1022437 h 1024995"/>
                  <a:gd name="connsiteX4" fmla="*/ 97631 w 2409825"/>
                  <a:gd name="connsiteY4" fmla="*/ 1022437 h 1024995"/>
                  <a:gd name="connsiteX5" fmla="*/ 121444 w 2409825"/>
                  <a:gd name="connsiteY5" fmla="*/ 1022437 h 1024995"/>
                  <a:gd name="connsiteX6" fmla="*/ 130969 w 2409825"/>
                  <a:gd name="connsiteY6" fmla="*/ 1022437 h 1024995"/>
                  <a:gd name="connsiteX7" fmla="*/ 152400 w 2409825"/>
                  <a:gd name="connsiteY7" fmla="*/ 1022437 h 1024995"/>
                  <a:gd name="connsiteX8" fmla="*/ 159544 w 2409825"/>
                  <a:gd name="connsiteY8" fmla="*/ 1022437 h 1024995"/>
                  <a:gd name="connsiteX9" fmla="*/ 171450 w 2409825"/>
                  <a:gd name="connsiteY9" fmla="*/ 1022437 h 1024995"/>
                  <a:gd name="connsiteX10" fmla="*/ 180975 w 2409825"/>
                  <a:gd name="connsiteY10" fmla="*/ 1022437 h 1024995"/>
                  <a:gd name="connsiteX11" fmla="*/ 202406 w 2409825"/>
                  <a:gd name="connsiteY11" fmla="*/ 1022437 h 1024995"/>
                  <a:gd name="connsiteX12" fmla="*/ 214313 w 2409825"/>
                  <a:gd name="connsiteY12" fmla="*/ 1022437 h 1024995"/>
                  <a:gd name="connsiteX13" fmla="*/ 226219 w 2409825"/>
                  <a:gd name="connsiteY13" fmla="*/ 1022437 h 1024995"/>
                  <a:gd name="connsiteX14" fmla="*/ 242888 w 2409825"/>
                  <a:gd name="connsiteY14" fmla="*/ 1024819 h 1024995"/>
                  <a:gd name="connsiteX15" fmla="*/ 250031 w 2409825"/>
                  <a:gd name="connsiteY15" fmla="*/ 1024819 h 1024995"/>
                  <a:gd name="connsiteX16" fmla="*/ 257175 w 2409825"/>
                  <a:gd name="connsiteY16" fmla="*/ 1024819 h 1024995"/>
                  <a:gd name="connsiteX17" fmla="*/ 259556 w 2409825"/>
                  <a:gd name="connsiteY17" fmla="*/ 1022437 h 1024995"/>
                  <a:gd name="connsiteX18" fmla="*/ 261938 w 2409825"/>
                  <a:gd name="connsiteY18" fmla="*/ 1015294 h 1024995"/>
                  <a:gd name="connsiteX19" fmla="*/ 261938 w 2409825"/>
                  <a:gd name="connsiteY19" fmla="*/ 1010531 h 1024995"/>
                  <a:gd name="connsiteX20" fmla="*/ 261938 w 2409825"/>
                  <a:gd name="connsiteY20" fmla="*/ 1008150 h 1024995"/>
                  <a:gd name="connsiteX21" fmla="*/ 261938 w 2409825"/>
                  <a:gd name="connsiteY21" fmla="*/ 1005769 h 1024995"/>
                  <a:gd name="connsiteX22" fmla="*/ 261938 w 2409825"/>
                  <a:gd name="connsiteY22" fmla="*/ 1003387 h 1024995"/>
                  <a:gd name="connsiteX23" fmla="*/ 261938 w 2409825"/>
                  <a:gd name="connsiteY23" fmla="*/ 1003387 h 1024995"/>
                  <a:gd name="connsiteX24" fmla="*/ 261938 w 2409825"/>
                  <a:gd name="connsiteY24" fmla="*/ 998625 h 1024995"/>
                  <a:gd name="connsiteX25" fmla="*/ 261938 w 2409825"/>
                  <a:gd name="connsiteY25" fmla="*/ 996244 h 1024995"/>
                  <a:gd name="connsiteX26" fmla="*/ 264319 w 2409825"/>
                  <a:gd name="connsiteY26" fmla="*/ 993862 h 1024995"/>
                  <a:gd name="connsiteX27" fmla="*/ 269081 w 2409825"/>
                  <a:gd name="connsiteY27" fmla="*/ 993862 h 1024995"/>
                  <a:gd name="connsiteX28" fmla="*/ 273844 w 2409825"/>
                  <a:gd name="connsiteY28" fmla="*/ 991481 h 1024995"/>
                  <a:gd name="connsiteX29" fmla="*/ 276225 w 2409825"/>
                  <a:gd name="connsiteY29" fmla="*/ 984337 h 1024995"/>
                  <a:gd name="connsiteX30" fmla="*/ 276225 w 2409825"/>
                  <a:gd name="connsiteY30" fmla="*/ 977194 h 1024995"/>
                  <a:gd name="connsiteX31" fmla="*/ 278606 w 2409825"/>
                  <a:gd name="connsiteY31" fmla="*/ 962906 h 1024995"/>
                  <a:gd name="connsiteX32" fmla="*/ 280988 w 2409825"/>
                  <a:gd name="connsiteY32" fmla="*/ 962906 h 1024995"/>
                  <a:gd name="connsiteX33" fmla="*/ 295275 w 2409825"/>
                  <a:gd name="connsiteY33" fmla="*/ 958144 h 1024995"/>
                  <a:gd name="connsiteX34" fmla="*/ 316706 w 2409825"/>
                  <a:gd name="connsiteY34" fmla="*/ 958144 h 1024995"/>
                  <a:gd name="connsiteX35" fmla="*/ 335756 w 2409825"/>
                  <a:gd name="connsiteY35" fmla="*/ 958144 h 1024995"/>
                  <a:gd name="connsiteX36" fmla="*/ 357188 w 2409825"/>
                  <a:gd name="connsiteY36" fmla="*/ 958144 h 1024995"/>
                  <a:gd name="connsiteX37" fmla="*/ 392906 w 2409825"/>
                  <a:gd name="connsiteY37" fmla="*/ 958144 h 1024995"/>
                  <a:gd name="connsiteX38" fmla="*/ 409575 w 2409825"/>
                  <a:gd name="connsiteY38" fmla="*/ 958144 h 1024995"/>
                  <a:gd name="connsiteX39" fmla="*/ 419100 w 2409825"/>
                  <a:gd name="connsiteY39" fmla="*/ 958144 h 1024995"/>
                  <a:gd name="connsiteX40" fmla="*/ 423863 w 2409825"/>
                  <a:gd name="connsiteY40" fmla="*/ 958144 h 1024995"/>
                  <a:gd name="connsiteX41" fmla="*/ 454819 w 2409825"/>
                  <a:gd name="connsiteY41" fmla="*/ 958144 h 1024995"/>
                  <a:gd name="connsiteX42" fmla="*/ 469106 w 2409825"/>
                  <a:gd name="connsiteY42" fmla="*/ 958144 h 1024995"/>
                  <a:gd name="connsiteX43" fmla="*/ 490538 w 2409825"/>
                  <a:gd name="connsiteY43" fmla="*/ 960525 h 1024995"/>
                  <a:gd name="connsiteX44" fmla="*/ 500063 w 2409825"/>
                  <a:gd name="connsiteY44" fmla="*/ 960525 h 1024995"/>
                  <a:gd name="connsiteX45" fmla="*/ 511969 w 2409825"/>
                  <a:gd name="connsiteY45" fmla="*/ 960525 h 1024995"/>
                  <a:gd name="connsiteX46" fmla="*/ 521494 w 2409825"/>
                  <a:gd name="connsiteY46" fmla="*/ 960525 h 1024995"/>
                  <a:gd name="connsiteX47" fmla="*/ 526256 w 2409825"/>
                  <a:gd name="connsiteY47" fmla="*/ 960525 h 1024995"/>
                  <a:gd name="connsiteX48" fmla="*/ 533400 w 2409825"/>
                  <a:gd name="connsiteY48" fmla="*/ 951000 h 1024995"/>
                  <a:gd name="connsiteX49" fmla="*/ 535781 w 2409825"/>
                  <a:gd name="connsiteY49" fmla="*/ 941475 h 1024995"/>
                  <a:gd name="connsiteX50" fmla="*/ 538163 w 2409825"/>
                  <a:gd name="connsiteY50" fmla="*/ 929569 h 1024995"/>
                  <a:gd name="connsiteX51" fmla="*/ 538163 w 2409825"/>
                  <a:gd name="connsiteY51" fmla="*/ 920044 h 1024995"/>
                  <a:gd name="connsiteX52" fmla="*/ 547688 w 2409825"/>
                  <a:gd name="connsiteY52" fmla="*/ 917662 h 1024995"/>
                  <a:gd name="connsiteX53" fmla="*/ 557213 w 2409825"/>
                  <a:gd name="connsiteY53" fmla="*/ 915281 h 1024995"/>
                  <a:gd name="connsiteX54" fmla="*/ 571500 w 2409825"/>
                  <a:gd name="connsiteY54" fmla="*/ 915281 h 1024995"/>
                  <a:gd name="connsiteX55" fmla="*/ 578644 w 2409825"/>
                  <a:gd name="connsiteY55" fmla="*/ 912900 h 1024995"/>
                  <a:gd name="connsiteX56" fmla="*/ 578644 w 2409825"/>
                  <a:gd name="connsiteY56" fmla="*/ 900994 h 1024995"/>
                  <a:gd name="connsiteX57" fmla="*/ 581025 w 2409825"/>
                  <a:gd name="connsiteY57" fmla="*/ 891469 h 1024995"/>
                  <a:gd name="connsiteX58" fmla="*/ 581025 w 2409825"/>
                  <a:gd name="connsiteY58" fmla="*/ 881944 h 1024995"/>
                  <a:gd name="connsiteX59" fmla="*/ 585788 w 2409825"/>
                  <a:gd name="connsiteY59" fmla="*/ 874800 h 1024995"/>
                  <a:gd name="connsiteX60" fmla="*/ 614363 w 2409825"/>
                  <a:gd name="connsiteY60" fmla="*/ 874800 h 1024995"/>
                  <a:gd name="connsiteX61" fmla="*/ 621506 w 2409825"/>
                  <a:gd name="connsiteY61" fmla="*/ 874800 h 1024995"/>
                  <a:gd name="connsiteX62" fmla="*/ 628650 w 2409825"/>
                  <a:gd name="connsiteY62" fmla="*/ 874800 h 1024995"/>
                  <a:gd name="connsiteX63" fmla="*/ 631031 w 2409825"/>
                  <a:gd name="connsiteY63" fmla="*/ 870037 h 1024995"/>
                  <a:gd name="connsiteX64" fmla="*/ 631031 w 2409825"/>
                  <a:gd name="connsiteY64" fmla="*/ 865275 h 1024995"/>
                  <a:gd name="connsiteX65" fmla="*/ 631031 w 2409825"/>
                  <a:gd name="connsiteY65" fmla="*/ 860512 h 1024995"/>
                  <a:gd name="connsiteX66" fmla="*/ 631031 w 2409825"/>
                  <a:gd name="connsiteY66" fmla="*/ 853369 h 1024995"/>
                  <a:gd name="connsiteX67" fmla="*/ 633413 w 2409825"/>
                  <a:gd name="connsiteY67" fmla="*/ 848606 h 1024995"/>
                  <a:gd name="connsiteX68" fmla="*/ 642938 w 2409825"/>
                  <a:gd name="connsiteY68" fmla="*/ 836700 h 1024995"/>
                  <a:gd name="connsiteX69" fmla="*/ 657225 w 2409825"/>
                  <a:gd name="connsiteY69" fmla="*/ 836700 h 1024995"/>
                  <a:gd name="connsiteX70" fmla="*/ 671513 w 2409825"/>
                  <a:gd name="connsiteY70" fmla="*/ 836700 h 1024995"/>
                  <a:gd name="connsiteX71" fmla="*/ 683419 w 2409825"/>
                  <a:gd name="connsiteY71" fmla="*/ 836700 h 1024995"/>
                  <a:gd name="connsiteX72" fmla="*/ 707231 w 2409825"/>
                  <a:gd name="connsiteY72" fmla="*/ 836700 h 1024995"/>
                  <a:gd name="connsiteX73" fmla="*/ 716756 w 2409825"/>
                  <a:gd name="connsiteY73" fmla="*/ 836700 h 1024995"/>
                  <a:gd name="connsiteX74" fmla="*/ 733425 w 2409825"/>
                  <a:gd name="connsiteY74" fmla="*/ 836700 h 1024995"/>
                  <a:gd name="connsiteX75" fmla="*/ 747713 w 2409825"/>
                  <a:gd name="connsiteY75" fmla="*/ 836700 h 1024995"/>
                  <a:gd name="connsiteX76" fmla="*/ 759619 w 2409825"/>
                  <a:gd name="connsiteY76" fmla="*/ 836700 h 1024995"/>
                  <a:gd name="connsiteX77" fmla="*/ 769144 w 2409825"/>
                  <a:gd name="connsiteY77" fmla="*/ 836700 h 1024995"/>
                  <a:gd name="connsiteX78" fmla="*/ 776288 w 2409825"/>
                  <a:gd name="connsiteY78" fmla="*/ 829556 h 1024995"/>
                  <a:gd name="connsiteX79" fmla="*/ 778669 w 2409825"/>
                  <a:gd name="connsiteY79" fmla="*/ 822412 h 1024995"/>
                  <a:gd name="connsiteX80" fmla="*/ 781050 w 2409825"/>
                  <a:gd name="connsiteY80" fmla="*/ 815269 h 1024995"/>
                  <a:gd name="connsiteX81" fmla="*/ 783431 w 2409825"/>
                  <a:gd name="connsiteY81" fmla="*/ 808125 h 1024995"/>
                  <a:gd name="connsiteX82" fmla="*/ 785813 w 2409825"/>
                  <a:gd name="connsiteY82" fmla="*/ 803362 h 1024995"/>
                  <a:gd name="connsiteX83" fmla="*/ 785813 w 2409825"/>
                  <a:gd name="connsiteY83" fmla="*/ 796219 h 1024995"/>
                  <a:gd name="connsiteX84" fmla="*/ 795338 w 2409825"/>
                  <a:gd name="connsiteY84" fmla="*/ 796219 h 1024995"/>
                  <a:gd name="connsiteX85" fmla="*/ 812006 w 2409825"/>
                  <a:gd name="connsiteY85" fmla="*/ 796219 h 1024995"/>
                  <a:gd name="connsiteX86" fmla="*/ 826294 w 2409825"/>
                  <a:gd name="connsiteY86" fmla="*/ 796219 h 1024995"/>
                  <a:gd name="connsiteX87" fmla="*/ 833438 w 2409825"/>
                  <a:gd name="connsiteY87" fmla="*/ 796219 h 1024995"/>
                  <a:gd name="connsiteX88" fmla="*/ 852488 w 2409825"/>
                  <a:gd name="connsiteY88" fmla="*/ 793837 h 1024995"/>
                  <a:gd name="connsiteX89" fmla="*/ 854869 w 2409825"/>
                  <a:gd name="connsiteY89" fmla="*/ 793837 h 1024995"/>
                  <a:gd name="connsiteX90" fmla="*/ 873919 w 2409825"/>
                  <a:gd name="connsiteY90" fmla="*/ 793837 h 1024995"/>
                  <a:gd name="connsiteX91" fmla="*/ 895350 w 2409825"/>
                  <a:gd name="connsiteY91" fmla="*/ 793837 h 1024995"/>
                  <a:gd name="connsiteX92" fmla="*/ 907256 w 2409825"/>
                  <a:gd name="connsiteY92" fmla="*/ 793837 h 1024995"/>
                  <a:gd name="connsiteX93" fmla="*/ 914400 w 2409825"/>
                  <a:gd name="connsiteY93" fmla="*/ 793837 h 1024995"/>
                  <a:gd name="connsiteX94" fmla="*/ 928688 w 2409825"/>
                  <a:gd name="connsiteY94" fmla="*/ 793837 h 1024995"/>
                  <a:gd name="connsiteX95" fmla="*/ 942975 w 2409825"/>
                  <a:gd name="connsiteY95" fmla="*/ 793837 h 1024995"/>
                  <a:gd name="connsiteX96" fmla="*/ 947738 w 2409825"/>
                  <a:gd name="connsiteY96" fmla="*/ 793837 h 1024995"/>
                  <a:gd name="connsiteX97" fmla="*/ 959644 w 2409825"/>
                  <a:gd name="connsiteY97" fmla="*/ 796219 h 1024995"/>
                  <a:gd name="connsiteX98" fmla="*/ 983456 w 2409825"/>
                  <a:gd name="connsiteY98" fmla="*/ 793837 h 1024995"/>
                  <a:gd name="connsiteX99" fmla="*/ 985838 w 2409825"/>
                  <a:gd name="connsiteY99" fmla="*/ 793837 h 1024995"/>
                  <a:gd name="connsiteX100" fmla="*/ 1007269 w 2409825"/>
                  <a:gd name="connsiteY100" fmla="*/ 796219 h 1024995"/>
                  <a:gd name="connsiteX101" fmla="*/ 1019175 w 2409825"/>
                  <a:gd name="connsiteY101" fmla="*/ 796219 h 1024995"/>
                  <a:gd name="connsiteX102" fmla="*/ 1035844 w 2409825"/>
                  <a:gd name="connsiteY102" fmla="*/ 796219 h 1024995"/>
                  <a:gd name="connsiteX103" fmla="*/ 1047750 w 2409825"/>
                  <a:gd name="connsiteY103" fmla="*/ 793837 h 1024995"/>
                  <a:gd name="connsiteX104" fmla="*/ 1054894 w 2409825"/>
                  <a:gd name="connsiteY104" fmla="*/ 796219 h 1024995"/>
                  <a:gd name="connsiteX105" fmla="*/ 1064419 w 2409825"/>
                  <a:gd name="connsiteY105" fmla="*/ 796219 h 1024995"/>
                  <a:gd name="connsiteX106" fmla="*/ 1076325 w 2409825"/>
                  <a:gd name="connsiteY106" fmla="*/ 796219 h 1024995"/>
                  <a:gd name="connsiteX107" fmla="*/ 1088231 w 2409825"/>
                  <a:gd name="connsiteY107" fmla="*/ 796219 h 1024995"/>
                  <a:gd name="connsiteX108" fmla="*/ 1095375 w 2409825"/>
                  <a:gd name="connsiteY108" fmla="*/ 793837 h 1024995"/>
                  <a:gd name="connsiteX109" fmla="*/ 1092994 w 2409825"/>
                  <a:gd name="connsiteY109" fmla="*/ 784312 h 1024995"/>
                  <a:gd name="connsiteX110" fmla="*/ 1092994 w 2409825"/>
                  <a:gd name="connsiteY110" fmla="*/ 772406 h 1024995"/>
                  <a:gd name="connsiteX111" fmla="*/ 1097756 w 2409825"/>
                  <a:gd name="connsiteY111" fmla="*/ 765262 h 1024995"/>
                  <a:gd name="connsiteX112" fmla="*/ 1097756 w 2409825"/>
                  <a:gd name="connsiteY112" fmla="*/ 755737 h 1024995"/>
                  <a:gd name="connsiteX113" fmla="*/ 1107281 w 2409825"/>
                  <a:gd name="connsiteY113" fmla="*/ 753356 h 1024995"/>
                  <a:gd name="connsiteX114" fmla="*/ 1121569 w 2409825"/>
                  <a:gd name="connsiteY114" fmla="*/ 753356 h 1024995"/>
                  <a:gd name="connsiteX115" fmla="*/ 1150144 w 2409825"/>
                  <a:gd name="connsiteY115" fmla="*/ 753356 h 1024995"/>
                  <a:gd name="connsiteX116" fmla="*/ 1169194 w 2409825"/>
                  <a:gd name="connsiteY116" fmla="*/ 753356 h 1024995"/>
                  <a:gd name="connsiteX117" fmla="*/ 1214438 w 2409825"/>
                  <a:gd name="connsiteY117" fmla="*/ 753356 h 1024995"/>
                  <a:gd name="connsiteX118" fmla="*/ 1221581 w 2409825"/>
                  <a:gd name="connsiteY118" fmla="*/ 753356 h 1024995"/>
                  <a:gd name="connsiteX119" fmla="*/ 1243013 w 2409825"/>
                  <a:gd name="connsiteY119" fmla="*/ 753356 h 1024995"/>
                  <a:gd name="connsiteX120" fmla="*/ 1247775 w 2409825"/>
                  <a:gd name="connsiteY120" fmla="*/ 746212 h 1024995"/>
                  <a:gd name="connsiteX121" fmla="*/ 1247775 w 2409825"/>
                  <a:gd name="connsiteY121" fmla="*/ 736687 h 1024995"/>
                  <a:gd name="connsiteX122" fmla="*/ 1247775 w 2409825"/>
                  <a:gd name="connsiteY122" fmla="*/ 729544 h 1024995"/>
                  <a:gd name="connsiteX123" fmla="*/ 1247775 w 2409825"/>
                  <a:gd name="connsiteY123" fmla="*/ 712875 h 1024995"/>
                  <a:gd name="connsiteX124" fmla="*/ 1247775 w 2409825"/>
                  <a:gd name="connsiteY124" fmla="*/ 705731 h 1024995"/>
                  <a:gd name="connsiteX125" fmla="*/ 1264444 w 2409825"/>
                  <a:gd name="connsiteY125" fmla="*/ 700969 h 1024995"/>
                  <a:gd name="connsiteX126" fmla="*/ 1276350 w 2409825"/>
                  <a:gd name="connsiteY126" fmla="*/ 703350 h 1024995"/>
                  <a:gd name="connsiteX127" fmla="*/ 1290638 w 2409825"/>
                  <a:gd name="connsiteY127" fmla="*/ 703350 h 1024995"/>
                  <a:gd name="connsiteX128" fmla="*/ 1302544 w 2409825"/>
                  <a:gd name="connsiteY128" fmla="*/ 703350 h 1024995"/>
                  <a:gd name="connsiteX129" fmla="*/ 1309688 w 2409825"/>
                  <a:gd name="connsiteY129" fmla="*/ 703350 h 1024995"/>
                  <a:gd name="connsiteX130" fmla="*/ 1319213 w 2409825"/>
                  <a:gd name="connsiteY130" fmla="*/ 703350 h 1024995"/>
                  <a:gd name="connsiteX131" fmla="*/ 1328738 w 2409825"/>
                  <a:gd name="connsiteY131" fmla="*/ 703350 h 1024995"/>
                  <a:gd name="connsiteX132" fmla="*/ 1340644 w 2409825"/>
                  <a:gd name="connsiteY132" fmla="*/ 703350 h 1024995"/>
                  <a:gd name="connsiteX133" fmla="*/ 1347788 w 2409825"/>
                  <a:gd name="connsiteY133" fmla="*/ 700969 h 1024995"/>
                  <a:gd name="connsiteX134" fmla="*/ 1347788 w 2409825"/>
                  <a:gd name="connsiteY134" fmla="*/ 693825 h 1024995"/>
                  <a:gd name="connsiteX135" fmla="*/ 1347788 w 2409825"/>
                  <a:gd name="connsiteY135" fmla="*/ 684300 h 1024995"/>
                  <a:gd name="connsiteX136" fmla="*/ 1347788 w 2409825"/>
                  <a:gd name="connsiteY136" fmla="*/ 677156 h 1024995"/>
                  <a:gd name="connsiteX137" fmla="*/ 1347788 w 2409825"/>
                  <a:gd name="connsiteY137" fmla="*/ 672394 h 1024995"/>
                  <a:gd name="connsiteX138" fmla="*/ 1347788 w 2409825"/>
                  <a:gd name="connsiteY138" fmla="*/ 665250 h 1024995"/>
                  <a:gd name="connsiteX139" fmla="*/ 1354931 w 2409825"/>
                  <a:gd name="connsiteY139" fmla="*/ 660487 h 1024995"/>
                  <a:gd name="connsiteX140" fmla="*/ 1366838 w 2409825"/>
                  <a:gd name="connsiteY140" fmla="*/ 660487 h 1024995"/>
                  <a:gd name="connsiteX141" fmla="*/ 1378744 w 2409825"/>
                  <a:gd name="connsiteY141" fmla="*/ 658106 h 1024995"/>
                  <a:gd name="connsiteX142" fmla="*/ 1393031 w 2409825"/>
                  <a:gd name="connsiteY142" fmla="*/ 658106 h 1024995"/>
                  <a:gd name="connsiteX143" fmla="*/ 1404938 w 2409825"/>
                  <a:gd name="connsiteY143" fmla="*/ 660487 h 1024995"/>
                  <a:gd name="connsiteX144" fmla="*/ 1421606 w 2409825"/>
                  <a:gd name="connsiteY144" fmla="*/ 660487 h 1024995"/>
                  <a:gd name="connsiteX145" fmla="*/ 1433513 w 2409825"/>
                  <a:gd name="connsiteY145" fmla="*/ 658106 h 1024995"/>
                  <a:gd name="connsiteX146" fmla="*/ 1459706 w 2409825"/>
                  <a:gd name="connsiteY146" fmla="*/ 658106 h 1024995"/>
                  <a:gd name="connsiteX147" fmla="*/ 1473994 w 2409825"/>
                  <a:gd name="connsiteY147" fmla="*/ 658106 h 1024995"/>
                  <a:gd name="connsiteX148" fmla="*/ 1483519 w 2409825"/>
                  <a:gd name="connsiteY148" fmla="*/ 658106 h 1024995"/>
                  <a:gd name="connsiteX149" fmla="*/ 1490663 w 2409825"/>
                  <a:gd name="connsiteY149" fmla="*/ 658106 h 1024995"/>
                  <a:gd name="connsiteX150" fmla="*/ 1500188 w 2409825"/>
                  <a:gd name="connsiteY150" fmla="*/ 658106 h 1024995"/>
                  <a:gd name="connsiteX151" fmla="*/ 1497806 w 2409825"/>
                  <a:gd name="connsiteY151" fmla="*/ 648581 h 1024995"/>
                  <a:gd name="connsiteX152" fmla="*/ 1497806 w 2409825"/>
                  <a:gd name="connsiteY152" fmla="*/ 636675 h 1024995"/>
                  <a:gd name="connsiteX153" fmla="*/ 1497806 w 2409825"/>
                  <a:gd name="connsiteY153" fmla="*/ 624769 h 1024995"/>
                  <a:gd name="connsiteX154" fmla="*/ 1497806 w 2409825"/>
                  <a:gd name="connsiteY154" fmla="*/ 612862 h 1024995"/>
                  <a:gd name="connsiteX155" fmla="*/ 1502569 w 2409825"/>
                  <a:gd name="connsiteY155" fmla="*/ 610481 h 1024995"/>
                  <a:gd name="connsiteX156" fmla="*/ 1509713 w 2409825"/>
                  <a:gd name="connsiteY156" fmla="*/ 610481 h 1024995"/>
                  <a:gd name="connsiteX157" fmla="*/ 1524000 w 2409825"/>
                  <a:gd name="connsiteY157" fmla="*/ 610481 h 1024995"/>
                  <a:gd name="connsiteX158" fmla="*/ 1540669 w 2409825"/>
                  <a:gd name="connsiteY158" fmla="*/ 612862 h 1024995"/>
                  <a:gd name="connsiteX159" fmla="*/ 1557338 w 2409825"/>
                  <a:gd name="connsiteY159" fmla="*/ 612862 h 1024995"/>
                  <a:gd name="connsiteX160" fmla="*/ 1569244 w 2409825"/>
                  <a:gd name="connsiteY160" fmla="*/ 608100 h 1024995"/>
                  <a:gd name="connsiteX161" fmla="*/ 1574006 w 2409825"/>
                  <a:gd name="connsiteY161" fmla="*/ 600956 h 1024995"/>
                  <a:gd name="connsiteX162" fmla="*/ 1574006 w 2409825"/>
                  <a:gd name="connsiteY162" fmla="*/ 596194 h 1024995"/>
                  <a:gd name="connsiteX163" fmla="*/ 1574006 w 2409825"/>
                  <a:gd name="connsiteY163" fmla="*/ 591431 h 1024995"/>
                  <a:gd name="connsiteX164" fmla="*/ 1574006 w 2409825"/>
                  <a:gd name="connsiteY164" fmla="*/ 586669 h 1024995"/>
                  <a:gd name="connsiteX165" fmla="*/ 1574006 w 2409825"/>
                  <a:gd name="connsiteY165" fmla="*/ 579525 h 1024995"/>
                  <a:gd name="connsiteX166" fmla="*/ 1574006 w 2409825"/>
                  <a:gd name="connsiteY166" fmla="*/ 572381 h 1024995"/>
                  <a:gd name="connsiteX167" fmla="*/ 1574006 w 2409825"/>
                  <a:gd name="connsiteY167" fmla="*/ 565237 h 1024995"/>
                  <a:gd name="connsiteX168" fmla="*/ 1574006 w 2409825"/>
                  <a:gd name="connsiteY168" fmla="*/ 562856 h 1024995"/>
                  <a:gd name="connsiteX169" fmla="*/ 1581150 w 2409825"/>
                  <a:gd name="connsiteY169" fmla="*/ 560475 h 1024995"/>
                  <a:gd name="connsiteX170" fmla="*/ 1583531 w 2409825"/>
                  <a:gd name="connsiteY170" fmla="*/ 558094 h 1024995"/>
                  <a:gd name="connsiteX171" fmla="*/ 1607344 w 2409825"/>
                  <a:gd name="connsiteY171" fmla="*/ 558094 h 1024995"/>
                  <a:gd name="connsiteX172" fmla="*/ 1609725 w 2409825"/>
                  <a:gd name="connsiteY172" fmla="*/ 555712 h 1024995"/>
                  <a:gd name="connsiteX173" fmla="*/ 1609725 w 2409825"/>
                  <a:gd name="connsiteY173" fmla="*/ 546187 h 1024995"/>
                  <a:gd name="connsiteX174" fmla="*/ 1609725 w 2409825"/>
                  <a:gd name="connsiteY174" fmla="*/ 539044 h 1024995"/>
                  <a:gd name="connsiteX175" fmla="*/ 1609725 w 2409825"/>
                  <a:gd name="connsiteY175" fmla="*/ 527137 h 1024995"/>
                  <a:gd name="connsiteX176" fmla="*/ 1609725 w 2409825"/>
                  <a:gd name="connsiteY176" fmla="*/ 522375 h 1024995"/>
                  <a:gd name="connsiteX177" fmla="*/ 1609725 w 2409825"/>
                  <a:gd name="connsiteY177" fmla="*/ 512850 h 1024995"/>
                  <a:gd name="connsiteX178" fmla="*/ 1614488 w 2409825"/>
                  <a:gd name="connsiteY178" fmla="*/ 510469 h 1024995"/>
                  <a:gd name="connsiteX179" fmla="*/ 1624013 w 2409825"/>
                  <a:gd name="connsiteY179" fmla="*/ 510469 h 1024995"/>
                  <a:gd name="connsiteX180" fmla="*/ 1635919 w 2409825"/>
                  <a:gd name="connsiteY180" fmla="*/ 508087 h 1024995"/>
                  <a:gd name="connsiteX181" fmla="*/ 1640681 w 2409825"/>
                  <a:gd name="connsiteY181" fmla="*/ 500944 h 1024995"/>
                  <a:gd name="connsiteX182" fmla="*/ 1640681 w 2409825"/>
                  <a:gd name="connsiteY182" fmla="*/ 489037 h 1024995"/>
                  <a:gd name="connsiteX183" fmla="*/ 1638300 w 2409825"/>
                  <a:gd name="connsiteY183" fmla="*/ 486656 h 1024995"/>
                  <a:gd name="connsiteX184" fmla="*/ 1638300 w 2409825"/>
                  <a:gd name="connsiteY184" fmla="*/ 479512 h 1024995"/>
                  <a:gd name="connsiteX185" fmla="*/ 1638300 w 2409825"/>
                  <a:gd name="connsiteY185" fmla="*/ 472369 h 1024995"/>
                  <a:gd name="connsiteX186" fmla="*/ 1638300 w 2409825"/>
                  <a:gd name="connsiteY186" fmla="*/ 462844 h 1024995"/>
                  <a:gd name="connsiteX187" fmla="*/ 1640681 w 2409825"/>
                  <a:gd name="connsiteY187" fmla="*/ 455700 h 1024995"/>
                  <a:gd name="connsiteX188" fmla="*/ 1657350 w 2409825"/>
                  <a:gd name="connsiteY188" fmla="*/ 453319 h 1024995"/>
                  <a:gd name="connsiteX189" fmla="*/ 1669256 w 2409825"/>
                  <a:gd name="connsiteY189" fmla="*/ 450937 h 1024995"/>
                  <a:gd name="connsiteX190" fmla="*/ 1674019 w 2409825"/>
                  <a:gd name="connsiteY190" fmla="*/ 450937 h 1024995"/>
                  <a:gd name="connsiteX191" fmla="*/ 1678781 w 2409825"/>
                  <a:gd name="connsiteY191" fmla="*/ 441412 h 1024995"/>
                  <a:gd name="connsiteX192" fmla="*/ 1676400 w 2409825"/>
                  <a:gd name="connsiteY192" fmla="*/ 434269 h 1024995"/>
                  <a:gd name="connsiteX193" fmla="*/ 1676400 w 2409825"/>
                  <a:gd name="connsiteY193" fmla="*/ 429506 h 1024995"/>
                  <a:gd name="connsiteX194" fmla="*/ 1676400 w 2409825"/>
                  <a:gd name="connsiteY194" fmla="*/ 424744 h 1024995"/>
                  <a:gd name="connsiteX195" fmla="*/ 1676400 w 2409825"/>
                  <a:gd name="connsiteY195" fmla="*/ 415219 h 1024995"/>
                  <a:gd name="connsiteX196" fmla="*/ 1683544 w 2409825"/>
                  <a:gd name="connsiteY196" fmla="*/ 403312 h 1024995"/>
                  <a:gd name="connsiteX197" fmla="*/ 1702594 w 2409825"/>
                  <a:gd name="connsiteY197" fmla="*/ 403312 h 1024995"/>
                  <a:gd name="connsiteX198" fmla="*/ 1724025 w 2409825"/>
                  <a:gd name="connsiteY198" fmla="*/ 400931 h 1024995"/>
                  <a:gd name="connsiteX199" fmla="*/ 1740694 w 2409825"/>
                  <a:gd name="connsiteY199" fmla="*/ 400931 h 1024995"/>
                  <a:gd name="connsiteX200" fmla="*/ 1757363 w 2409825"/>
                  <a:gd name="connsiteY200" fmla="*/ 400931 h 1024995"/>
                  <a:gd name="connsiteX201" fmla="*/ 1776413 w 2409825"/>
                  <a:gd name="connsiteY201" fmla="*/ 400931 h 1024995"/>
                  <a:gd name="connsiteX202" fmla="*/ 1778794 w 2409825"/>
                  <a:gd name="connsiteY202" fmla="*/ 391406 h 1024995"/>
                  <a:gd name="connsiteX203" fmla="*/ 1778794 w 2409825"/>
                  <a:gd name="connsiteY203" fmla="*/ 381881 h 1024995"/>
                  <a:gd name="connsiteX204" fmla="*/ 1778794 w 2409825"/>
                  <a:gd name="connsiteY204" fmla="*/ 367594 h 1024995"/>
                  <a:gd name="connsiteX205" fmla="*/ 1778794 w 2409825"/>
                  <a:gd name="connsiteY205" fmla="*/ 362831 h 1024995"/>
                  <a:gd name="connsiteX206" fmla="*/ 1781175 w 2409825"/>
                  <a:gd name="connsiteY206" fmla="*/ 353306 h 1024995"/>
                  <a:gd name="connsiteX207" fmla="*/ 1783556 w 2409825"/>
                  <a:gd name="connsiteY207" fmla="*/ 353306 h 1024995"/>
                  <a:gd name="connsiteX208" fmla="*/ 1785938 w 2409825"/>
                  <a:gd name="connsiteY208" fmla="*/ 336637 h 1024995"/>
                  <a:gd name="connsiteX209" fmla="*/ 1785938 w 2409825"/>
                  <a:gd name="connsiteY209" fmla="*/ 329494 h 1024995"/>
                  <a:gd name="connsiteX210" fmla="*/ 1788319 w 2409825"/>
                  <a:gd name="connsiteY210" fmla="*/ 324731 h 1024995"/>
                  <a:gd name="connsiteX211" fmla="*/ 1783556 w 2409825"/>
                  <a:gd name="connsiteY211" fmla="*/ 315206 h 1024995"/>
                  <a:gd name="connsiteX212" fmla="*/ 1785938 w 2409825"/>
                  <a:gd name="connsiteY212" fmla="*/ 305681 h 1024995"/>
                  <a:gd name="connsiteX213" fmla="*/ 1788319 w 2409825"/>
                  <a:gd name="connsiteY213" fmla="*/ 300919 h 1024995"/>
                  <a:gd name="connsiteX214" fmla="*/ 1790700 w 2409825"/>
                  <a:gd name="connsiteY214" fmla="*/ 298537 h 1024995"/>
                  <a:gd name="connsiteX215" fmla="*/ 1809750 w 2409825"/>
                  <a:gd name="connsiteY215" fmla="*/ 296156 h 1024995"/>
                  <a:gd name="connsiteX216" fmla="*/ 1821656 w 2409825"/>
                  <a:gd name="connsiteY216" fmla="*/ 296156 h 1024995"/>
                  <a:gd name="connsiteX217" fmla="*/ 1831181 w 2409825"/>
                  <a:gd name="connsiteY217" fmla="*/ 296156 h 1024995"/>
                  <a:gd name="connsiteX218" fmla="*/ 1843088 w 2409825"/>
                  <a:gd name="connsiteY218" fmla="*/ 298537 h 1024995"/>
                  <a:gd name="connsiteX219" fmla="*/ 1864519 w 2409825"/>
                  <a:gd name="connsiteY219" fmla="*/ 298537 h 1024995"/>
                  <a:gd name="connsiteX220" fmla="*/ 1874044 w 2409825"/>
                  <a:gd name="connsiteY220" fmla="*/ 298537 h 1024995"/>
                  <a:gd name="connsiteX221" fmla="*/ 1883569 w 2409825"/>
                  <a:gd name="connsiteY221" fmla="*/ 291394 h 1024995"/>
                  <a:gd name="connsiteX222" fmla="*/ 1883569 w 2409825"/>
                  <a:gd name="connsiteY222" fmla="*/ 277106 h 1024995"/>
                  <a:gd name="connsiteX223" fmla="*/ 1883569 w 2409825"/>
                  <a:gd name="connsiteY223" fmla="*/ 267581 h 1024995"/>
                  <a:gd name="connsiteX224" fmla="*/ 1883569 w 2409825"/>
                  <a:gd name="connsiteY224" fmla="*/ 250912 h 1024995"/>
                  <a:gd name="connsiteX225" fmla="*/ 1883569 w 2409825"/>
                  <a:gd name="connsiteY225" fmla="*/ 236625 h 1024995"/>
                  <a:gd name="connsiteX226" fmla="*/ 1883569 w 2409825"/>
                  <a:gd name="connsiteY226" fmla="*/ 229481 h 1024995"/>
                  <a:gd name="connsiteX227" fmla="*/ 1888331 w 2409825"/>
                  <a:gd name="connsiteY227" fmla="*/ 215194 h 1024995"/>
                  <a:gd name="connsiteX228" fmla="*/ 1888331 w 2409825"/>
                  <a:gd name="connsiteY228" fmla="*/ 205669 h 1024995"/>
                  <a:gd name="connsiteX229" fmla="*/ 1888331 w 2409825"/>
                  <a:gd name="connsiteY229" fmla="*/ 193762 h 1024995"/>
                  <a:gd name="connsiteX230" fmla="*/ 1895475 w 2409825"/>
                  <a:gd name="connsiteY230" fmla="*/ 186619 h 1024995"/>
                  <a:gd name="connsiteX231" fmla="*/ 1907381 w 2409825"/>
                  <a:gd name="connsiteY231" fmla="*/ 186619 h 1024995"/>
                  <a:gd name="connsiteX232" fmla="*/ 1931194 w 2409825"/>
                  <a:gd name="connsiteY232" fmla="*/ 184237 h 1024995"/>
                  <a:gd name="connsiteX233" fmla="*/ 1945481 w 2409825"/>
                  <a:gd name="connsiteY233" fmla="*/ 184237 h 1024995"/>
                  <a:gd name="connsiteX234" fmla="*/ 1962150 w 2409825"/>
                  <a:gd name="connsiteY234" fmla="*/ 184237 h 1024995"/>
                  <a:gd name="connsiteX235" fmla="*/ 1971675 w 2409825"/>
                  <a:gd name="connsiteY235" fmla="*/ 184237 h 1024995"/>
                  <a:gd name="connsiteX236" fmla="*/ 1988344 w 2409825"/>
                  <a:gd name="connsiteY236" fmla="*/ 184237 h 1024995"/>
                  <a:gd name="connsiteX237" fmla="*/ 1995488 w 2409825"/>
                  <a:gd name="connsiteY237" fmla="*/ 177094 h 1024995"/>
                  <a:gd name="connsiteX238" fmla="*/ 1995488 w 2409825"/>
                  <a:gd name="connsiteY238" fmla="*/ 169950 h 1024995"/>
                  <a:gd name="connsiteX239" fmla="*/ 1995488 w 2409825"/>
                  <a:gd name="connsiteY239" fmla="*/ 158044 h 1024995"/>
                  <a:gd name="connsiteX240" fmla="*/ 1995488 w 2409825"/>
                  <a:gd name="connsiteY240" fmla="*/ 141375 h 1024995"/>
                  <a:gd name="connsiteX241" fmla="*/ 1995488 w 2409825"/>
                  <a:gd name="connsiteY241" fmla="*/ 131850 h 1024995"/>
                  <a:gd name="connsiteX242" fmla="*/ 2005013 w 2409825"/>
                  <a:gd name="connsiteY242" fmla="*/ 131850 h 1024995"/>
                  <a:gd name="connsiteX243" fmla="*/ 2019300 w 2409825"/>
                  <a:gd name="connsiteY243" fmla="*/ 131850 h 1024995"/>
                  <a:gd name="connsiteX244" fmla="*/ 2043113 w 2409825"/>
                  <a:gd name="connsiteY244" fmla="*/ 129469 h 1024995"/>
                  <a:gd name="connsiteX245" fmla="*/ 2050256 w 2409825"/>
                  <a:gd name="connsiteY245" fmla="*/ 129469 h 1024995"/>
                  <a:gd name="connsiteX246" fmla="*/ 2057400 w 2409825"/>
                  <a:gd name="connsiteY246" fmla="*/ 129469 h 1024995"/>
                  <a:gd name="connsiteX247" fmla="*/ 2066925 w 2409825"/>
                  <a:gd name="connsiteY247" fmla="*/ 129469 h 1024995"/>
                  <a:gd name="connsiteX248" fmla="*/ 2078831 w 2409825"/>
                  <a:gd name="connsiteY248" fmla="*/ 129469 h 1024995"/>
                  <a:gd name="connsiteX249" fmla="*/ 2085975 w 2409825"/>
                  <a:gd name="connsiteY249" fmla="*/ 129469 h 1024995"/>
                  <a:gd name="connsiteX250" fmla="*/ 2102644 w 2409825"/>
                  <a:gd name="connsiteY250" fmla="*/ 129469 h 1024995"/>
                  <a:gd name="connsiteX251" fmla="*/ 2114550 w 2409825"/>
                  <a:gd name="connsiteY251" fmla="*/ 129469 h 1024995"/>
                  <a:gd name="connsiteX252" fmla="*/ 2126456 w 2409825"/>
                  <a:gd name="connsiteY252" fmla="*/ 129469 h 1024995"/>
                  <a:gd name="connsiteX253" fmla="*/ 2140744 w 2409825"/>
                  <a:gd name="connsiteY253" fmla="*/ 129469 h 1024995"/>
                  <a:gd name="connsiteX254" fmla="*/ 2152650 w 2409825"/>
                  <a:gd name="connsiteY254" fmla="*/ 129469 h 1024995"/>
                  <a:gd name="connsiteX255" fmla="*/ 2169319 w 2409825"/>
                  <a:gd name="connsiteY255" fmla="*/ 129469 h 1024995"/>
                  <a:gd name="connsiteX256" fmla="*/ 2190750 w 2409825"/>
                  <a:gd name="connsiteY256" fmla="*/ 129469 h 1024995"/>
                  <a:gd name="connsiteX257" fmla="*/ 2197894 w 2409825"/>
                  <a:gd name="connsiteY257" fmla="*/ 129469 h 1024995"/>
                  <a:gd name="connsiteX258" fmla="*/ 2207419 w 2409825"/>
                  <a:gd name="connsiteY258" fmla="*/ 129469 h 1024995"/>
                  <a:gd name="connsiteX259" fmla="*/ 2214563 w 2409825"/>
                  <a:gd name="connsiteY259" fmla="*/ 129469 h 1024995"/>
                  <a:gd name="connsiteX260" fmla="*/ 2224088 w 2409825"/>
                  <a:gd name="connsiteY260" fmla="*/ 131850 h 1024995"/>
                  <a:gd name="connsiteX261" fmla="*/ 2231231 w 2409825"/>
                  <a:gd name="connsiteY261" fmla="*/ 124706 h 1024995"/>
                  <a:gd name="connsiteX262" fmla="*/ 2228850 w 2409825"/>
                  <a:gd name="connsiteY262" fmla="*/ 115181 h 1024995"/>
                  <a:gd name="connsiteX263" fmla="*/ 2228850 w 2409825"/>
                  <a:gd name="connsiteY263" fmla="*/ 112800 h 1024995"/>
                  <a:gd name="connsiteX264" fmla="*/ 2228850 w 2409825"/>
                  <a:gd name="connsiteY264" fmla="*/ 103275 h 1024995"/>
                  <a:gd name="connsiteX265" fmla="*/ 2228850 w 2409825"/>
                  <a:gd name="connsiteY265" fmla="*/ 96131 h 1024995"/>
                  <a:gd name="connsiteX266" fmla="*/ 2228850 w 2409825"/>
                  <a:gd name="connsiteY266" fmla="*/ 81844 h 1024995"/>
                  <a:gd name="connsiteX267" fmla="*/ 2233613 w 2409825"/>
                  <a:gd name="connsiteY267" fmla="*/ 67556 h 1024995"/>
                  <a:gd name="connsiteX268" fmla="*/ 2243138 w 2409825"/>
                  <a:gd name="connsiteY268" fmla="*/ 67556 h 1024995"/>
                  <a:gd name="connsiteX269" fmla="*/ 2262188 w 2409825"/>
                  <a:gd name="connsiteY269" fmla="*/ 65175 h 1024995"/>
                  <a:gd name="connsiteX270" fmla="*/ 2281238 w 2409825"/>
                  <a:gd name="connsiteY270" fmla="*/ 62794 h 1024995"/>
                  <a:gd name="connsiteX271" fmla="*/ 2297906 w 2409825"/>
                  <a:gd name="connsiteY271" fmla="*/ 67556 h 1024995"/>
                  <a:gd name="connsiteX272" fmla="*/ 2314575 w 2409825"/>
                  <a:gd name="connsiteY272" fmla="*/ 67556 h 1024995"/>
                  <a:gd name="connsiteX273" fmla="*/ 2326481 w 2409825"/>
                  <a:gd name="connsiteY273" fmla="*/ 65175 h 1024995"/>
                  <a:gd name="connsiteX274" fmla="*/ 2328863 w 2409825"/>
                  <a:gd name="connsiteY274" fmla="*/ 53269 h 1024995"/>
                  <a:gd name="connsiteX275" fmla="*/ 2328863 w 2409825"/>
                  <a:gd name="connsiteY275" fmla="*/ 48506 h 1024995"/>
                  <a:gd name="connsiteX276" fmla="*/ 2328863 w 2409825"/>
                  <a:gd name="connsiteY276" fmla="*/ 36600 h 1024995"/>
                  <a:gd name="connsiteX277" fmla="*/ 2331244 w 2409825"/>
                  <a:gd name="connsiteY277" fmla="*/ 29456 h 1024995"/>
                  <a:gd name="connsiteX278" fmla="*/ 2331244 w 2409825"/>
                  <a:gd name="connsiteY278" fmla="*/ 17550 h 1024995"/>
                  <a:gd name="connsiteX279" fmla="*/ 2336006 w 2409825"/>
                  <a:gd name="connsiteY279" fmla="*/ 12787 h 1024995"/>
                  <a:gd name="connsiteX280" fmla="*/ 2345531 w 2409825"/>
                  <a:gd name="connsiteY280" fmla="*/ 881 h 1024995"/>
                  <a:gd name="connsiteX281" fmla="*/ 2357438 w 2409825"/>
                  <a:gd name="connsiteY281" fmla="*/ 881 h 1024995"/>
                  <a:gd name="connsiteX282" fmla="*/ 2381250 w 2409825"/>
                  <a:gd name="connsiteY282" fmla="*/ 881 h 1024995"/>
                  <a:gd name="connsiteX283" fmla="*/ 2400300 w 2409825"/>
                  <a:gd name="connsiteY283" fmla="*/ 881 h 1024995"/>
                  <a:gd name="connsiteX284" fmla="*/ 2409825 w 2409825"/>
                  <a:gd name="connsiteY284" fmla="*/ 881 h 102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</a:cxnLst>
                <a:rect l="l" t="t" r="r" b="b"/>
                <a:pathLst>
                  <a:path w="2409825" h="1024995">
                    <a:moveTo>
                      <a:pt x="0" y="1022437"/>
                    </a:moveTo>
                    <a:cubicBezTo>
                      <a:pt x="20042" y="1023628"/>
                      <a:pt x="40084" y="1024819"/>
                      <a:pt x="50006" y="1024819"/>
                    </a:cubicBezTo>
                    <a:cubicBezTo>
                      <a:pt x="59928" y="1024819"/>
                      <a:pt x="54769" y="1022834"/>
                      <a:pt x="59531" y="1022437"/>
                    </a:cubicBezTo>
                    <a:cubicBezTo>
                      <a:pt x="64293" y="1022040"/>
                      <a:pt x="78581" y="1022437"/>
                      <a:pt x="78581" y="1022437"/>
                    </a:cubicBezTo>
                    <a:lnTo>
                      <a:pt x="97631" y="1022437"/>
                    </a:lnTo>
                    <a:lnTo>
                      <a:pt x="121444" y="1022437"/>
                    </a:lnTo>
                    <a:lnTo>
                      <a:pt x="130969" y="1022437"/>
                    </a:lnTo>
                    <a:lnTo>
                      <a:pt x="152400" y="1022437"/>
                    </a:lnTo>
                    <a:lnTo>
                      <a:pt x="159544" y="1022437"/>
                    </a:lnTo>
                    <a:lnTo>
                      <a:pt x="171450" y="1022437"/>
                    </a:lnTo>
                    <a:lnTo>
                      <a:pt x="180975" y="1022437"/>
                    </a:lnTo>
                    <a:lnTo>
                      <a:pt x="202406" y="1022437"/>
                    </a:lnTo>
                    <a:lnTo>
                      <a:pt x="214313" y="1022437"/>
                    </a:lnTo>
                    <a:cubicBezTo>
                      <a:pt x="218282" y="1022437"/>
                      <a:pt x="221457" y="1022040"/>
                      <a:pt x="226219" y="1022437"/>
                    </a:cubicBezTo>
                    <a:cubicBezTo>
                      <a:pt x="230981" y="1022834"/>
                      <a:pt x="238919" y="1024422"/>
                      <a:pt x="242888" y="1024819"/>
                    </a:cubicBezTo>
                    <a:cubicBezTo>
                      <a:pt x="246857" y="1025216"/>
                      <a:pt x="250031" y="1024819"/>
                      <a:pt x="250031" y="1024819"/>
                    </a:cubicBezTo>
                    <a:cubicBezTo>
                      <a:pt x="252412" y="1024819"/>
                      <a:pt x="255587" y="1025216"/>
                      <a:pt x="257175" y="1024819"/>
                    </a:cubicBezTo>
                    <a:cubicBezTo>
                      <a:pt x="258763" y="1024422"/>
                      <a:pt x="258762" y="1024024"/>
                      <a:pt x="259556" y="1022437"/>
                    </a:cubicBezTo>
                    <a:cubicBezTo>
                      <a:pt x="260350" y="1020850"/>
                      <a:pt x="261541" y="1017278"/>
                      <a:pt x="261938" y="1015294"/>
                    </a:cubicBezTo>
                    <a:cubicBezTo>
                      <a:pt x="262335" y="1013310"/>
                      <a:pt x="261938" y="1010531"/>
                      <a:pt x="261938" y="1010531"/>
                    </a:cubicBezTo>
                    <a:lnTo>
                      <a:pt x="261938" y="1008150"/>
                    </a:lnTo>
                    <a:lnTo>
                      <a:pt x="261938" y="1005769"/>
                    </a:lnTo>
                    <a:lnTo>
                      <a:pt x="261938" y="1003387"/>
                    </a:lnTo>
                    <a:lnTo>
                      <a:pt x="261938" y="1003387"/>
                    </a:lnTo>
                    <a:lnTo>
                      <a:pt x="261938" y="998625"/>
                    </a:lnTo>
                    <a:cubicBezTo>
                      <a:pt x="261938" y="997435"/>
                      <a:pt x="261541" y="997038"/>
                      <a:pt x="261938" y="996244"/>
                    </a:cubicBezTo>
                    <a:cubicBezTo>
                      <a:pt x="262335" y="995450"/>
                      <a:pt x="263129" y="994259"/>
                      <a:pt x="264319" y="993862"/>
                    </a:cubicBezTo>
                    <a:cubicBezTo>
                      <a:pt x="265509" y="993465"/>
                      <a:pt x="267494" y="994259"/>
                      <a:pt x="269081" y="993862"/>
                    </a:cubicBezTo>
                    <a:cubicBezTo>
                      <a:pt x="270668" y="993465"/>
                      <a:pt x="272653" y="993068"/>
                      <a:pt x="273844" y="991481"/>
                    </a:cubicBezTo>
                    <a:cubicBezTo>
                      <a:pt x="275035" y="989894"/>
                      <a:pt x="275828" y="986718"/>
                      <a:pt x="276225" y="984337"/>
                    </a:cubicBezTo>
                    <a:cubicBezTo>
                      <a:pt x="276622" y="981956"/>
                      <a:pt x="275828" y="980766"/>
                      <a:pt x="276225" y="977194"/>
                    </a:cubicBezTo>
                    <a:cubicBezTo>
                      <a:pt x="276622" y="973622"/>
                      <a:pt x="277812" y="965287"/>
                      <a:pt x="278606" y="962906"/>
                    </a:cubicBezTo>
                    <a:cubicBezTo>
                      <a:pt x="279400" y="960525"/>
                      <a:pt x="278210" y="963700"/>
                      <a:pt x="280988" y="962906"/>
                    </a:cubicBezTo>
                    <a:cubicBezTo>
                      <a:pt x="283766" y="962112"/>
                      <a:pt x="289322" y="958938"/>
                      <a:pt x="295275" y="958144"/>
                    </a:cubicBezTo>
                    <a:cubicBezTo>
                      <a:pt x="301228" y="957350"/>
                      <a:pt x="316706" y="958144"/>
                      <a:pt x="316706" y="958144"/>
                    </a:cubicBezTo>
                    <a:lnTo>
                      <a:pt x="335756" y="958144"/>
                    </a:lnTo>
                    <a:lnTo>
                      <a:pt x="357188" y="958144"/>
                    </a:lnTo>
                    <a:lnTo>
                      <a:pt x="392906" y="958144"/>
                    </a:lnTo>
                    <a:lnTo>
                      <a:pt x="409575" y="958144"/>
                    </a:lnTo>
                    <a:lnTo>
                      <a:pt x="419100" y="958144"/>
                    </a:lnTo>
                    <a:lnTo>
                      <a:pt x="423863" y="958144"/>
                    </a:lnTo>
                    <a:lnTo>
                      <a:pt x="454819" y="958144"/>
                    </a:lnTo>
                    <a:cubicBezTo>
                      <a:pt x="462359" y="958144"/>
                      <a:pt x="463153" y="957747"/>
                      <a:pt x="469106" y="958144"/>
                    </a:cubicBezTo>
                    <a:cubicBezTo>
                      <a:pt x="475059" y="958541"/>
                      <a:pt x="485379" y="960128"/>
                      <a:pt x="490538" y="960525"/>
                    </a:cubicBezTo>
                    <a:cubicBezTo>
                      <a:pt x="495697" y="960922"/>
                      <a:pt x="500063" y="960525"/>
                      <a:pt x="500063" y="960525"/>
                    </a:cubicBezTo>
                    <a:lnTo>
                      <a:pt x="511969" y="960525"/>
                    </a:lnTo>
                    <a:lnTo>
                      <a:pt x="521494" y="960525"/>
                    </a:lnTo>
                    <a:cubicBezTo>
                      <a:pt x="523875" y="960525"/>
                      <a:pt x="524272" y="962112"/>
                      <a:pt x="526256" y="960525"/>
                    </a:cubicBezTo>
                    <a:cubicBezTo>
                      <a:pt x="528240" y="958937"/>
                      <a:pt x="531813" y="954175"/>
                      <a:pt x="533400" y="951000"/>
                    </a:cubicBezTo>
                    <a:cubicBezTo>
                      <a:pt x="534987" y="947825"/>
                      <a:pt x="534987" y="945047"/>
                      <a:pt x="535781" y="941475"/>
                    </a:cubicBezTo>
                    <a:cubicBezTo>
                      <a:pt x="536575" y="937903"/>
                      <a:pt x="537766" y="933141"/>
                      <a:pt x="538163" y="929569"/>
                    </a:cubicBezTo>
                    <a:cubicBezTo>
                      <a:pt x="538560" y="925997"/>
                      <a:pt x="536576" y="922028"/>
                      <a:pt x="538163" y="920044"/>
                    </a:cubicBezTo>
                    <a:cubicBezTo>
                      <a:pt x="539750" y="918060"/>
                      <a:pt x="547688" y="917662"/>
                      <a:pt x="547688" y="917662"/>
                    </a:cubicBezTo>
                    <a:cubicBezTo>
                      <a:pt x="550863" y="916868"/>
                      <a:pt x="553244" y="915678"/>
                      <a:pt x="557213" y="915281"/>
                    </a:cubicBezTo>
                    <a:cubicBezTo>
                      <a:pt x="561182" y="914884"/>
                      <a:pt x="567928" y="915678"/>
                      <a:pt x="571500" y="915281"/>
                    </a:cubicBezTo>
                    <a:cubicBezTo>
                      <a:pt x="575072" y="914884"/>
                      <a:pt x="577453" y="915281"/>
                      <a:pt x="578644" y="912900"/>
                    </a:cubicBezTo>
                    <a:cubicBezTo>
                      <a:pt x="579835" y="910519"/>
                      <a:pt x="578247" y="904566"/>
                      <a:pt x="578644" y="900994"/>
                    </a:cubicBezTo>
                    <a:cubicBezTo>
                      <a:pt x="579041" y="897422"/>
                      <a:pt x="580628" y="894644"/>
                      <a:pt x="581025" y="891469"/>
                    </a:cubicBezTo>
                    <a:cubicBezTo>
                      <a:pt x="581422" y="888294"/>
                      <a:pt x="580231" y="884722"/>
                      <a:pt x="581025" y="881944"/>
                    </a:cubicBezTo>
                    <a:cubicBezTo>
                      <a:pt x="581819" y="879166"/>
                      <a:pt x="580232" y="875991"/>
                      <a:pt x="585788" y="874800"/>
                    </a:cubicBezTo>
                    <a:cubicBezTo>
                      <a:pt x="591344" y="873609"/>
                      <a:pt x="614363" y="874800"/>
                      <a:pt x="614363" y="874800"/>
                    </a:cubicBezTo>
                    <a:lnTo>
                      <a:pt x="621506" y="874800"/>
                    </a:lnTo>
                    <a:cubicBezTo>
                      <a:pt x="623887" y="874800"/>
                      <a:pt x="627063" y="875594"/>
                      <a:pt x="628650" y="874800"/>
                    </a:cubicBezTo>
                    <a:cubicBezTo>
                      <a:pt x="630237" y="874006"/>
                      <a:pt x="630634" y="871624"/>
                      <a:pt x="631031" y="870037"/>
                    </a:cubicBezTo>
                    <a:cubicBezTo>
                      <a:pt x="631428" y="868450"/>
                      <a:pt x="631031" y="865275"/>
                      <a:pt x="631031" y="865275"/>
                    </a:cubicBezTo>
                    <a:lnTo>
                      <a:pt x="631031" y="860512"/>
                    </a:lnTo>
                    <a:cubicBezTo>
                      <a:pt x="631031" y="858528"/>
                      <a:pt x="630634" y="855353"/>
                      <a:pt x="631031" y="853369"/>
                    </a:cubicBezTo>
                    <a:cubicBezTo>
                      <a:pt x="631428" y="851385"/>
                      <a:pt x="631429" y="851384"/>
                      <a:pt x="633413" y="848606"/>
                    </a:cubicBezTo>
                    <a:cubicBezTo>
                      <a:pt x="635398" y="845828"/>
                      <a:pt x="638969" y="838684"/>
                      <a:pt x="642938" y="836700"/>
                    </a:cubicBezTo>
                    <a:cubicBezTo>
                      <a:pt x="646907" y="834716"/>
                      <a:pt x="657225" y="836700"/>
                      <a:pt x="657225" y="836700"/>
                    </a:cubicBezTo>
                    <a:lnTo>
                      <a:pt x="671513" y="836700"/>
                    </a:lnTo>
                    <a:lnTo>
                      <a:pt x="683419" y="836700"/>
                    </a:lnTo>
                    <a:lnTo>
                      <a:pt x="707231" y="836700"/>
                    </a:lnTo>
                    <a:lnTo>
                      <a:pt x="716756" y="836700"/>
                    </a:lnTo>
                    <a:lnTo>
                      <a:pt x="733425" y="836700"/>
                    </a:lnTo>
                    <a:lnTo>
                      <a:pt x="747713" y="836700"/>
                    </a:lnTo>
                    <a:lnTo>
                      <a:pt x="759619" y="836700"/>
                    </a:lnTo>
                    <a:cubicBezTo>
                      <a:pt x="763191" y="836700"/>
                      <a:pt x="766366" y="837891"/>
                      <a:pt x="769144" y="836700"/>
                    </a:cubicBezTo>
                    <a:cubicBezTo>
                      <a:pt x="771922" y="835509"/>
                      <a:pt x="774701" y="831937"/>
                      <a:pt x="776288" y="829556"/>
                    </a:cubicBezTo>
                    <a:cubicBezTo>
                      <a:pt x="777875" y="827175"/>
                      <a:pt x="778669" y="822412"/>
                      <a:pt x="778669" y="822412"/>
                    </a:cubicBezTo>
                    <a:lnTo>
                      <a:pt x="781050" y="815269"/>
                    </a:lnTo>
                    <a:cubicBezTo>
                      <a:pt x="781844" y="812888"/>
                      <a:pt x="782637" y="810109"/>
                      <a:pt x="783431" y="808125"/>
                    </a:cubicBezTo>
                    <a:cubicBezTo>
                      <a:pt x="784225" y="806140"/>
                      <a:pt x="785416" y="805346"/>
                      <a:pt x="785813" y="803362"/>
                    </a:cubicBezTo>
                    <a:cubicBezTo>
                      <a:pt x="786210" y="801378"/>
                      <a:pt x="784226" y="797409"/>
                      <a:pt x="785813" y="796219"/>
                    </a:cubicBezTo>
                    <a:cubicBezTo>
                      <a:pt x="787400" y="795029"/>
                      <a:pt x="795338" y="796219"/>
                      <a:pt x="795338" y="796219"/>
                    </a:cubicBezTo>
                    <a:lnTo>
                      <a:pt x="812006" y="796219"/>
                    </a:lnTo>
                    <a:lnTo>
                      <a:pt x="826294" y="796219"/>
                    </a:lnTo>
                    <a:cubicBezTo>
                      <a:pt x="829866" y="796219"/>
                      <a:pt x="829072" y="796616"/>
                      <a:pt x="833438" y="796219"/>
                    </a:cubicBezTo>
                    <a:cubicBezTo>
                      <a:pt x="837804" y="795822"/>
                      <a:pt x="848916" y="794234"/>
                      <a:pt x="852488" y="793837"/>
                    </a:cubicBezTo>
                    <a:cubicBezTo>
                      <a:pt x="856060" y="793440"/>
                      <a:pt x="854869" y="793837"/>
                      <a:pt x="854869" y="793837"/>
                    </a:cubicBezTo>
                    <a:lnTo>
                      <a:pt x="873919" y="793837"/>
                    </a:lnTo>
                    <a:lnTo>
                      <a:pt x="895350" y="793837"/>
                    </a:lnTo>
                    <a:lnTo>
                      <a:pt x="907256" y="793837"/>
                    </a:lnTo>
                    <a:lnTo>
                      <a:pt x="914400" y="793837"/>
                    </a:lnTo>
                    <a:lnTo>
                      <a:pt x="928688" y="793837"/>
                    </a:lnTo>
                    <a:lnTo>
                      <a:pt x="942975" y="793837"/>
                    </a:lnTo>
                    <a:cubicBezTo>
                      <a:pt x="946150" y="793837"/>
                      <a:pt x="944960" y="793440"/>
                      <a:pt x="947738" y="793837"/>
                    </a:cubicBezTo>
                    <a:cubicBezTo>
                      <a:pt x="950516" y="794234"/>
                      <a:pt x="953691" y="796219"/>
                      <a:pt x="959644" y="796219"/>
                    </a:cubicBezTo>
                    <a:cubicBezTo>
                      <a:pt x="965597" y="796219"/>
                      <a:pt x="979090" y="794234"/>
                      <a:pt x="983456" y="793837"/>
                    </a:cubicBezTo>
                    <a:cubicBezTo>
                      <a:pt x="987822" y="793440"/>
                      <a:pt x="981869" y="793440"/>
                      <a:pt x="985838" y="793837"/>
                    </a:cubicBezTo>
                    <a:cubicBezTo>
                      <a:pt x="989807" y="794234"/>
                      <a:pt x="1001713" y="795822"/>
                      <a:pt x="1007269" y="796219"/>
                    </a:cubicBezTo>
                    <a:cubicBezTo>
                      <a:pt x="1012825" y="796616"/>
                      <a:pt x="1019175" y="796219"/>
                      <a:pt x="1019175" y="796219"/>
                    </a:cubicBezTo>
                    <a:cubicBezTo>
                      <a:pt x="1023937" y="796219"/>
                      <a:pt x="1031082" y="796616"/>
                      <a:pt x="1035844" y="796219"/>
                    </a:cubicBezTo>
                    <a:cubicBezTo>
                      <a:pt x="1040606" y="795822"/>
                      <a:pt x="1044575" y="793837"/>
                      <a:pt x="1047750" y="793837"/>
                    </a:cubicBezTo>
                    <a:cubicBezTo>
                      <a:pt x="1050925" y="793837"/>
                      <a:pt x="1052116" y="795822"/>
                      <a:pt x="1054894" y="796219"/>
                    </a:cubicBezTo>
                    <a:cubicBezTo>
                      <a:pt x="1057672" y="796616"/>
                      <a:pt x="1064419" y="796219"/>
                      <a:pt x="1064419" y="796219"/>
                    </a:cubicBezTo>
                    <a:lnTo>
                      <a:pt x="1076325" y="796219"/>
                    </a:lnTo>
                    <a:cubicBezTo>
                      <a:pt x="1080294" y="796219"/>
                      <a:pt x="1085056" y="796616"/>
                      <a:pt x="1088231" y="796219"/>
                    </a:cubicBezTo>
                    <a:cubicBezTo>
                      <a:pt x="1091406" y="795822"/>
                      <a:pt x="1094581" y="795821"/>
                      <a:pt x="1095375" y="793837"/>
                    </a:cubicBezTo>
                    <a:cubicBezTo>
                      <a:pt x="1096169" y="791852"/>
                      <a:pt x="1093391" y="787884"/>
                      <a:pt x="1092994" y="784312"/>
                    </a:cubicBezTo>
                    <a:cubicBezTo>
                      <a:pt x="1092597" y="780740"/>
                      <a:pt x="1092200" y="775581"/>
                      <a:pt x="1092994" y="772406"/>
                    </a:cubicBezTo>
                    <a:cubicBezTo>
                      <a:pt x="1093788" y="769231"/>
                      <a:pt x="1096962" y="768040"/>
                      <a:pt x="1097756" y="765262"/>
                    </a:cubicBezTo>
                    <a:cubicBezTo>
                      <a:pt x="1098550" y="762484"/>
                      <a:pt x="1096169" y="757721"/>
                      <a:pt x="1097756" y="755737"/>
                    </a:cubicBezTo>
                    <a:cubicBezTo>
                      <a:pt x="1099344" y="753753"/>
                      <a:pt x="1103312" y="753753"/>
                      <a:pt x="1107281" y="753356"/>
                    </a:cubicBezTo>
                    <a:cubicBezTo>
                      <a:pt x="1111250" y="752959"/>
                      <a:pt x="1121569" y="753356"/>
                      <a:pt x="1121569" y="753356"/>
                    </a:cubicBezTo>
                    <a:lnTo>
                      <a:pt x="1150144" y="753356"/>
                    </a:lnTo>
                    <a:lnTo>
                      <a:pt x="1169194" y="753356"/>
                    </a:lnTo>
                    <a:lnTo>
                      <a:pt x="1214438" y="753356"/>
                    </a:lnTo>
                    <a:lnTo>
                      <a:pt x="1221581" y="753356"/>
                    </a:lnTo>
                    <a:cubicBezTo>
                      <a:pt x="1226343" y="753356"/>
                      <a:pt x="1238647" y="754547"/>
                      <a:pt x="1243013" y="753356"/>
                    </a:cubicBezTo>
                    <a:cubicBezTo>
                      <a:pt x="1247379" y="752165"/>
                      <a:pt x="1246981" y="748990"/>
                      <a:pt x="1247775" y="746212"/>
                    </a:cubicBezTo>
                    <a:cubicBezTo>
                      <a:pt x="1248569" y="743434"/>
                      <a:pt x="1247775" y="736687"/>
                      <a:pt x="1247775" y="736687"/>
                    </a:cubicBezTo>
                    <a:lnTo>
                      <a:pt x="1247775" y="729544"/>
                    </a:lnTo>
                    <a:lnTo>
                      <a:pt x="1247775" y="712875"/>
                    </a:lnTo>
                    <a:cubicBezTo>
                      <a:pt x="1247775" y="708906"/>
                      <a:pt x="1244997" y="707715"/>
                      <a:pt x="1247775" y="705731"/>
                    </a:cubicBezTo>
                    <a:cubicBezTo>
                      <a:pt x="1250553" y="703747"/>
                      <a:pt x="1259682" y="701366"/>
                      <a:pt x="1264444" y="700969"/>
                    </a:cubicBezTo>
                    <a:cubicBezTo>
                      <a:pt x="1269206" y="700572"/>
                      <a:pt x="1271984" y="702953"/>
                      <a:pt x="1276350" y="703350"/>
                    </a:cubicBezTo>
                    <a:cubicBezTo>
                      <a:pt x="1280716" y="703747"/>
                      <a:pt x="1290638" y="703350"/>
                      <a:pt x="1290638" y="703350"/>
                    </a:cubicBezTo>
                    <a:lnTo>
                      <a:pt x="1302544" y="703350"/>
                    </a:lnTo>
                    <a:lnTo>
                      <a:pt x="1309688" y="703350"/>
                    </a:lnTo>
                    <a:lnTo>
                      <a:pt x="1319213" y="703350"/>
                    </a:lnTo>
                    <a:lnTo>
                      <a:pt x="1328738" y="703350"/>
                    </a:lnTo>
                    <a:cubicBezTo>
                      <a:pt x="1332310" y="703350"/>
                      <a:pt x="1337469" y="703747"/>
                      <a:pt x="1340644" y="703350"/>
                    </a:cubicBezTo>
                    <a:cubicBezTo>
                      <a:pt x="1343819" y="702953"/>
                      <a:pt x="1346597" y="702556"/>
                      <a:pt x="1347788" y="700969"/>
                    </a:cubicBezTo>
                    <a:cubicBezTo>
                      <a:pt x="1348979" y="699382"/>
                      <a:pt x="1347788" y="693825"/>
                      <a:pt x="1347788" y="693825"/>
                    </a:cubicBezTo>
                    <a:lnTo>
                      <a:pt x="1347788" y="684300"/>
                    </a:lnTo>
                    <a:lnTo>
                      <a:pt x="1347788" y="677156"/>
                    </a:lnTo>
                    <a:lnTo>
                      <a:pt x="1347788" y="672394"/>
                    </a:lnTo>
                    <a:cubicBezTo>
                      <a:pt x="1347788" y="670410"/>
                      <a:pt x="1346597" y="667235"/>
                      <a:pt x="1347788" y="665250"/>
                    </a:cubicBezTo>
                    <a:cubicBezTo>
                      <a:pt x="1348979" y="663265"/>
                      <a:pt x="1351756" y="661281"/>
                      <a:pt x="1354931" y="660487"/>
                    </a:cubicBezTo>
                    <a:cubicBezTo>
                      <a:pt x="1358106" y="659693"/>
                      <a:pt x="1362869" y="660884"/>
                      <a:pt x="1366838" y="660487"/>
                    </a:cubicBezTo>
                    <a:cubicBezTo>
                      <a:pt x="1370807" y="660090"/>
                      <a:pt x="1374379" y="658503"/>
                      <a:pt x="1378744" y="658106"/>
                    </a:cubicBezTo>
                    <a:cubicBezTo>
                      <a:pt x="1383109" y="657709"/>
                      <a:pt x="1388665" y="657709"/>
                      <a:pt x="1393031" y="658106"/>
                    </a:cubicBezTo>
                    <a:cubicBezTo>
                      <a:pt x="1397397" y="658503"/>
                      <a:pt x="1400176" y="660090"/>
                      <a:pt x="1404938" y="660487"/>
                    </a:cubicBezTo>
                    <a:cubicBezTo>
                      <a:pt x="1409700" y="660884"/>
                      <a:pt x="1416844" y="660884"/>
                      <a:pt x="1421606" y="660487"/>
                    </a:cubicBezTo>
                    <a:cubicBezTo>
                      <a:pt x="1426368" y="660090"/>
                      <a:pt x="1427163" y="658503"/>
                      <a:pt x="1433513" y="658106"/>
                    </a:cubicBezTo>
                    <a:cubicBezTo>
                      <a:pt x="1439863" y="657709"/>
                      <a:pt x="1459706" y="658106"/>
                      <a:pt x="1459706" y="658106"/>
                    </a:cubicBezTo>
                    <a:lnTo>
                      <a:pt x="1473994" y="658106"/>
                    </a:lnTo>
                    <a:lnTo>
                      <a:pt x="1483519" y="658106"/>
                    </a:lnTo>
                    <a:lnTo>
                      <a:pt x="1490663" y="658106"/>
                    </a:lnTo>
                    <a:cubicBezTo>
                      <a:pt x="1493441" y="658106"/>
                      <a:pt x="1498998" y="659693"/>
                      <a:pt x="1500188" y="658106"/>
                    </a:cubicBezTo>
                    <a:cubicBezTo>
                      <a:pt x="1501378" y="656519"/>
                      <a:pt x="1498203" y="652153"/>
                      <a:pt x="1497806" y="648581"/>
                    </a:cubicBezTo>
                    <a:cubicBezTo>
                      <a:pt x="1497409" y="645009"/>
                      <a:pt x="1497806" y="636675"/>
                      <a:pt x="1497806" y="636675"/>
                    </a:cubicBezTo>
                    <a:lnTo>
                      <a:pt x="1497806" y="624769"/>
                    </a:lnTo>
                    <a:cubicBezTo>
                      <a:pt x="1497806" y="620800"/>
                      <a:pt x="1497012" y="615243"/>
                      <a:pt x="1497806" y="612862"/>
                    </a:cubicBezTo>
                    <a:cubicBezTo>
                      <a:pt x="1498600" y="610481"/>
                      <a:pt x="1500585" y="610878"/>
                      <a:pt x="1502569" y="610481"/>
                    </a:cubicBezTo>
                    <a:cubicBezTo>
                      <a:pt x="1504553" y="610084"/>
                      <a:pt x="1509713" y="610481"/>
                      <a:pt x="1509713" y="610481"/>
                    </a:cubicBezTo>
                    <a:cubicBezTo>
                      <a:pt x="1513285" y="610481"/>
                      <a:pt x="1518841" y="610084"/>
                      <a:pt x="1524000" y="610481"/>
                    </a:cubicBezTo>
                    <a:cubicBezTo>
                      <a:pt x="1529159" y="610878"/>
                      <a:pt x="1535113" y="612465"/>
                      <a:pt x="1540669" y="612862"/>
                    </a:cubicBezTo>
                    <a:cubicBezTo>
                      <a:pt x="1546225" y="613259"/>
                      <a:pt x="1552576" y="613656"/>
                      <a:pt x="1557338" y="612862"/>
                    </a:cubicBezTo>
                    <a:cubicBezTo>
                      <a:pt x="1562100" y="612068"/>
                      <a:pt x="1566466" y="610084"/>
                      <a:pt x="1569244" y="608100"/>
                    </a:cubicBezTo>
                    <a:cubicBezTo>
                      <a:pt x="1572022" y="606116"/>
                      <a:pt x="1573212" y="602940"/>
                      <a:pt x="1574006" y="600956"/>
                    </a:cubicBezTo>
                    <a:cubicBezTo>
                      <a:pt x="1574800" y="598972"/>
                      <a:pt x="1574006" y="596194"/>
                      <a:pt x="1574006" y="596194"/>
                    </a:cubicBezTo>
                    <a:lnTo>
                      <a:pt x="1574006" y="591431"/>
                    </a:lnTo>
                    <a:lnTo>
                      <a:pt x="1574006" y="586669"/>
                    </a:lnTo>
                    <a:lnTo>
                      <a:pt x="1574006" y="579525"/>
                    </a:lnTo>
                    <a:lnTo>
                      <a:pt x="1574006" y="572381"/>
                    </a:lnTo>
                    <a:lnTo>
                      <a:pt x="1574006" y="565237"/>
                    </a:lnTo>
                    <a:cubicBezTo>
                      <a:pt x="1574006" y="563650"/>
                      <a:pt x="1572816" y="563650"/>
                      <a:pt x="1574006" y="562856"/>
                    </a:cubicBezTo>
                    <a:cubicBezTo>
                      <a:pt x="1575196" y="562062"/>
                      <a:pt x="1579563" y="561269"/>
                      <a:pt x="1581150" y="560475"/>
                    </a:cubicBezTo>
                    <a:cubicBezTo>
                      <a:pt x="1582738" y="559681"/>
                      <a:pt x="1579165" y="558491"/>
                      <a:pt x="1583531" y="558094"/>
                    </a:cubicBezTo>
                    <a:cubicBezTo>
                      <a:pt x="1587897" y="557697"/>
                      <a:pt x="1602978" y="558491"/>
                      <a:pt x="1607344" y="558094"/>
                    </a:cubicBezTo>
                    <a:cubicBezTo>
                      <a:pt x="1611710" y="557697"/>
                      <a:pt x="1609328" y="557696"/>
                      <a:pt x="1609725" y="555712"/>
                    </a:cubicBezTo>
                    <a:cubicBezTo>
                      <a:pt x="1610122" y="553728"/>
                      <a:pt x="1609725" y="546187"/>
                      <a:pt x="1609725" y="546187"/>
                    </a:cubicBezTo>
                    <a:lnTo>
                      <a:pt x="1609725" y="539044"/>
                    </a:lnTo>
                    <a:lnTo>
                      <a:pt x="1609725" y="527137"/>
                    </a:lnTo>
                    <a:lnTo>
                      <a:pt x="1609725" y="522375"/>
                    </a:lnTo>
                    <a:cubicBezTo>
                      <a:pt x="1609725" y="519994"/>
                      <a:pt x="1608931" y="514834"/>
                      <a:pt x="1609725" y="512850"/>
                    </a:cubicBezTo>
                    <a:cubicBezTo>
                      <a:pt x="1610519" y="510866"/>
                      <a:pt x="1612107" y="510866"/>
                      <a:pt x="1614488" y="510469"/>
                    </a:cubicBezTo>
                    <a:cubicBezTo>
                      <a:pt x="1616869" y="510072"/>
                      <a:pt x="1620441" y="510866"/>
                      <a:pt x="1624013" y="510469"/>
                    </a:cubicBezTo>
                    <a:cubicBezTo>
                      <a:pt x="1627585" y="510072"/>
                      <a:pt x="1633141" y="509674"/>
                      <a:pt x="1635919" y="508087"/>
                    </a:cubicBezTo>
                    <a:cubicBezTo>
                      <a:pt x="1638697" y="506500"/>
                      <a:pt x="1639887" y="504119"/>
                      <a:pt x="1640681" y="500944"/>
                    </a:cubicBezTo>
                    <a:cubicBezTo>
                      <a:pt x="1641475" y="497769"/>
                      <a:pt x="1641078" y="491418"/>
                      <a:pt x="1640681" y="489037"/>
                    </a:cubicBezTo>
                    <a:cubicBezTo>
                      <a:pt x="1640284" y="486656"/>
                      <a:pt x="1638697" y="488243"/>
                      <a:pt x="1638300" y="486656"/>
                    </a:cubicBezTo>
                    <a:cubicBezTo>
                      <a:pt x="1637903" y="485069"/>
                      <a:pt x="1638300" y="479512"/>
                      <a:pt x="1638300" y="479512"/>
                    </a:cubicBezTo>
                    <a:lnTo>
                      <a:pt x="1638300" y="472369"/>
                    </a:lnTo>
                    <a:cubicBezTo>
                      <a:pt x="1638300" y="469591"/>
                      <a:pt x="1637903" y="465622"/>
                      <a:pt x="1638300" y="462844"/>
                    </a:cubicBezTo>
                    <a:cubicBezTo>
                      <a:pt x="1638697" y="460066"/>
                      <a:pt x="1637506" y="457287"/>
                      <a:pt x="1640681" y="455700"/>
                    </a:cubicBezTo>
                    <a:cubicBezTo>
                      <a:pt x="1643856" y="454113"/>
                      <a:pt x="1652588" y="454113"/>
                      <a:pt x="1657350" y="453319"/>
                    </a:cubicBezTo>
                    <a:cubicBezTo>
                      <a:pt x="1662112" y="452525"/>
                      <a:pt x="1666478" y="451334"/>
                      <a:pt x="1669256" y="450937"/>
                    </a:cubicBezTo>
                    <a:cubicBezTo>
                      <a:pt x="1672034" y="450540"/>
                      <a:pt x="1672432" y="452524"/>
                      <a:pt x="1674019" y="450937"/>
                    </a:cubicBezTo>
                    <a:cubicBezTo>
                      <a:pt x="1675606" y="449350"/>
                      <a:pt x="1678384" y="444190"/>
                      <a:pt x="1678781" y="441412"/>
                    </a:cubicBezTo>
                    <a:cubicBezTo>
                      <a:pt x="1679178" y="438634"/>
                      <a:pt x="1676797" y="436253"/>
                      <a:pt x="1676400" y="434269"/>
                    </a:cubicBezTo>
                    <a:cubicBezTo>
                      <a:pt x="1676003" y="432285"/>
                      <a:pt x="1676400" y="429506"/>
                      <a:pt x="1676400" y="429506"/>
                    </a:cubicBezTo>
                    <a:lnTo>
                      <a:pt x="1676400" y="424744"/>
                    </a:lnTo>
                    <a:cubicBezTo>
                      <a:pt x="1676400" y="422363"/>
                      <a:pt x="1675209" y="418791"/>
                      <a:pt x="1676400" y="415219"/>
                    </a:cubicBezTo>
                    <a:cubicBezTo>
                      <a:pt x="1677591" y="411647"/>
                      <a:pt x="1679178" y="405296"/>
                      <a:pt x="1683544" y="403312"/>
                    </a:cubicBezTo>
                    <a:cubicBezTo>
                      <a:pt x="1687910" y="401328"/>
                      <a:pt x="1695847" y="403709"/>
                      <a:pt x="1702594" y="403312"/>
                    </a:cubicBezTo>
                    <a:cubicBezTo>
                      <a:pt x="1709341" y="402915"/>
                      <a:pt x="1717675" y="401328"/>
                      <a:pt x="1724025" y="400931"/>
                    </a:cubicBezTo>
                    <a:cubicBezTo>
                      <a:pt x="1730375" y="400534"/>
                      <a:pt x="1740694" y="400931"/>
                      <a:pt x="1740694" y="400931"/>
                    </a:cubicBezTo>
                    <a:lnTo>
                      <a:pt x="1757363" y="400931"/>
                    </a:lnTo>
                    <a:cubicBezTo>
                      <a:pt x="1763316" y="400931"/>
                      <a:pt x="1772841" y="402518"/>
                      <a:pt x="1776413" y="400931"/>
                    </a:cubicBezTo>
                    <a:cubicBezTo>
                      <a:pt x="1779985" y="399343"/>
                      <a:pt x="1778397" y="394581"/>
                      <a:pt x="1778794" y="391406"/>
                    </a:cubicBezTo>
                    <a:cubicBezTo>
                      <a:pt x="1779191" y="388231"/>
                      <a:pt x="1778794" y="381881"/>
                      <a:pt x="1778794" y="381881"/>
                    </a:cubicBezTo>
                    <a:lnTo>
                      <a:pt x="1778794" y="367594"/>
                    </a:lnTo>
                    <a:cubicBezTo>
                      <a:pt x="1778794" y="364419"/>
                      <a:pt x="1778397" y="365212"/>
                      <a:pt x="1778794" y="362831"/>
                    </a:cubicBezTo>
                    <a:cubicBezTo>
                      <a:pt x="1779191" y="360450"/>
                      <a:pt x="1780381" y="354893"/>
                      <a:pt x="1781175" y="353306"/>
                    </a:cubicBezTo>
                    <a:cubicBezTo>
                      <a:pt x="1781969" y="351718"/>
                      <a:pt x="1782762" y="356084"/>
                      <a:pt x="1783556" y="353306"/>
                    </a:cubicBezTo>
                    <a:cubicBezTo>
                      <a:pt x="1784350" y="350528"/>
                      <a:pt x="1785541" y="340606"/>
                      <a:pt x="1785938" y="336637"/>
                    </a:cubicBezTo>
                    <a:cubicBezTo>
                      <a:pt x="1786335" y="332668"/>
                      <a:pt x="1785541" y="331478"/>
                      <a:pt x="1785938" y="329494"/>
                    </a:cubicBezTo>
                    <a:cubicBezTo>
                      <a:pt x="1786335" y="327510"/>
                      <a:pt x="1788716" y="327112"/>
                      <a:pt x="1788319" y="324731"/>
                    </a:cubicBezTo>
                    <a:cubicBezTo>
                      <a:pt x="1787922" y="322350"/>
                      <a:pt x="1783953" y="318381"/>
                      <a:pt x="1783556" y="315206"/>
                    </a:cubicBezTo>
                    <a:cubicBezTo>
                      <a:pt x="1783159" y="312031"/>
                      <a:pt x="1785144" y="308062"/>
                      <a:pt x="1785938" y="305681"/>
                    </a:cubicBezTo>
                    <a:cubicBezTo>
                      <a:pt x="1786732" y="303300"/>
                      <a:pt x="1787525" y="302109"/>
                      <a:pt x="1788319" y="300919"/>
                    </a:cubicBezTo>
                    <a:cubicBezTo>
                      <a:pt x="1789113" y="299729"/>
                      <a:pt x="1787128" y="299331"/>
                      <a:pt x="1790700" y="298537"/>
                    </a:cubicBezTo>
                    <a:cubicBezTo>
                      <a:pt x="1794272" y="297743"/>
                      <a:pt x="1804591" y="296553"/>
                      <a:pt x="1809750" y="296156"/>
                    </a:cubicBezTo>
                    <a:cubicBezTo>
                      <a:pt x="1814909" y="295759"/>
                      <a:pt x="1821656" y="296156"/>
                      <a:pt x="1821656" y="296156"/>
                    </a:cubicBezTo>
                    <a:cubicBezTo>
                      <a:pt x="1825228" y="296156"/>
                      <a:pt x="1827609" y="295759"/>
                      <a:pt x="1831181" y="296156"/>
                    </a:cubicBezTo>
                    <a:cubicBezTo>
                      <a:pt x="1834753" y="296553"/>
                      <a:pt x="1837532" y="298140"/>
                      <a:pt x="1843088" y="298537"/>
                    </a:cubicBezTo>
                    <a:cubicBezTo>
                      <a:pt x="1848644" y="298934"/>
                      <a:pt x="1864519" y="298537"/>
                      <a:pt x="1864519" y="298537"/>
                    </a:cubicBezTo>
                    <a:cubicBezTo>
                      <a:pt x="1869678" y="298537"/>
                      <a:pt x="1870869" y="299727"/>
                      <a:pt x="1874044" y="298537"/>
                    </a:cubicBezTo>
                    <a:cubicBezTo>
                      <a:pt x="1877219" y="297347"/>
                      <a:pt x="1881982" y="294966"/>
                      <a:pt x="1883569" y="291394"/>
                    </a:cubicBezTo>
                    <a:cubicBezTo>
                      <a:pt x="1885157" y="287822"/>
                      <a:pt x="1883569" y="277106"/>
                      <a:pt x="1883569" y="277106"/>
                    </a:cubicBezTo>
                    <a:lnTo>
                      <a:pt x="1883569" y="267581"/>
                    </a:lnTo>
                    <a:lnTo>
                      <a:pt x="1883569" y="250912"/>
                    </a:lnTo>
                    <a:lnTo>
                      <a:pt x="1883569" y="236625"/>
                    </a:lnTo>
                    <a:cubicBezTo>
                      <a:pt x="1883569" y="233053"/>
                      <a:pt x="1882775" y="233053"/>
                      <a:pt x="1883569" y="229481"/>
                    </a:cubicBezTo>
                    <a:cubicBezTo>
                      <a:pt x="1884363" y="225909"/>
                      <a:pt x="1887537" y="219163"/>
                      <a:pt x="1888331" y="215194"/>
                    </a:cubicBezTo>
                    <a:cubicBezTo>
                      <a:pt x="1889125" y="211225"/>
                      <a:pt x="1888331" y="205669"/>
                      <a:pt x="1888331" y="205669"/>
                    </a:cubicBezTo>
                    <a:cubicBezTo>
                      <a:pt x="1888331" y="202097"/>
                      <a:pt x="1887140" y="196937"/>
                      <a:pt x="1888331" y="193762"/>
                    </a:cubicBezTo>
                    <a:cubicBezTo>
                      <a:pt x="1889522" y="190587"/>
                      <a:pt x="1892300" y="187809"/>
                      <a:pt x="1895475" y="186619"/>
                    </a:cubicBezTo>
                    <a:cubicBezTo>
                      <a:pt x="1898650" y="185429"/>
                      <a:pt x="1901428" y="187016"/>
                      <a:pt x="1907381" y="186619"/>
                    </a:cubicBezTo>
                    <a:cubicBezTo>
                      <a:pt x="1913334" y="186222"/>
                      <a:pt x="1924844" y="184634"/>
                      <a:pt x="1931194" y="184237"/>
                    </a:cubicBezTo>
                    <a:cubicBezTo>
                      <a:pt x="1937544" y="183840"/>
                      <a:pt x="1945481" y="184237"/>
                      <a:pt x="1945481" y="184237"/>
                    </a:cubicBezTo>
                    <a:lnTo>
                      <a:pt x="1962150" y="184237"/>
                    </a:lnTo>
                    <a:lnTo>
                      <a:pt x="1971675" y="184237"/>
                    </a:lnTo>
                    <a:cubicBezTo>
                      <a:pt x="1976041" y="184237"/>
                      <a:pt x="1984375" y="185427"/>
                      <a:pt x="1988344" y="184237"/>
                    </a:cubicBezTo>
                    <a:cubicBezTo>
                      <a:pt x="1992313" y="183047"/>
                      <a:pt x="1994297" y="179475"/>
                      <a:pt x="1995488" y="177094"/>
                    </a:cubicBezTo>
                    <a:cubicBezTo>
                      <a:pt x="1996679" y="174713"/>
                      <a:pt x="1995488" y="169950"/>
                      <a:pt x="1995488" y="169950"/>
                    </a:cubicBezTo>
                    <a:lnTo>
                      <a:pt x="1995488" y="158044"/>
                    </a:lnTo>
                    <a:lnTo>
                      <a:pt x="1995488" y="141375"/>
                    </a:lnTo>
                    <a:cubicBezTo>
                      <a:pt x="1995488" y="137009"/>
                      <a:pt x="1993901" y="133437"/>
                      <a:pt x="1995488" y="131850"/>
                    </a:cubicBezTo>
                    <a:cubicBezTo>
                      <a:pt x="1997075" y="130263"/>
                      <a:pt x="2005013" y="131850"/>
                      <a:pt x="2005013" y="131850"/>
                    </a:cubicBezTo>
                    <a:cubicBezTo>
                      <a:pt x="2008982" y="131850"/>
                      <a:pt x="2012950" y="132247"/>
                      <a:pt x="2019300" y="131850"/>
                    </a:cubicBezTo>
                    <a:cubicBezTo>
                      <a:pt x="2025650" y="131453"/>
                      <a:pt x="2037954" y="129866"/>
                      <a:pt x="2043113" y="129469"/>
                    </a:cubicBezTo>
                    <a:cubicBezTo>
                      <a:pt x="2048272" y="129072"/>
                      <a:pt x="2050256" y="129469"/>
                      <a:pt x="2050256" y="129469"/>
                    </a:cubicBezTo>
                    <a:lnTo>
                      <a:pt x="2057400" y="129469"/>
                    </a:lnTo>
                    <a:lnTo>
                      <a:pt x="2066925" y="129469"/>
                    </a:lnTo>
                    <a:lnTo>
                      <a:pt x="2078831" y="129469"/>
                    </a:lnTo>
                    <a:lnTo>
                      <a:pt x="2085975" y="129469"/>
                    </a:lnTo>
                    <a:lnTo>
                      <a:pt x="2102644" y="129469"/>
                    </a:lnTo>
                    <a:lnTo>
                      <a:pt x="2114550" y="129469"/>
                    </a:lnTo>
                    <a:lnTo>
                      <a:pt x="2126456" y="129469"/>
                    </a:lnTo>
                    <a:lnTo>
                      <a:pt x="2140744" y="129469"/>
                    </a:lnTo>
                    <a:lnTo>
                      <a:pt x="2152650" y="129469"/>
                    </a:lnTo>
                    <a:lnTo>
                      <a:pt x="2169319" y="129469"/>
                    </a:lnTo>
                    <a:lnTo>
                      <a:pt x="2190750" y="129469"/>
                    </a:lnTo>
                    <a:lnTo>
                      <a:pt x="2197894" y="129469"/>
                    </a:lnTo>
                    <a:lnTo>
                      <a:pt x="2207419" y="129469"/>
                    </a:lnTo>
                    <a:cubicBezTo>
                      <a:pt x="2210197" y="129469"/>
                      <a:pt x="2211785" y="129072"/>
                      <a:pt x="2214563" y="129469"/>
                    </a:cubicBezTo>
                    <a:cubicBezTo>
                      <a:pt x="2217341" y="129866"/>
                      <a:pt x="2221310" y="132644"/>
                      <a:pt x="2224088" y="131850"/>
                    </a:cubicBezTo>
                    <a:cubicBezTo>
                      <a:pt x="2226866" y="131056"/>
                      <a:pt x="2230437" y="127484"/>
                      <a:pt x="2231231" y="124706"/>
                    </a:cubicBezTo>
                    <a:cubicBezTo>
                      <a:pt x="2232025" y="121928"/>
                      <a:pt x="2229247" y="117165"/>
                      <a:pt x="2228850" y="115181"/>
                    </a:cubicBezTo>
                    <a:cubicBezTo>
                      <a:pt x="2228453" y="113197"/>
                      <a:pt x="2228850" y="112800"/>
                      <a:pt x="2228850" y="112800"/>
                    </a:cubicBezTo>
                    <a:lnTo>
                      <a:pt x="2228850" y="103275"/>
                    </a:lnTo>
                    <a:lnTo>
                      <a:pt x="2228850" y="96131"/>
                    </a:lnTo>
                    <a:cubicBezTo>
                      <a:pt x="2228850" y="92559"/>
                      <a:pt x="2228056" y="86606"/>
                      <a:pt x="2228850" y="81844"/>
                    </a:cubicBezTo>
                    <a:cubicBezTo>
                      <a:pt x="2229644" y="77082"/>
                      <a:pt x="2231232" y="69937"/>
                      <a:pt x="2233613" y="67556"/>
                    </a:cubicBezTo>
                    <a:cubicBezTo>
                      <a:pt x="2235994" y="65175"/>
                      <a:pt x="2238376" y="67953"/>
                      <a:pt x="2243138" y="67556"/>
                    </a:cubicBezTo>
                    <a:cubicBezTo>
                      <a:pt x="2247900" y="67159"/>
                      <a:pt x="2262188" y="65175"/>
                      <a:pt x="2262188" y="65175"/>
                    </a:cubicBezTo>
                    <a:cubicBezTo>
                      <a:pt x="2268538" y="64381"/>
                      <a:pt x="2275285" y="62397"/>
                      <a:pt x="2281238" y="62794"/>
                    </a:cubicBezTo>
                    <a:cubicBezTo>
                      <a:pt x="2287191" y="63191"/>
                      <a:pt x="2292350" y="66762"/>
                      <a:pt x="2297906" y="67556"/>
                    </a:cubicBezTo>
                    <a:cubicBezTo>
                      <a:pt x="2303462" y="68350"/>
                      <a:pt x="2309813" y="67953"/>
                      <a:pt x="2314575" y="67556"/>
                    </a:cubicBezTo>
                    <a:cubicBezTo>
                      <a:pt x="2319337" y="67159"/>
                      <a:pt x="2324100" y="67556"/>
                      <a:pt x="2326481" y="65175"/>
                    </a:cubicBezTo>
                    <a:cubicBezTo>
                      <a:pt x="2328862" y="62794"/>
                      <a:pt x="2328466" y="56047"/>
                      <a:pt x="2328863" y="53269"/>
                    </a:cubicBezTo>
                    <a:cubicBezTo>
                      <a:pt x="2329260" y="50491"/>
                      <a:pt x="2328863" y="48506"/>
                      <a:pt x="2328863" y="48506"/>
                    </a:cubicBezTo>
                    <a:cubicBezTo>
                      <a:pt x="2328863" y="45728"/>
                      <a:pt x="2328466" y="39775"/>
                      <a:pt x="2328863" y="36600"/>
                    </a:cubicBezTo>
                    <a:cubicBezTo>
                      <a:pt x="2329260" y="33425"/>
                      <a:pt x="2330847" y="32631"/>
                      <a:pt x="2331244" y="29456"/>
                    </a:cubicBezTo>
                    <a:cubicBezTo>
                      <a:pt x="2331641" y="26281"/>
                      <a:pt x="2330450" y="20328"/>
                      <a:pt x="2331244" y="17550"/>
                    </a:cubicBezTo>
                    <a:cubicBezTo>
                      <a:pt x="2332038" y="14772"/>
                      <a:pt x="2333625" y="15565"/>
                      <a:pt x="2336006" y="12787"/>
                    </a:cubicBezTo>
                    <a:cubicBezTo>
                      <a:pt x="2338387" y="10009"/>
                      <a:pt x="2341959" y="2865"/>
                      <a:pt x="2345531" y="881"/>
                    </a:cubicBezTo>
                    <a:cubicBezTo>
                      <a:pt x="2349103" y="-1103"/>
                      <a:pt x="2357438" y="881"/>
                      <a:pt x="2357438" y="881"/>
                    </a:cubicBezTo>
                    <a:lnTo>
                      <a:pt x="2381250" y="881"/>
                    </a:lnTo>
                    <a:lnTo>
                      <a:pt x="2400300" y="881"/>
                    </a:lnTo>
                    <a:lnTo>
                      <a:pt x="2409825" y="881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7229787" y="2152350"/>
                <a:ext cx="1379521" cy="394635"/>
              </a:xfrm>
              <a:custGeom>
                <a:avLst/>
                <a:gdLst>
                  <a:gd name="connsiteX0" fmla="*/ 0 w 1381266"/>
                  <a:gd name="connsiteY0" fmla="*/ 390525 h 393882"/>
                  <a:gd name="connsiteX1" fmla="*/ 71438 w 1381266"/>
                  <a:gd name="connsiteY1" fmla="*/ 390525 h 393882"/>
                  <a:gd name="connsiteX2" fmla="*/ 85725 w 1381266"/>
                  <a:gd name="connsiteY2" fmla="*/ 390525 h 393882"/>
                  <a:gd name="connsiteX3" fmla="*/ 102394 w 1381266"/>
                  <a:gd name="connsiteY3" fmla="*/ 390525 h 393882"/>
                  <a:gd name="connsiteX4" fmla="*/ 114300 w 1381266"/>
                  <a:gd name="connsiteY4" fmla="*/ 390525 h 393882"/>
                  <a:gd name="connsiteX5" fmla="*/ 130969 w 1381266"/>
                  <a:gd name="connsiteY5" fmla="*/ 390525 h 393882"/>
                  <a:gd name="connsiteX6" fmla="*/ 152400 w 1381266"/>
                  <a:gd name="connsiteY6" fmla="*/ 390525 h 393882"/>
                  <a:gd name="connsiteX7" fmla="*/ 164306 w 1381266"/>
                  <a:gd name="connsiteY7" fmla="*/ 390525 h 393882"/>
                  <a:gd name="connsiteX8" fmla="*/ 178594 w 1381266"/>
                  <a:gd name="connsiteY8" fmla="*/ 390525 h 393882"/>
                  <a:gd name="connsiteX9" fmla="*/ 185738 w 1381266"/>
                  <a:gd name="connsiteY9" fmla="*/ 390525 h 393882"/>
                  <a:gd name="connsiteX10" fmla="*/ 207169 w 1381266"/>
                  <a:gd name="connsiteY10" fmla="*/ 388144 h 393882"/>
                  <a:gd name="connsiteX11" fmla="*/ 223838 w 1381266"/>
                  <a:gd name="connsiteY11" fmla="*/ 390525 h 393882"/>
                  <a:gd name="connsiteX12" fmla="*/ 235744 w 1381266"/>
                  <a:gd name="connsiteY12" fmla="*/ 390525 h 393882"/>
                  <a:gd name="connsiteX13" fmla="*/ 250031 w 1381266"/>
                  <a:gd name="connsiteY13" fmla="*/ 390525 h 393882"/>
                  <a:gd name="connsiteX14" fmla="*/ 264319 w 1381266"/>
                  <a:gd name="connsiteY14" fmla="*/ 390525 h 393882"/>
                  <a:gd name="connsiteX15" fmla="*/ 290513 w 1381266"/>
                  <a:gd name="connsiteY15" fmla="*/ 392906 h 393882"/>
                  <a:gd name="connsiteX16" fmla="*/ 297656 w 1381266"/>
                  <a:gd name="connsiteY16" fmla="*/ 390525 h 393882"/>
                  <a:gd name="connsiteX17" fmla="*/ 314325 w 1381266"/>
                  <a:gd name="connsiteY17" fmla="*/ 390525 h 393882"/>
                  <a:gd name="connsiteX18" fmla="*/ 323850 w 1381266"/>
                  <a:gd name="connsiteY18" fmla="*/ 390525 h 393882"/>
                  <a:gd name="connsiteX19" fmla="*/ 342900 w 1381266"/>
                  <a:gd name="connsiteY19" fmla="*/ 390525 h 393882"/>
                  <a:gd name="connsiteX20" fmla="*/ 359569 w 1381266"/>
                  <a:gd name="connsiteY20" fmla="*/ 390525 h 393882"/>
                  <a:gd name="connsiteX21" fmla="*/ 381000 w 1381266"/>
                  <a:gd name="connsiteY21" fmla="*/ 392906 h 393882"/>
                  <a:gd name="connsiteX22" fmla="*/ 404813 w 1381266"/>
                  <a:gd name="connsiteY22" fmla="*/ 392906 h 393882"/>
                  <a:gd name="connsiteX23" fmla="*/ 433388 w 1381266"/>
                  <a:gd name="connsiteY23" fmla="*/ 390525 h 393882"/>
                  <a:gd name="connsiteX24" fmla="*/ 447675 w 1381266"/>
                  <a:gd name="connsiteY24" fmla="*/ 390525 h 393882"/>
                  <a:gd name="connsiteX25" fmla="*/ 459581 w 1381266"/>
                  <a:gd name="connsiteY25" fmla="*/ 390525 h 393882"/>
                  <a:gd name="connsiteX26" fmla="*/ 485775 w 1381266"/>
                  <a:gd name="connsiteY26" fmla="*/ 390525 h 393882"/>
                  <a:gd name="connsiteX27" fmla="*/ 509588 w 1381266"/>
                  <a:gd name="connsiteY27" fmla="*/ 392906 h 393882"/>
                  <a:gd name="connsiteX28" fmla="*/ 523875 w 1381266"/>
                  <a:gd name="connsiteY28" fmla="*/ 392906 h 393882"/>
                  <a:gd name="connsiteX29" fmla="*/ 526256 w 1381266"/>
                  <a:gd name="connsiteY29" fmla="*/ 381000 h 393882"/>
                  <a:gd name="connsiteX30" fmla="*/ 526256 w 1381266"/>
                  <a:gd name="connsiteY30" fmla="*/ 371475 h 393882"/>
                  <a:gd name="connsiteX31" fmla="*/ 526256 w 1381266"/>
                  <a:gd name="connsiteY31" fmla="*/ 357188 h 393882"/>
                  <a:gd name="connsiteX32" fmla="*/ 526256 w 1381266"/>
                  <a:gd name="connsiteY32" fmla="*/ 345281 h 393882"/>
                  <a:gd name="connsiteX33" fmla="*/ 526256 w 1381266"/>
                  <a:gd name="connsiteY33" fmla="*/ 338138 h 393882"/>
                  <a:gd name="connsiteX34" fmla="*/ 526256 w 1381266"/>
                  <a:gd name="connsiteY34" fmla="*/ 330994 h 393882"/>
                  <a:gd name="connsiteX35" fmla="*/ 526256 w 1381266"/>
                  <a:gd name="connsiteY35" fmla="*/ 321469 h 393882"/>
                  <a:gd name="connsiteX36" fmla="*/ 528638 w 1381266"/>
                  <a:gd name="connsiteY36" fmla="*/ 311944 h 393882"/>
                  <a:gd name="connsiteX37" fmla="*/ 533400 w 1381266"/>
                  <a:gd name="connsiteY37" fmla="*/ 307181 h 393882"/>
                  <a:gd name="connsiteX38" fmla="*/ 533400 w 1381266"/>
                  <a:gd name="connsiteY38" fmla="*/ 297656 h 393882"/>
                  <a:gd name="connsiteX39" fmla="*/ 535781 w 1381266"/>
                  <a:gd name="connsiteY39" fmla="*/ 273844 h 393882"/>
                  <a:gd name="connsiteX40" fmla="*/ 535781 w 1381266"/>
                  <a:gd name="connsiteY40" fmla="*/ 254794 h 393882"/>
                  <a:gd name="connsiteX41" fmla="*/ 535781 w 1381266"/>
                  <a:gd name="connsiteY41" fmla="*/ 245269 h 393882"/>
                  <a:gd name="connsiteX42" fmla="*/ 535781 w 1381266"/>
                  <a:gd name="connsiteY42" fmla="*/ 233363 h 393882"/>
                  <a:gd name="connsiteX43" fmla="*/ 545306 w 1381266"/>
                  <a:gd name="connsiteY43" fmla="*/ 223838 h 393882"/>
                  <a:gd name="connsiteX44" fmla="*/ 571500 w 1381266"/>
                  <a:gd name="connsiteY44" fmla="*/ 226219 h 393882"/>
                  <a:gd name="connsiteX45" fmla="*/ 595313 w 1381266"/>
                  <a:gd name="connsiteY45" fmla="*/ 226219 h 393882"/>
                  <a:gd name="connsiteX46" fmla="*/ 607219 w 1381266"/>
                  <a:gd name="connsiteY46" fmla="*/ 226219 h 393882"/>
                  <a:gd name="connsiteX47" fmla="*/ 614363 w 1381266"/>
                  <a:gd name="connsiteY47" fmla="*/ 226219 h 393882"/>
                  <a:gd name="connsiteX48" fmla="*/ 623888 w 1381266"/>
                  <a:gd name="connsiteY48" fmla="*/ 226219 h 393882"/>
                  <a:gd name="connsiteX49" fmla="*/ 628650 w 1381266"/>
                  <a:gd name="connsiteY49" fmla="*/ 219075 h 393882"/>
                  <a:gd name="connsiteX50" fmla="*/ 623888 w 1381266"/>
                  <a:gd name="connsiteY50" fmla="*/ 207169 h 393882"/>
                  <a:gd name="connsiteX51" fmla="*/ 623888 w 1381266"/>
                  <a:gd name="connsiteY51" fmla="*/ 178594 h 393882"/>
                  <a:gd name="connsiteX52" fmla="*/ 623888 w 1381266"/>
                  <a:gd name="connsiteY52" fmla="*/ 173831 h 393882"/>
                  <a:gd name="connsiteX53" fmla="*/ 626269 w 1381266"/>
                  <a:gd name="connsiteY53" fmla="*/ 159544 h 393882"/>
                  <a:gd name="connsiteX54" fmla="*/ 626269 w 1381266"/>
                  <a:gd name="connsiteY54" fmla="*/ 150019 h 393882"/>
                  <a:gd name="connsiteX55" fmla="*/ 626269 w 1381266"/>
                  <a:gd name="connsiteY55" fmla="*/ 145256 h 393882"/>
                  <a:gd name="connsiteX56" fmla="*/ 626269 w 1381266"/>
                  <a:gd name="connsiteY56" fmla="*/ 135731 h 393882"/>
                  <a:gd name="connsiteX57" fmla="*/ 647700 w 1381266"/>
                  <a:gd name="connsiteY57" fmla="*/ 130969 h 393882"/>
                  <a:gd name="connsiteX58" fmla="*/ 654844 w 1381266"/>
                  <a:gd name="connsiteY58" fmla="*/ 135731 h 393882"/>
                  <a:gd name="connsiteX59" fmla="*/ 678656 w 1381266"/>
                  <a:gd name="connsiteY59" fmla="*/ 135731 h 393882"/>
                  <a:gd name="connsiteX60" fmla="*/ 690563 w 1381266"/>
                  <a:gd name="connsiteY60" fmla="*/ 135731 h 393882"/>
                  <a:gd name="connsiteX61" fmla="*/ 726281 w 1381266"/>
                  <a:gd name="connsiteY61" fmla="*/ 135731 h 393882"/>
                  <a:gd name="connsiteX62" fmla="*/ 735806 w 1381266"/>
                  <a:gd name="connsiteY62" fmla="*/ 135731 h 393882"/>
                  <a:gd name="connsiteX63" fmla="*/ 752475 w 1381266"/>
                  <a:gd name="connsiteY63" fmla="*/ 135731 h 393882"/>
                  <a:gd name="connsiteX64" fmla="*/ 762000 w 1381266"/>
                  <a:gd name="connsiteY64" fmla="*/ 135731 h 393882"/>
                  <a:gd name="connsiteX65" fmla="*/ 769144 w 1381266"/>
                  <a:gd name="connsiteY65" fmla="*/ 135731 h 393882"/>
                  <a:gd name="connsiteX66" fmla="*/ 776288 w 1381266"/>
                  <a:gd name="connsiteY66" fmla="*/ 135731 h 393882"/>
                  <a:gd name="connsiteX67" fmla="*/ 781050 w 1381266"/>
                  <a:gd name="connsiteY67" fmla="*/ 135731 h 393882"/>
                  <a:gd name="connsiteX68" fmla="*/ 792956 w 1381266"/>
                  <a:gd name="connsiteY68" fmla="*/ 135731 h 393882"/>
                  <a:gd name="connsiteX69" fmla="*/ 802481 w 1381266"/>
                  <a:gd name="connsiteY69" fmla="*/ 128588 h 393882"/>
                  <a:gd name="connsiteX70" fmla="*/ 802481 w 1381266"/>
                  <a:gd name="connsiteY70" fmla="*/ 116681 h 393882"/>
                  <a:gd name="connsiteX71" fmla="*/ 802481 w 1381266"/>
                  <a:gd name="connsiteY71" fmla="*/ 104775 h 393882"/>
                  <a:gd name="connsiteX72" fmla="*/ 802481 w 1381266"/>
                  <a:gd name="connsiteY72" fmla="*/ 83344 h 393882"/>
                  <a:gd name="connsiteX73" fmla="*/ 804863 w 1381266"/>
                  <a:gd name="connsiteY73" fmla="*/ 76200 h 393882"/>
                  <a:gd name="connsiteX74" fmla="*/ 804863 w 1381266"/>
                  <a:gd name="connsiteY74" fmla="*/ 66675 h 393882"/>
                  <a:gd name="connsiteX75" fmla="*/ 804863 w 1381266"/>
                  <a:gd name="connsiteY75" fmla="*/ 59531 h 393882"/>
                  <a:gd name="connsiteX76" fmla="*/ 804863 w 1381266"/>
                  <a:gd name="connsiteY76" fmla="*/ 52388 h 393882"/>
                  <a:gd name="connsiteX77" fmla="*/ 802481 w 1381266"/>
                  <a:gd name="connsiteY77" fmla="*/ 45244 h 393882"/>
                  <a:gd name="connsiteX78" fmla="*/ 802481 w 1381266"/>
                  <a:gd name="connsiteY78" fmla="*/ 38100 h 393882"/>
                  <a:gd name="connsiteX79" fmla="*/ 814388 w 1381266"/>
                  <a:gd name="connsiteY79" fmla="*/ 35719 h 393882"/>
                  <a:gd name="connsiteX80" fmla="*/ 826294 w 1381266"/>
                  <a:gd name="connsiteY80" fmla="*/ 35719 h 393882"/>
                  <a:gd name="connsiteX81" fmla="*/ 842963 w 1381266"/>
                  <a:gd name="connsiteY81" fmla="*/ 33338 h 393882"/>
                  <a:gd name="connsiteX82" fmla="*/ 859631 w 1381266"/>
                  <a:gd name="connsiteY82" fmla="*/ 33338 h 393882"/>
                  <a:gd name="connsiteX83" fmla="*/ 878681 w 1381266"/>
                  <a:gd name="connsiteY83" fmla="*/ 33338 h 393882"/>
                  <a:gd name="connsiteX84" fmla="*/ 902494 w 1381266"/>
                  <a:gd name="connsiteY84" fmla="*/ 33338 h 393882"/>
                  <a:gd name="connsiteX85" fmla="*/ 916781 w 1381266"/>
                  <a:gd name="connsiteY85" fmla="*/ 33338 h 393882"/>
                  <a:gd name="connsiteX86" fmla="*/ 928688 w 1381266"/>
                  <a:gd name="connsiteY86" fmla="*/ 33338 h 393882"/>
                  <a:gd name="connsiteX87" fmla="*/ 942975 w 1381266"/>
                  <a:gd name="connsiteY87" fmla="*/ 33338 h 393882"/>
                  <a:gd name="connsiteX88" fmla="*/ 952500 w 1381266"/>
                  <a:gd name="connsiteY88" fmla="*/ 33338 h 393882"/>
                  <a:gd name="connsiteX89" fmla="*/ 969169 w 1381266"/>
                  <a:gd name="connsiteY89" fmla="*/ 33338 h 393882"/>
                  <a:gd name="connsiteX90" fmla="*/ 988219 w 1381266"/>
                  <a:gd name="connsiteY90" fmla="*/ 33338 h 393882"/>
                  <a:gd name="connsiteX91" fmla="*/ 1000125 w 1381266"/>
                  <a:gd name="connsiteY91" fmla="*/ 33338 h 393882"/>
                  <a:gd name="connsiteX92" fmla="*/ 1012031 w 1381266"/>
                  <a:gd name="connsiteY92" fmla="*/ 33338 h 393882"/>
                  <a:gd name="connsiteX93" fmla="*/ 1023938 w 1381266"/>
                  <a:gd name="connsiteY93" fmla="*/ 33338 h 393882"/>
                  <a:gd name="connsiteX94" fmla="*/ 1035844 w 1381266"/>
                  <a:gd name="connsiteY94" fmla="*/ 33338 h 393882"/>
                  <a:gd name="connsiteX95" fmla="*/ 1050131 w 1381266"/>
                  <a:gd name="connsiteY95" fmla="*/ 33338 h 393882"/>
                  <a:gd name="connsiteX96" fmla="*/ 1073944 w 1381266"/>
                  <a:gd name="connsiteY96" fmla="*/ 33338 h 393882"/>
                  <a:gd name="connsiteX97" fmla="*/ 1078706 w 1381266"/>
                  <a:gd name="connsiteY97" fmla="*/ 30956 h 393882"/>
                  <a:gd name="connsiteX98" fmla="*/ 1095375 w 1381266"/>
                  <a:gd name="connsiteY98" fmla="*/ 30956 h 393882"/>
                  <a:gd name="connsiteX99" fmla="*/ 1116806 w 1381266"/>
                  <a:gd name="connsiteY99" fmla="*/ 30956 h 393882"/>
                  <a:gd name="connsiteX100" fmla="*/ 1138238 w 1381266"/>
                  <a:gd name="connsiteY100" fmla="*/ 30956 h 393882"/>
                  <a:gd name="connsiteX101" fmla="*/ 1154906 w 1381266"/>
                  <a:gd name="connsiteY101" fmla="*/ 30956 h 393882"/>
                  <a:gd name="connsiteX102" fmla="*/ 1178719 w 1381266"/>
                  <a:gd name="connsiteY102" fmla="*/ 30956 h 393882"/>
                  <a:gd name="connsiteX103" fmla="*/ 1190625 w 1381266"/>
                  <a:gd name="connsiteY103" fmla="*/ 33338 h 393882"/>
                  <a:gd name="connsiteX104" fmla="*/ 1214438 w 1381266"/>
                  <a:gd name="connsiteY104" fmla="*/ 33338 h 393882"/>
                  <a:gd name="connsiteX105" fmla="*/ 1235869 w 1381266"/>
                  <a:gd name="connsiteY105" fmla="*/ 33338 h 393882"/>
                  <a:gd name="connsiteX106" fmla="*/ 1247775 w 1381266"/>
                  <a:gd name="connsiteY106" fmla="*/ 33338 h 393882"/>
                  <a:gd name="connsiteX107" fmla="*/ 1257300 w 1381266"/>
                  <a:gd name="connsiteY107" fmla="*/ 33338 h 393882"/>
                  <a:gd name="connsiteX108" fmla="*/ 1266825 w 1381266"/>
                  <a:gd name="connsiteY108" fmla="*/ 33338 h 393882"/>
                  <a:gd name="connsiteX109" fmla="*/ 1281113 w 1381266"/>
                  <a:gd name="connsiteY109" fmla="*/ 35719 h 393882"/>
                  <a:gd name="connsiteX110" fmla="*/ 1293019 w 1381266"/>
                  <a:gd name="connsiteY110" fmla="*/ 35719 h 393882"/>
                  <a:gd name="connsiteX111" fmla="*/ 1312069 w 1381266"/>
                  <a:gd name="connsiteY111" fmla="*/ 35719 h 393882"/>
                  <a:gd name="connsiteX112" fmla="*/ 1321594 w 1381266"/>
                  <a:gd name="connsiteY112" fmla="*/ 33338 h 393882"/>
                  <a:gd name="connsiteX113" fmla="*/ 1338263 w 1381266"/>
                  <a:gd name="connsiteY113" fmla="*/ 33338 h 393882"/>
                  <a:gd name="connsiteX114" fmla="*/ 1364456 w 1381266"/>
                  <a:gd name="connsiteY114" fmla="*/ 33338 h 393882"/>
                  <a:gd name="connsiteX115" fmla="*/ 1373981 w 1381266"/>
                  <a:gd name="connsiteY115" fmla="*/ 33338 h 393882"/>
                  <a:gd name="connsiteX116" fmla="*/ 1381125 w 1381266"/>
                  <a:gd name="connsiteY116" fmla="*/ 23813 h 393882"/>
                  <a:gd name="connsiteX117" fmla="*/ 1378744 w 1381266"/>
                  <a:gd name="connsiteY117" fmla="*/ 9525 h 393882"/>
                  <a:gd name="connsiteX118" fmla="*/ 1378744 w 1381266"/>
                  <a:gd name="connsiteY118" fmla="*/ 0 h 39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381266" h="393882">
                    <a:moveTo>
                      <a:pt x="0" y="390525"/>
                    </a:moveTo>
                    <a:lnTo>
                      <a:pt x="71438" y="390525"/>
                    </a:lnTo>
                    <a:lnTo>
                      <a:pt x="85725" y="390525"/>
                    </a:lnTo>
                    <a:lnTo>
                      <a:pt x="102394" y="390525"/>
                    </a:lnTo>
                    <a:lnTo>
                      <a:pt x="114300" y="390525"/>
                    </a:lnTo>
                    <a:lnTo>
                      <a:pt x="130969" y="390525"/>
                    </a:lnTo>
                    <a:lnTo>
                      <a:pt x="152400" y="390525"/>
                    </a:lnTo>
                    <a:lnTo>
                      <a:pt x="164306" y="390525"/>
                    </a:lnTo>
                    <a:lnTo>
                      <a:pt x="178594" y="390525"/>
                    </a:lnTo>
                    <a:cubicBezTo>
                      <a:pt x="182166" y="390525"/>
                      <a:pt x="180976" y="390922"/>
                      <a:pt x="185738" y="390525"/>
                    </a:cubicBezTo>
                    <a:cubicBezTo>
                      <a:pt x="190500" y="390128"/>
                      <a:pt x="200819" y="388144"/>
                      <a:pt x="207169" y="388144"/>
                    </a:cubicBezTo>
                    <a:cubicBezTo>
                      <a:pt x="213519" y="388144"/>
                      <a:pt x="219076" y="390128"/>
                      <a:pt x="223838" y="390525"/>
                    </a:cubicBezTo>
                    <a:cubicBezTo>
                      <a:pt x="228600" y="390922"/>
                      <a:pt x="235744" y="390525"/>
                      <a:pt x="235744" y="390525"/>
                    </a:cubicBezTo>
                    <a:lnTo>
                      <a:pt x="250031" y="390525"/>
                    </a:lnTo>
                    <a:cubicBezTo>
                      <a:pt x="254793" y="390525"/>
                      <a:pt x="257572" y="390128"/>
                      <a:pt x="264319" y="390525"/>
                    </a:cubicBezTo>
                    <a:cubicBezTo>
                      <a:pt x="271066" y="390922"/>
                      <a:pt x="284957" y="392906"/>
                      <a:pt x="290513" y="392906"/>
                    </a:cubicBezTo>
                    <a:cubicBezTo>
                      <a:pt x="296069" y="392906"/>
                      <a:pt x="293687" y="390922"/>
                      <a:pt x="297656" y="390525"/>
                    </a:cubicBezTo>
                    <a:cubicBezTo>
                      <a:pt x="301625" y="390128"/>
                      <a:pt x="314325" y="390525"/>
                      <a:pt x="314325" y="390525"/>
                    </a:cubicBezTo>
                    <a:lnTo>
                      <a:pt x="323850" y="390525"/>
                    </a:lnTo>
                    <a:lnTo>
                      <a:pt x="342900" y="390525"/>
                    </a:lnTo>
                    <a:cubicBezTo>
                      <a:pt x="348853" y="390525"/>
                      <a:pt x="353219" y="390128"/>
                      <a:pt x="359569" y="390525"/>
                    </a:cubicBezTo>
                    <a:cubicBezTo>
                      <a:pt x="365919" y="390922"/>
                      <a:pt x="373459" y="392509"/>
                      <a:pt x="381000" y="392906"/>
                    </a:cubicBezTo>
                    <a:cubicBezTo>
                      <a:pt x="388541" y="393303"/>
                      <a:pt x="396082" y="393303"/>
                      <a:pt x="404813" y="392906"/>
                    </a:cubicBezTo>
                    <a:cubicBezTo>
                      <a:pt x="413544" y="392509"/>
                      <a:pt x="426244" y="390922"/>
                      <a:pt x="433388" y="390525"/>
                    </a:cubicBezTo>
                    <a:cubicBezTo>
                      <a:pt x="440532" y="390128"/>
                      <a:pt x="447675" y="390525"/>
                      <a:pt x="447675" y="390525"/>
                    </a:cubicBezTo>
                    <a:lnTo>
                      <a:pt x="459581" y="390525"/>
                    </a:lnTo>
                    <a:cubicBezTo>
                      <a:pt x="465931" y="390525"/>
                      <a:pt x="477441" y="390128"/>
                      <a:pt x="485775" y="390525"/>
                    </a:cubicBezTo>
                    <a:cubicBezTo>
                      <a:pt x="494109" y="390922"/>
                      <a:pt x="503238" y="392509"/>
                      <a:pt x="509588" y="392906"/>
                    </a:cubicBezTo>
                    <a:cubicBezTo>
                      <a:pt x="515938" y="393303"/>
                      <a:pt x="521097" y="394890"/>
                      <a:pt x="523875" y="392906"/>
                    </a:cubicBezTo>
                    <a:cubicBezTo>
                      <a:pt x="526653" y="390922"/>
                      <a:pt x="525859" y="384572"/>
                      <a:pt x="526256" y="381000"/>
                    </a:cubicBezTo>
                    <a:cubicBezTo>
                      <a:pt x="526653" y="377428"/>
                      <a:pt x="526256" y="371475"/>
                      <a:pt x="526256" y="371475"/>
                    </a:cubicBezTo>
                    <a:lnTo>
                      <a:pt x="526256" y="357188"/>
                    </a:lnTo>
                    <a:lnTo>
                      <a:pt x="526256" y="345281"/>
                    </a:lnTo>
                    <a:lnTo>
                      <a:pt x="526256" y="338138"/>
                    </a:lnTo>
                    <a:lnTo>
                      <a:pt x="526256" y="330994"/>
                    </a:lnTo>
                    <a:cubicBezTo>
                      <a:pt x="526256" y="328216"/>
                      <a:pt x="525859" y="324644"/>
                      <a:pt x="526256" y="321469"/>
                    </a:cubicBezTo>
                    <a:cubicBezTo>
                      <a:pt x="526653" y="318294"/>
                      <a:pt x="527447" y="314325"/>
                      <a:pt x="528638" y="311944"/>
                    </a:cubicBezTo>
                    <a:cubicBezTo>
                      <a:pt x="529829" y="309563"/>
                      <a:pt x="532606" y="309562"/>
                      <a:pt x="533400" y="307181"/>
                    </a:cubicBezTo>
                    <a:cubicBezTo>
                      <a:pt x="534194" y="304800"/>
                      <a:pt x="533003" y="303212"/>
                      <a:pt x="533400" y="297656"/>
                    </a:cubicBezTo>
                    <a:cubicBezTo>
                      <a:pt x="533797" y="292100"/>
                      <a:pt x="535384" y="280988"/>
                      <a:pt x="535781" y="273844"/>
                    </a:cubicBezTo>
                    <a:cubicBezTo>
                      <a:pt x="536178" y="266700"/>
                      <a:pt x="535781" y="254794"/>
                      <a:pt x="535781" y="254794"/>
                    </a:cubicBezTo>
                    <a:lnTo>
                      <a:pt x="535781" y="245269"/>
                    </a:lnTo>
                    <a:cubicBezTo>
                      <a:pt x="535781" y="241697"/>
                      <a:pt x="534194" y="236935"/>
                      <a:pt x="535781" y="233363"/>
                    </a:cubicBezTo>
                    <a:cubicBezTo>
                      <a:pt x="537369" y="229791"/>
                      <a:pt x="539353" y="225029"/>
                      <a:pt x="545306" y="223838"/>
                    </a:cubicBezTo>
                    <a:cubicBezTo>
                      <a:pt x="551259" y="222647"/>
                      <a:pt x="563166" y="225822"/>
                      <a:pt x="571500" y="226219"/>
                    </a:cubicBezTo>
                    <a:cubicBezTo>
                      <a:pt x="579834" y="226616"/>
                      <a:pt x="595313" y="226219"/>
                      <a:pt x="595313" y="226219"/>
                    </a:cubicBezTo>
                    <a:lnTo>
                      <a:pt x="607219" y="226219"/>
                    </a:lnTo>
                    <a:lnTo>
                      <a:pt x="614363" y="226219"/>
                    </a:lnTo>
                    <a:cubicBezTo>
                      <a:pt x="617141" y="226219"/>
                      <a:pt x="621507" y="227410"/>
                      <a:pt x="623888" y="226219"/>
                    </a:cubicBezTo>
                    <a:cubicBezTo>
                      <a:pt x="626269" y="225028"/>
                      <a:pt x="628650" y="222250"/>
                      <a:pt x="628650" y="219075"/>
                    </a:cubicBezTo>
                    <a:cubicBezTo>
                      <a:pt x="628650" y="215900"/>
                      <a:pt x="624682" y="213916"/>
                      <a:pt x="623888" y="207169"/>
                    </a:cubicBezTo>
                    <a:cubicBezTo>
                      <a:pt x="623094" y="200422"/>
                      <a:pt x="623888" y="178594"/>
                      <a:pt x="623888" y="178594"/>
                    </a:cubicBezTo>
                    <a:cubicBezTo>
                      <a:pt x="623888" y="173038"/>
                      <a:pt x="623491" y="177006"/>
                      <a:pt x="623888" y="173831"/>
                    </a:cubicBezTo>
                    <a:cubicBezTo>
                      <a:pt x="624285" y="170656"/>
                      <a:pt x="625872" y="163513"/>
                      <a:pt x="626269" y="159544"/>
                    </a:cubicBezTo>
                    <a:cubicBezTo>
                      <a:pt x="626666" y="155575"/>
                      <a:pt x="626269" y="150019"/>
                      <a:pt x="626269" y="150019"/>
                    </a:cubicBezTo>
                    <a:lnTo>
                      <a:pt x="626269" y="145256"/>
                    </a:lnTo>
                    <a:cubicBezTo>
                      <a:pt x="626269" y="142875"/>
                      <a:pt x="622697" y="138112"/>
                      <a:pt x="626269" y="135731"/>
                    </a:cubicBezTo>
                    <a:cubicBezTo>
                      <a:pt x="629841" y="133350"/>
                      <a:pt x="642938" y="130969"/>
                      <a:pt x="647700" y="130969"/>
                    </a:cubicBezTo>
                    <a:cubicBezTo>
                      <a:pt x="652462" y="130969"/>
                      <a:pt x="649685" y="134937"/>
                      <a:pt x="654844" y="135731"/>
                    </a:cubicBezTo>
                    <a:cubicBezTo>
                      <a:pt x="660003" y="136525"/>
                      <a:pt x="678656" y="135731"/>
                      <a:pt x="678656" y="135731"/>
                    </a:cubicBezTo>
                    <a:lnTo>
                      <a:pt x="690563" y="135731"/>
                    </a:lnTo>
                    <a:lnTo>
                      <a:pt x="726281" y="135731"/>
                    </a:lnTo>
                    <a:lnTo>
                      <a:pt x="735806" y="135731"/>
                    </a:lnTo>
                    <a:lnTo>
                      <a:pt x="752475" y="135731"/>
                    </a:lnTo>
                    <a:lnTo>
                      <a:pt x="762000" y="135731"/>
                    </a:lnTo>
                    <a:lnTo>
                      <a:pt x="769144" y="135731"/>
                    </a:lnTo>
                    <a:lnTo>
                      <a:pt x="776288" y="135731"/>
                    </a:lnTo>
                    <a:lnTo>
                      <a:pt x="781050" y="135731"/>
                    </a:lnTo>
                    <a:cubicBezTo>
                      <a:pt x="783828" y="135731"/>
                      <a:pt x="789384" y="136922"/>
                      <a:pt x="792956" y="135731"/>
                    </a:cubicBezTo>
                    <a:cubicBezTo>
                      <a:pt x="796528" y="134540"/>
                      <a:pt x="800894" y="131763"/>
                      <a:pt x="802481" y="128588"/>
                    </a:cubicBezTo>
                    <a:cubicBezTo>
                      <a:pt x="804068" y="125413"/>
                      <a:pt x="802481" y="116681"/>
                      <a:pt x="802481" y="116681"/>
                    </a:cubicBezTo>
                    <a:lnTo>
                      <a:pt x="802481" y="104775"/>
                    </a:lnTo>
                    <a:cubicBezTo>
                      <a:pt x="802481" y="99219"/>
                      <a:pt x="802084" y="88106"/>
                      <a:pt x="802481" y="83344"/>
                    </a:cubicBezTo>
                    <a:cubicBezTo>
                      <a:pt x="802878" y="78582"/>
                      <a:pt x="804466" y="78978"/>
                      <a:pt x="804863" y="76200"/>
                    </a:cubicBezTo>
                    <a:cubicBezTo>
                      <a:pt x="805260" y="73422"/>
                      <a:pt x="804863" y="66675"/>
                      <a:pt x="804863" y="66675"/>
                    </a:cubicBezTo>
                    <a:lnTo>
                      <a:pt x="804863" y="59531"/>
                    </a:lnTo>
                    <a:cubicBezTo>
                      <a:pt x="804863" y="57150"/>
                      <a:pt x="805260" y="54769"/>
                      <a:pt x="804863" y="52388"/>
                    </a:cubicBezTo>
                    <a:cubicBezTo>
                      <a:pt x="804466" y="50007"/>
                      <a:pt x="802878" y="47625"/>
                      <a:pt x="802481" y="45244"/>
                    </a:cubicBezTo>
                    <a:cubicBezTo>
                      <a:pt x="802084" y="42863"/>
                      <a:pt x="800497" y="39687"/>
                      <a:pt x="802481" y="38100"/>
                    </a:cubicBezTo>
                    <a:cubicBezTo>
                      <a:pt x="804465" y="36513"/>
                      <a:pt x="810419" y="36116"/>
                      <a:pt x="814388" y="35719"/>
                    </a:cubicBezTo>
                    <a:cubicBezTo>
                      <a:pt x="818357" y="35322"/>
                      <a:pt x="821532" y="36116"/>
                      <a:pt x="826294" y="35719"/>
                    </a:cubicBezTo>
                    <a:cubicBezTo>
                      <a:pt x="831056" y="35322"/>
                      <a:pt x="837407" y="33735"/>
                      <a:pt x="842963" y="33338"/>
                    </a:cubicBezTo>
                    <a:cubicBezTo>
                      <a:pt x="848519" y="32941"/>
                      <a:pt x="859631" y="33338"/>
                      <a:pt x="859631" y="33338"/>
                    </a:cubicBezTo>
                    <a:lnTo>
                      <a:pt x="878681" y="33338"/>
                    </a:lnTo>
                    <a:lnTo>
                      <a:pt x="902494" y="33338"/>
                    </a:lnTo>
                    <a:lnTo>
                      <a:pt x="916781" y="33338"/>
                    </a:lnTo>
                    <a:lnTo>
                      <a:pt x="928688" y="33338"/>
                    </a:lnTo>
                    <a:lnTo>
                      <a:pt x="942975" y="33338"/>
                    </a:lnTo>
                    <a:lnTo>
                      <a:pt x="952500" y="33338"/>
                    </a:lnTo>
                    <a:lnTo>
                      <a:pt x="969169" y="33338"/>
                    </a:lnTo>
                    <a:lnTo>
                      <a:pt x="988219" y="33338"/>
                    </a:lnTo>
                    <a:lnTo>
                      <a:pt x="1000125" y="33338"/>
                    </a:lnTo>
                    <a:lnTo>
                      <a:pt x="1012031" y="33338"/>
                    </a:lnTo>
                    <a:lnTo>
                      <a:pt x="1023938" y="33338"/>
                    </a:lnTo>
                    <a:lnTo>
                      <a:pt x="1035844" y="33338"/>
                    </a:lnTo>
                    <a:lnTo>
                      <a:pt x="1050131" y="33338"/>
                    </a:lnTo>
                    <a:cubicBezTo>
                      <a:pt x="1056481" y="33338"/>
                      <a:pt x="1069182" y="33735"/>
                      <a:pt x="1073944" y="33338"/>
                    </a:cubicBezTo>
                    <a:cubicBezTo>
                      <a:pt x="1078706" y="32941"/>
                      <a:pt x="1075134" y="31353"/>
                      <a:pt x="1078706" y="30956"/>
                    </a:cubicBezTo>
                    <a:cubicBezTo>
                      <a:pt x="1082278" y="30559"/>
                      <a:pt x="1095375" y="30956"/>
                      <a:pt x="1095375" y="30956"/>
                    </a:cubicBezTo>
                    <a:lnTo>
                      <a:pt x="1116806" y="30956"/>
                    </a:lnTo>
                    <a:lnTo>
                      <a:pt x="1138238" y="30956"/>
                    </a:lnTo>
                    <a:lnTo>
                      <a:pt x="1154906" y="30956"/>
                    </a:lnTo>
                    <a:cubicBezTo>
                      <a:pt x="1161653" y="30956"/>
                      <a:pt x="1172766" y="30559"/>
                      <a:pt x="1178719" y="30956"/>
                    </a:cubicBezTo>
                    <a:cubicBezTo>
                      <a:pt x="1184672" y="31353"/>
                      <a:pt x="1184672" y="32941"/>
                      <a:pt x="1190625" y="33338"/>
                    </a:cubicBezTo>
                    <a:cubicBezTo>
                      <a:pt x="1196578" y="33735"/>
                      <a:pt x="1214438" y="33338"/>
                      <a:pt x="1214438" y="33338"/>
                    </a:cubicBezTo>
                    <a:lnTo>
                      <a:pt x="1235869" y="33338"/>
                    </a:lnTo>
                    <a:lnTo>
                      <a:pt x="1247775" y="33338"/>
                    </a:lnTo>
                    <a:lnTo>
                      <a:pt x="1257300" y="33338"/>
                    </a:lnTo>
                    <a:cubicBezTo>
                      <a:pt x="1260475" y="33338"/>
                      <a:pt x="1262856" y="32941"/>
                      <a:pt x="1266825" y="33338"/>
                    </a:cubicBezTo>
                    <a:cubicBezTo>
                      <a:pt x="1270794" y="33735"/>
                      <a:pt x="1276747" y="35322"/>
                      <a:pt x="1281113" y="35719"/>
                    </a:cubicBezTo>
                    <a:cubicBezTo>
                      <a:pt x="1285479" y="36116"/>
                      <a:pt x="1293019" y="35719"/>
                      <a:pt x="1293019" y="35719"/>
                    </a:cubicBezTo>
                    <a:cubicBezTo>
                      <a:pt x="1298178" y="35719"/>
                      <a:pt x="1307307" y="36116"/>
                      <a:pt x="1312069" y="35719"/>
                    </a:cubicBezTo>
                    <a:cubicBezTo>
                      <a:pt x="1316831" y="35322"/>
                      <a:pt x="1317228" y="33735"/>
                      <a:pt x="1321594" y="33338"/>
                    </a:cubicBezTo>
                    <a:cubicBezTo>
                      <a:pt x="1325960" y="32941"/>
                      <a:pt x="1338263" y="33338"/>
                      <a:pt x="1338263" y="33338"/>
                    </a:cubicBezTo>
                    <a:lnTo>
                      <a:pt x="1364456" y="33338"/>
                    </a:lnTo>
                    <a:cubicBezTo>
                      <a:pt x="1370409" y="33338"/>
                      <a:pt x="1371203" y="34925"/>
                      <a:pt x="1373981" y="33338"/>
                    </a:cubicBezTo>
                    <a:cubicBezTo>
                      <a:pt x="1376759" y="31751"/>
                      <a:pt x="1380331" y="27782"/>
                      <a:pt x="1381125" y="23813"/>
                    </a:cubicBezTo>
                    <a:cubicBezTo>
                      <a:pt x="1381919" y="19844"/>
                      <a:pt x="1379141" y="13494"/>
                      <a:pt x="1378744" y="9525"/>
                    </a:cubicBezTo>
                    <a:cubicBezTo>
                      <a:pt x="1378347" y="5556"/>
                      <a:pt x="1378545" y="2778"/>
                      <a:pt x="1378744" y="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8609308" y="2053087"/>
                <a:ext cx="479834" cy="108947"/>
              </a:xfrm>
              <a:custGeom>
                <a:avLst/>
                <a:gdLst>
                  <a:gd name="connsiteX0" fmla="*/ 352 w 481365"/>
                  <a:gd name="connsiteY0" fmla="*/ 109713 h 109713"/>
                  <a:gd name="connsiteX1" fmla="*/ 352 w 481365"/>
                  <a:gd name="connsiteY1" fmla="*/ 59707 h 109713"/>
                  <a:gd name="connsiteX2" fmla="*/ 352 w 481365"/>
                  <a:gd name="connsiteY2" fmla="*/ 52563 h 109713"/>
                  <a:gd name="connsiteX3" fmla="*/ 352 w 481365"/>
                  <a:gd name="connsiteY3" fmla="*/ 40657 h 109713"/>
                  <a:gd name="connsiteX4" fmla="*/ 352 w 481365"/>
                  <a:gd name="connsiteY4" fmla="*/ 31132 h 109713"/>
                  <a:gd name="connsiteX5" fmla="*/ 352 w 481365"/>
                  <a:gd name="connsiteY5" fmla="*/ 19226 h 109713"/>
                  <a:gd name="connsiteX6" fmla="*/ 352 w 481365"/>
                  <a:gd name="connsiteY6" fmla="*/ 7319 h 109713"/>
                  <a:gd name="connsiteX7" fmla="*/ 5115 w 481365"/>
                  <a:gd name="connsiteY7" fmla="*/ 4938 h 109713"/>
                  <a:gd name="connsiteX8" fmla="*/ 19402 w 481365"/>
                  <a:gd name="connsiteY8" fmla="*/ 4938 h 109713"/>
                  <a:gd name="connsiteX9" fmla="*/ 28927 w 481365"/>
                  <a:gd name="connsiteY9" fmla="*/ 4938 h 109713"/>
                  <a:gd name="connsiteX10" fmla="*/ 43215 w 481365"/>
                  <a:gd name="connsiteY10" fmla="*/ 4938 h 109713"/>
                  <a:gd name="connsiteX11" fmla="*/ 62265 w 481365"/>
                  <a:gd name="connsiteY11" fmla="*/ 4938 h 109713"/>
                  <a:gd name="connsiteX12" fmla="*/ 88458 w 481365"/>
                  <a:gd name="connsiteY12" fmla="*/ 4938 h 109713"/>
                  <a:gd name="connsiteX13" fmla="*/ 112271 w 481365"/>
                  <a:gd name="connsiteY13" fmla="*/ 4938 h 109713"/>
                  <a:gd name="connsiteX14" fmla="*/ 126558 w 481365"/>
                  <a:gd name="connsiteY14" fmla="*/ 4938 h 109713"/>
                  <a:gd name="connsiteX15" fmla="*/ 143227 w 481365"/>
                  <a:gd name="connsiteY15" fmla="*/ 4938 h 109713"/>
                  <a:gd name="connsiteX16" fmla="*/ 159896 w 481365"/>
                  <a:gd name="connsiteY16" fmla="*/ 4938 h 109713"/>
                  <a:gd name="connsiteX17" fmla="*/ 171802 w 481365"/>
                  <a:gd name="connsiteY17" fmla="*/ 4938 h 109713"/>
                  <a:gd name="connsiteX18" fmla="*/ 181327 w 481365"/>
                  <a:gd name="connsiteY18" fmla="*/ 4938 h 109713"/>
                  <a:gd name="connsiteX19" fmla="*/ 209902 w 481365"/>
                  <a:gd name="connsiteY19" fmla="*/ 4938 h 109713"/>
                  <a:gd name="connsiteX20" fmla="*/ 228952 w 481365"/>
                  <a:gd name="connsiteY20" fmla="*/ 4938 h 109713"/>
                  <a:gd name="connsiteX21" fmla="*/ 248002 w 481365"/>
                  <a:gd name="connsiteY21" fmla="*/ 4938 h 109713"/>
                  <a:gd name="connsiteX22" fmla="*/ 283721 w 481365"/>
                  <a:gd name="connsiteY22" fmla="*/ 7319 h 109713"/>
                  <a:gd name="connsiteX23" fmla="*/ 302771 w 481365"/>
                  <a:gd name="connsiteY23" fmla="*/ 2557 h 109713"/>
                  <a:gd name="connsiteX24" fmla="*/ 321821 w 481365"/>
                  <a:gd name="connsiteY24" fmla="*/ 2557 h 109713"/>
                  <a:gd name="connsiteX25" fmla="*/ 338490 w 481365"/>
                  <a:gd name="connsiteY25" fmla="*/ 2557 h 109713"/>
                  <a:gd name="connsiteX26" fmla="*/ 357540 w 481365"/>
                  <a:gd name="connsiteY26" fmla="*/ 2557 h 109713"/>
                  <a:gd name="connsiteX27" fmla="*/ 390877 w 481365"/>
                  <a:gd name="connsiteY27" fmla="*/ 176 h 109713"/>
                  <a:gd name="connsiteX28" fmla="*/ 417071 w 481365"/>
                  <a:gd name="connsiteY28" fmla="*/ 176 h 109713"/>
                  <a:gd name="connsiteX29" fmla="*/ 436121 w 481365"/>
                  <a:gd name="connsiteY29" fmla="*/ 176 h 109713"/>
                  <a:gd name="connsiteX30" fmla="*/ 457552 w 481365"/>
                  <a:gd name="connsiteY30" fmla="*/ 176 h 109713"/>
                  <a:gd name="connsiteX31" fmla="*/ 481365 w 481365"/>
                  <a:gd name="connsiteY31" fmla="*/ 176 h 10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1365" h="109713">
                    <a:moveTo>
                      <a:pt x="352" y="109713"/>
                    </a:moveTo>
                    <a:lnTo>
                      <a:pt x="352" y="59707"/>
                    </a:lnTo>
                    <a:lnTo>
                      <a:pt x="352" y="52563"/>
                    </a:lnTo>
                    <a:lnTo>
                      <a:pt x="352" y="40657"/>
                    </a:lnTo>
                    <a:lnTo>
                      <a:pt x="352" y="31132"/>
                    </a:lnTo>
                    <a:lnTo>
                      <a:pt x="352" y="19226"/>
                    </a:lnTo>
                    <a:cubicBezTo>
                      <a:pt x="352" y="15257"/>
                      <a:pt x="-442" y="9700"/>
                      <a:pt x="352" y="7319"/>
                    </a:cubicBezTo>
                    <a:cubicBezTo>
                      <a:pt x="1146" y="4938"/>
                      <a:pt x="1940" y="5335"/>
                      <a:pt x="5115" y="4938"/>
                    </a:cubicBezTo>
                    <a:cubicBezTo>
                      <a:pt x="8290" y="4541"/>
                      <a:pt x="19402" y="4938"/>
                      <a:pt x="19402" y="4938"/>
                    </a:cubicBezTo>
                    <a:lnTo>
                      <a:pt x="28927" y="4938"/>
                    </a:lnTo>
                    <a:lnTo>
                      <a:pt x="43215" y="4938"/>
                    </a:lnTo>
                    <a:lnTo>
                      <a:pt x="62265" y="4938"/>
                    </a:lnTo>
                    <a:lnTo>
                      <a:pt x="88458" y="4938"/>
                    </a:lnTo>
                    <a:lnTo>
                      <a:pt x="112271" y="4938"/>
                    </a:lnTo>
                    <a:lnTo>
                      <a:pt x="126558" y="4938"/>
                    </a:lnTo>
                    <a:lnTo>
                      <a:pt x="143227" y="4938"/>
                    </a:lnTo>
                    <a:lnTo>
                      <a:pt x="159896" y="4938"/>
                    </a:lnTo>
                    <a:lnTo>
                      <a:pt x="171802" y="4938"/>
                    </a:lnTo>
                    <a:lnTo>
                      <a:pt x="181327" y="4938"/>
                    </a:lnTo>
                    <a:lnTo>
                      <a:pt x="209902" y="4938"/>
                    </a:lnTo>
                    <a:lnTo>
                      <a:pt x="228952" y="4938"/>
                    </a:lnTo>
                    <a:cubicBezTo>
                      <a:pt x="235302" y="4938"/>
                      <a:pt x="238874" y="4541"/>
                      <a:pt x="248002" y="4938"/>
                    </a:cubicBezTo>
                    <a:cubicBezTo>
                      <a:pt x="257130" y="5335"/>
                      <a:pt x="274593" y="7716"/>
                      <a:pt x="283721" y="7319"/>
                    </a:cubicBezTo>
                    <a:cubicBezTo>
                      <a:pt x="292849" y="6922"/>
                      <a:pt x="296421" y="3351"/>
                      <a:pt x="302771" y="2557"/>
                    </a:cubicBezTo>
                    <a:cubicBezTo>
                      <a:pt x="309121" y="1763"/>
                      <a:pt x="321821" y="2557"/>
                      <a:pt x="321821" y="2557"/>
                    </a:cubicBezTo>
                    <a:lnTo>
                      <a:pt x="338490" y="2557"/>
                    </a:lnTo>
                    <a:cubicBezTo>
                      <a:pt x="344443" y="2557"/>
                      <a:pt x="348809" y="2954"/>
                      <a:pt x="357540" y="2557"/>
                    </a:cubicBezTo>
                    <a:cubicBezTo>
                      <a:pt x="366271" y="2160"/>
                      <a:pt x="380955" y="573"/>
                      <a:pt x="390877" y="176"/>
                    </a:cubicBezTo>
                    <a:cubicBezTo>
                      <a:pt x="400799" y="-221"/>
                      <a:pt x="417071" y="176"/>
                      <a:pt x="417071" y="176"/>
                    </a:cubicBezTo>
                    <a:lnTo>
                      <a:pt x="436121" y="176"/>
                    </a:lnTo>
                    <a:lnTo>
                      <a:pt x="457552" y="176"/>
                    </a:lnTo>
                    <a:lnTo>
                      <a:pt x="481365" y="176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32283" y="5050373"/>
                <a:ext cx="803721" cy="1099166"/>
              </a:xfrm>
              <a:custGeom>
                <a:avLst/>
                <a:gdLst>
                  <a:gd name="connsiteX0" fmla="*/ 0 w 803566"/>
                  <a:gd name="connsiteY0" fmla="*/ 1100138 h 1100138"/>
                  <a:gd name="connsiteX1" fmla="*/ 21431 w 803566"/>
                  <a:gd name="connsiteY1" fmla="*/ 1054894 h 1100138"/>
                  <a:gd name="connsiteX2" fmla="*/ 26193 w 803566"/>
                  <a:gd name="connsiteY2" fmla="*/ 1035844 h 1100138"/>
                  <a:gd name="connsiteX3" fmla="*/ 23812 w 803566"/>
                  <a:gd name="connsiteY3" fmla="*/ 1021556 h 1100138"/>
                  <a:gd name="connsiteX4" fmla="*/ 23812 w 803566"/>
                  <a:gd name="connsiteY4" fmla="*/ 988219 h 1100138"/>
                  <a:gd name="connsiteX5" fmla="*/ 23812 w 803566"/>
                  <a:gd name="connsiteY5" fmla="*/ 983456 h 1100138"/>
                  <a:gd name="connsiteX6" fmla="*/ 23812 w 803566"/>
                  <a:gd name="connsiteY6" fmla="*/ 966788 h 1100138"/>
                  <a:gd name="connsiteX7" fmla="*/ 26193 w 803566"/>
                  <a:gd name="connsiteY7" fmla="*/ 964406 h 1100138"/>
                  <a:gd name="connsiteX8" fmla="*/ 23812 w 803566"/>
                  <a:gd name="connsiteY8" fmla="*/ 959644 h 1100138"/>
                  <a:gd name="connsiteX9" fmla="*/ 23812 w 803566"/>
                  <a:gd name="connsiteY9" fmla="*/ 952500 h 1100138"/>
                  <a:gd name="connsiteX10" fmla="*/ 23812 w 803566"/>
                  <a:gd name="connsiteY10" fmla="*/ 945356 h 1100138"/>
                  <a:gd name="connsiteX11" fmla="*/ 23812 w 803566"/>
                  <a:gd name="connsiteY11" fmla="*/ 938213 h 1100138"/>
                  <a:gd name="connsiteX12" fmla="*/ 23812 w 803566"/>
                  <a:gd name="connsiteY12" fmla="*/ 933450 h 1100138"/>
                  <a:gd name="connsiteX13" fmla="*/ 26193 w 803566"/>
                  <a:gd name="connsiteY13" fmla="*/ 931069 h 1100138"/>
                  <a:gd name="connsiteX14" fmla="*/ 28575 w 803566"/>
                  <a:gd name="connsiteY14" fmla="*/ 926306 h 1100138"/>
                  <a:gd name="connsiteX15" fmla="*/ 30956 w 803566"/>
                  <a:gd name="connsiteY15" fmla="*/ 921544 h 1100138"/>
                  <a:gd name="connsiteX16" fmla="*/ 30956 w 803566"/>
                  <a:gd name="connsiteY16" fmla="*/ 914400 h 1100138"/>
                  <a:gd name="connsiteX17" fmla="*/ 30956 w 803566"/>
                  <a:gd name="connsiteY17" fmla="*/ 909638 h 1100138"/>
                  <a:gd name="connsiteX18" fmla="*/ 30956 w 803566"/>
                  <a:gd name="connsiteY18" fmla="*/ 902494 h 1100138"/>
                  <a:gd name="connsiteX19" fmla="*/ 30956 w 803566"/>
                  <a:gd name="connsiteY19" fmla="*/ 897731 h 1100138"/>
                  <a:gd name="connsiteX20" fmla="*/ 30956 w 803566"/>
                  <a:gd name="connsiteY20" fmla="*/ 892969 h 1100138"/>
                  <a:gd name="connsiteX21" fmla="*/ 30956 w 803566"/>
                  <a:gd name="connsiteY21" fmla="*/ 888206 h 1100138"/>
                  <a:gd name="connsiteX22" fmla="*/ 33337 w 803566"/>
                  <a:gd name="connsiteY22" fmla="*/ 876300 h 1100138"/>
                  <a:gd name="connsiteX23" fmla="*/ 38100 w 803566"/>
                  <a:gd name="connsiteY23" fmla="*/ 876300 h 1100138"/>
                  <a:gd name="connsiteX24" fmla="*/ 38100 w 803566"/>
                  <a:gd name="connsiteY24" fmla="*/ 869156 h 1100138"/>
                  <a:gd name="connsiteX25" fmla="*/ 38100 w 803566"/>
                  <a:gd name="connsiteY25" fmla="*/ 862013 h 1100138"/>
                  <a:gd name="connsiteX26" fmla="*/ 38100 w 803566"/>
                  <a:gd name="connsiteY26" fmla="*/ 857250 h 1100138"/>
                  <a:gd name="connsiteX27" fmla="*/ 40481 w 803566"/>
                  <a:gd name="connsiteY27" fmla="*/ 845344 h 1100138"/>
                  <a:gd name="connsiteX28" fmla="*/ 40481 w 803566"/>
                  <a:gd name="connsiteY28" fmla="*/ 833438 h 1100138"/>
                  <a:gd name="connsiteX29" fmla="*/ 40481 w 803566"/>
                  <a:gd name="connsiteY29" fmla="*/ 826294 h 1100138"/>
                  <a:gd name="connsiteX30" fmla="*/ 40481 w 803566"/>
                  <a:gd name="connsiteY30" fmla="*/ 821531 h 1100138"/>
                  <a:gd name="connsiteX31" fmla="*/ 42862 w 803566"/>
                  <a:gd name="connsiteY31" fmla="*/ 821531 h 1100138"/>
                  <a:gd name="connsiteX32" fmla="*/ 45243 w 803566"/>
                  <a:gd name="connsiteY32" fmla="*/ 816769 h 1100138"/>
                  <a:gd name="connsiteX33" fmla="*/ 50006 w 803566"/>
                  <a:gd name="connsiteY33" fmla="*/ 812006 h 1100138"/>
                  <a:gd name="connsiteX34" fmla="*/ 52387 w 803566"/>
                  <a:gd name="connsiteY34" fmla="*/ 809625 h 1100138"/>
                  <a:gd name="connsiteX35" fmla="*/ 61912 w 803566"/>
                  <a:gd name="connsiteY35" fmla="*/ 800100 h 1100138"/>
                  <a:gd name="connsiteX36" fmla="*/ 61912 w 803566"/>
                  <a:gd name="connsiteY36" fmla="*/ 788194 h 1100138"/>
                  <a:gd name="connsiteX37" fmla="*/ 59531 w 803566"/>
                  <a:gd name="connsiteY37" fmla="*/ 773906 h 1100138"/>
                  <a:gd name="connsiteX38" fmla="*/ 59531 w 803566"/>
                  <a:gd name="connsiteY38" fmla="*/ 766763 h 1100138"/>
                  <a:gd name="connsiteX39" fmla="*/ 64293 w 803566"/>
                  <a:gd name="connsiteY39" fmla="*/ 757238 h 1100138"/>
                  <a:gd name="connsiteX40" fmla="*/ 66675 w 803566"/>
                  <a:gd name="connsiteY40" fmla="*/ 752475 h 1100138"/>
                  <a:gd name="connsiteX41" fmla="*/ 71437 w 803566"/>
                  <a:gd name="connsiteY41" fmla="*/ 747713 h 1100138"/>
                  <a:gd name="connsiteX42" fmla="*/ 76200 w 803566"/>
                  <a:gd name="connsiteY42" fmla="*/ 742950 h 1100138"/>
                  <a:gd name="connsiteX43" fmla="*/ 78581 w 803566"/>
                  <a:gd name="connsiteY43" fmla="*/ 742950 h 1100138"/>
                  <a:gd name="connsiteX44" fmla="*/ 78581 w 803566"/>
                  <a:gd name="connsiteY44" fmla="*/ 738188 h 1100138"/>
                  <a:gd name="connsiteX45" fmla="*/ 80962 w 803566"/>
                  <a:gd name="connsiteY45" fmla="*/ 726281 h 1100138"/>
                  <a:gd name="connsiteX46" fmla="*/ 80962 w 803566"/>
                  <a:gd name="connsiteY46" fmla="*/ 721519 h 1100138"/>
                  <a:gd name="connsiteX47" fmla="*/ 83343 w 803566"/>
                  <a:gd name="connsiteY47" fmla="*/ 714375 h 1100138"/>
                  <a:gd name="connsiteX48" fmla="*/ 85725 w 803566"/>
                  <a:gd name="connsiteY48" fmla="*/ 711994 h 1100138"/>
                  <a:gd name="connsiteX49" fmla="*/ 90487 w 803566"/>
                  <a:gd name="connsiteY49" fmla="*/ 711994 h 1100138"/>
                  <a:gd name="connsiteX50" fmla="*/ 92868 w 803566"/>
                  <a:gd name="connsiteY50" fmla="*/ 700088 h 1100138"/>
                  <a:gd name="connsiteX51" fmla="*/ 92868 w 803566"/>
                  <a:gd name="connsiteY51" fmla="*/ 697706 h 1100138"/>
                  <a:gd name="connsiteX52" fmla="*/ 95250 w 803566"/>
                  <a:gd name="connsiteY52" fmla="*/ 692944 h 1100138"/>
                  <a:gd name="connsiteX53" fmla="*/ 102393 w 803566"/>
                  <a:gd name="connsiteY53" fmla="*/ 688181 h 1100138"/>
                  <a:gd name="connsiteX54" fmla="*/ 104775 w 803566"/>
                  <a:gd name="connsiteY54" fmla="*/ 683419 h 1100138"/>
                  <a:gd name="connsiteX55" fmla="*/ 104775 w 803566"/>
                  <a:gd name="connsiteY55" fmla="*/ 681038 h 1100138"/>
                  <a:gd name="connsiteX56" fmla="*/ 104775 w 803566"/>
                  <a:gd name="connsiteY56" fmla="*/ 676275 h 1100138"/>
                  <a:gd name="connsiteX57" fmla="*/ 107156 w 803566"/>
                  <a:gd name="connsiteY57" fmla="*/ 666750 h 1100138"/>
                  <a:gd name="connsiteX58" fmla="*/ 107156 w 803566"/>
                  <a:gd name="connsiteY58" fmla="*/ 659606 h 1100138"/>
                  <a:gd name="connsiteX59" fmla="*/ 111918 w 803566"/>
                  <a:gd name="connsiteY59" fmla="*/ 659606 h 1100138"/>
                  <a:gd name="connsiteX60" fmla="*/ 114300 w 803566"/>
                  <a:gd name="connsiteY60" fmla="*/ 650081 h 1100138"/>
                  <a:gd name="connsiteX61" fmla="*/ 114300 w 803566"/>
                  <a:gd name="connsiteY61" fmla="*/ 640556 h 1100138"/>
                  <a:gd name="connsiteX62" fmla="*/ 116681 w 803566"/>
                  <a:gd name="connsiteY62" fmla="*/ 635794 h 1100138"/>
                  <a:gd name="connsiteX63" fmla="*/ 119062 w 803566"/>
                  <a:gd name="connsiteY63" fmla="*/ 626269 h 1100138"/>
                  <a:gd name="connsiteX64" fmla="*/ 119062 w 803566"/>
                  <a:gd name="connsiteY64" fmla="*/ 609600 h 1100138"/>
                  <a:gd name="connsiteX65" fmla="*/ 119062 w 803566"/>
                  <a:gd name="connsiteY65" fmla="*/ 597694 h 1100138"/>
                  <a:gd name="connsiteX66" fmla="*/ 126206 w 803566"/>
                  <a:gd name="connsiteY66" fmla="*/ 590550 h 1100138"/>
                  <a:gd name="connsiteX67" fmla="*/ 133350 w 803566"/>
                  <a:gd name="connsiteY67" fmla="*/ 585788 h 1100138"/>
                  <a:gd name="connsiteX68" fmla="*/ 135731 w 803566"/>
                  <a:gd name="connsiteY68" fmla="*/ 578644 h 1100138"/>
                  <a:gd name="connsiteX69" fmla="*/ 135731 w 803566"/>
                  <a:gd name="connsiteY69" fmla="*/ 576263 h 1100138"/>
                  <a:gd name="connsiteX70" fmla="*/ 135731 w 803566"/>
                  <a:gd name="connsiteY70" fmla="*/ 569119 h 1100138"/>
                  <a:gd name="connsiteX71" fmla="*/ 135731 w 803566"/>
                  <a:gd name="connsiteY71" fmla="*/ 564356 h 1100138"/>
                  <a:gd name="connsiteX72" fmla="*/ 135731 w 803566"/>
                  <a:gd name="connsiteY72" fmla="*/ 559594 h 1100138"/>
                  <a:gd name="connsiteX73" fmla="*/ 135731 w 803566"/>
                  <a:gd name="connsiteY73" fmla="*/ 552450 h 1100138"/>
                  <a:gd name="connsiteX74" fmla="*/ 135731 w 803566"/>
                  <a:gd name="connsiteY74" fmla="*/ 547688 h 1100138"/>
                  <a:gd name="connsiteX75" fmla="*/ 138112 w 803566"/>
                  <a:gd name="connsiteY75" fmla="*/ 547688 h 1100138"/>
                  <a:gd name="connsiteX76" fmla="*/ 140493 w 803566"/>
                  <a:gd name="connsiteY76" fmla="*/ 547688 h 1100138"/>
                  <a:gd name="connsiteX77" fmla="*/ 147637 w 803566"/>
                  <a:gd name="connsiteY77" fmla="*/ 547688 h 1100138"/>
                  <a:gd name="connsiteX78" fmla="*/ 154781 w 803566"/>
                  <a:gd name="connsiteY78" fmla="*/ 547688 h 1100138"/>
                  <a:gd name="connsiteX79" fmla="*/ 157162 w 803566"/>
                  <a:gd name="connsiteY79" fmla="*/ 545306 h 1100138"/>
                  <a:gd name="connsiteX80" fmla="*/ 159543 w 803566"/>
                  <a:gd name="connsiteY80" fmla="*/ 545306 h 1100138"/>
                  <a:gd name="connsiteX81" fmla="*/ 159543 w 803566"/>
                  <a:gd name="connsiteY81" fmla="*/ 538163 h 1100138"/>
                  <a:gd name="connsiteX82" fmla="*/ 161925 w 803566"/>
                  <a:gd name="connsiteY82" fmla="*/ 533400 h 1100138"/>
                  <a:gd name="connsiteX83" fmla="*/ 161925 w 803566"/>
                  <a:gd name="connsiteY83" fmla="*/ 528638 h 1100138"/>
                  <a:gd name="connsiteX84" fmla="*/ 166687 w 803566"/>
                  <a:gd name="connsiteY84" fmla="*/ 526256 h 1100138"/>
                  <a:gd name="connsiteX85" fmla="*/ 171450 w 803566"/>
                  <a:gd name="connsiteY85" fmla="*/ 523875 h 1100138"/>
                  <a:gd name="connsiteX86" fmla="*/ 171450 w 803566"/>
                  <a:gd name="connsiteY86" fmla="*/ 514350 h 1100138"/>
                  <a:gd name="connsiteX87" fmla="*/ 171450 w 803566"/>
                  <a:gd name="connsiteY87" fmla="*/ 509588 h 1100138"/>
                  <a:gd name="connsiteX88" fmla="*/ 178593 w 803566"/>
                  <a:gd name="connsiteY88" fmla="*/ 509588 h 1100138"/>
                  <a:gd name="connsiteX89" fmla="*/ 185737 w 803566"/>
                  <a:gd name="connsiteY89" fmla="*/ 509588 h 1100138"/>
                  <a:gd name="connsiteX90" fmla="*/ 190500 w 803566"/>
                  <a:gd name="connsiteY90" fmla="*/ 509588 h 1100138"/>
                  <a:gd name="connsiteX91" fmla="*/ 192881 w 803566"/>
                  <a:gd name="connsiteY91" fmla="*/ 509588 h 1100138"/>
                  <a:gd name="connsiteX92" fmla="*/ 192881 w 803566"/>
                  <a:gd name="connsiteY92" fmla="*/ 502444 h 1100138"/>
                  <a:gd name="connsiteX93" fmla="*/ 192881 w 803566"/>
                  <a:gd name="connsiteY93" fmla="*/ 497681 h 1100138"/>
                  <a:gd name="connsiteX94" fmla="*/ 195262 w 803566"/>
                  <a:gd name="connsiteY94" fmla="*/ 495300 h 1100138"/>
                  <a:gd name="connsiteX95" fmla="*/ 200025 w 803566"/>
                  <a:gd name="connsiteY95" fmla="*/ 492919 h 1100138"/>
                  <a:gd name="connsiteX96" fmla="*/ 204787 w 803566"/>
                  <a:gd name="connsiteY96" fmla="*/ 492919 h 1100138"/>
                  <a:gd name="connsiteX97" fmla="*/ 211931 w 803566"/>
                  <a:gd name="connsiteY97" fmla="*/ 492919 h 1100138"/>
                  <a:gd name="connsiteX98" fmla="*/ 219075 w 803566"/>
                  <a:gd name="connsiteY98" fmla="*/ 492919 h 1100138"/>
                  <a:gd name="connsiteX99" fmla="*/ 219075 w 803566"/>
                  <a:gd name="connsiteY99" fmla="*/ 490538 h 1100138"/>
                  <a:gd name="connsiteX100" fmla="*/ 219075 w 803566"/>
                  <a:gd name="connsiteY100" fmla="*/ 478631 h 1100138"/>
                  <a:gd name="connsiteX101" fmla="*/ 219075 w 803566"/>
                  <a:gd name="connsiteY101" fmla="*/ 469106 h 1100138"/>
                  <a:gd name="connsiteX102" fmla="*/ 219075 w 803566"/>
                  <a:gd name="connsiteY102" fmla="*/ 466725 h 1100138"/>
                  <a:gd name="connsiteX103" fmla="*/ 223837 w 803566"/>
                  <a:gd name="connsiteY103" fmla="*/ 461963 h 1100138"/>
                  <a:gd name="connsiteX104" fmla="*/ 228600 w 803566"/>
                  <a:gd name="connsiteY104" fmla="*/ 461963 h 1100138"/>
                  <a:gd name="connsiteX105" fmla="*/ 233362 w 803566"/>
                  <a:gd name="connsiteY105" fmla="*/ 459581 h 1100138"/>
                  <a:gd name="connsiteX106" fmla="*/ 235743 w 803566"/>
                  <a:gd name="connsiteY106" fmla="*/ 459581 h 1100138"/>
                  <a:gd name="connsiteX107" fmla="*/ 238125 w 803566"/>
                  <a:gd name="connsiteY107" fmla="*/ 459581 h 1100138"/>
                  <a:gd name="connsiteX108" fmla="*/ 245268 w 803566"/>
                  <a:gd name="connsiteY108" fmla="*/ 459581 h 1100138"/>
                  <a:gd name="connsiteX109" fmla="*/ 245268 w 803566"/>
                  <a:gd name="connsiteY109" fmla="*/ 450056 h 1100138"/>
                  <a:gd name="connsiteX110" fmla="*/ 245268 w 803566"/>
                  <a:gd name="connsiteY110" fmla="*/ 442913 h 1100138"/>
                  <a:gd name="connsiteX111" fmla="*/ 245268 w 803566"/>
                  <a:gd name="connsiteY111" fmla="*/ 438150 h 1100138"/>
                  <a:gd name="connsiteX112" fmla="*/ 245268 w 803566"/>
                  <a:gd name="connsiteY112" fmla="*/ 435769 h 1100138"/>
                  <a:gd name="connsiteX113" fmla="*/ 245268 w 803566"/>
                  <a:gd name="connsiteY113" fmla="*/ 431006 h 1100138"/>
                  <a:gd name="connsiteX114" fmla="*/ 245268 w 803566"/>
                  <a:gd name="connsiteY114" fmla="*/ 423863 h 1100138"/>
                  <a:gd name="connsiteX115" fmla="*/ 247650 w 803566"/>
                  <a:gd name="connsiteY115" fmla="*/ 411956 h 1100138"/>
                  <a:gd name="connsiteX116" fmla="*/ 250031 w 803566"/>
                  <a:gd name="connsiteY116" fmla="*/ 402431 h 1100138"/>
                  <a:gd name="connsiteX117" fmla="*/ 257175 w 803566"/>
                  <a:gd name="connsiteY117" fmla="*/ 402431 h 1100138"/>
                  <a:gd name="connsiteX118" fmla="*/ 261937 w 803566"/>
                  <a:gd name="connsiteY118" fmla="*/ 392906 h 1100138"/>
                  <a:gd name="connsiteX119" fmla="*/ 264318 w 803566"/>
                  <a:gd name="connsiteY119" fmla="*/ 388144 h 1100138"/>
                  <a:gd name="connsiteX120" fmla="*/ 269081 w 803566"/>
                  <a:gd name="connsiteY120" fmla="*/ 385763 h 1100138"/>
                  <a:gd name="connsiteX121" fmla="*/ 273843 w 803566"/>
                  <a:gd name="connsiteY121" fmla="*/ 385763 h 1100138"/>
                  <a:gd name="connsiteX122" fmla="*/ 280987 w 803566"/>
                  <a:gd name="connsiteY122" fmla="*/ 385763 h 1100138"/>
                  <a:gd name="connsiteX123" fmla="*/ 283368 w 803566"/>
                  <a:gd name="connsiteY123" fmla="*/ 385763 h 1100138"/>
                  <a:gd name="connsiteX124" fmla="*/ 288131 w 803566"/>
                  <a:gd name="connsiteY124" fmla="*/ 385763 h 1100138"/>
                  <a:gd name="connsiteX125" fmla="*/ 297656 w 803566"/>
                  <a:gd name="connsiteY125" fmla="*/ 385763 h 1100138"/>
                  <a:gd name="connsiteX126" fmla="*/ 300037 w 803566"/>
                  <a:gd name="connsiteY126" fmla="*/ 381000 h 1100138"/>
                  <a:gd name="connsiteX127" fmla="*/ 300037 w 803566"/>
                  <a:gd name="connsiteY127" fmla="*/ 376238 h 1100138"/>
                  <a:gd name="connsiteX128" fmla="*/ 304800 w 803566"/>
                  <a:gd name="connsiteY128" fmla="*/ 373856 h 1100138"/>
                  <a:gd name="connsiteX129" fmla="*/ 304800 w 803566"/>
                  <a:gd name="connsiteY129" fmla="*/ 366713 h 1100138"/>
                  <a:gd name="connsiteX130" fmla="*/ 311943 w 803566"/>
                  <a:gd name="connsiteY130" fmla="*/ 366713 h 1100138"/>
                  <a:gd name="connsiteX131" fmla="*/ 314325 w 803566"/>
                  <a:gd name="connsiteY131" fmla="*/ 366713 h 1100138"/>
                  <a:gd name="connsiteX132" fmla="*/ 321468 w 803566"/>
                  <a:gd name="connsiteY132" fmla="*/ 366713 h 1100138"/>
                  <a:gd name="connsiteX133" fmla="*/ 323850 w 803566"/>
                  <a:gd name="connsiteY133" fmla="*/ 366713 h 1100138"/>
                  <a:gd name="connsiteX134" fmla="*/ 338137 w 803566"/>
                  <a:gd name="connsiteY134" fmla="*/ 366713 h 1100138"/>
                  <a:gd name="connsiteX135" fmla="*/ 345281 w 803566"/>
                  <a:gd name="connsiteY135" fmla="*/ 369094 h 1100138"/>
                  <a:gd name="connsiteX136" fmla="*/ 350043 w 803566"/>
                  <a:gd name="connsiteY136" fmla="*/ 369094 h 1100138"/>
                  <a:gd name="connsiteX137" fmla="*/ 357187 w 803566"/>
                  <a:gd name="connsiteY137" fmla="*/ 369094 h 1100138"/>
                  <a:gd name="connsiteX138" fmla="*/ 361950 w 803566"/>
                  <a:gd name="connsiteY138" fmla="*/ 366713 h 1100138"/>
                  <a:gd name="connsiteX139" fmla="*/ 369093 w 803566"/>
                  <a:gd name="connsiteY139" fmla="*/ 366713 h 1100138"/>
                  <a:gd name="connsiteX140" fmla="*/ 371475 w 803566"/>
                  <a:gd name="connsiteY140" fmla="*/ 357188 h 1100138"/>
                  <a:gd name="connsiteX141" fmla="*/ 371475 w 803566"/>
                  <a:gd name="connsiteY141" fmla="*/ 352425 h 1100138"/>
                  <a:gd name="connsiteX142" fmla="*/ 378618 w 803566"/>
                  <a:gd name="connsiteY142" fmla="*/ 350044 h 1100138"/>
                  <a:gd name="connsiteX143" fmla="*/ 383381 w 803566"/>
                  <a:gd name="connsiteY143" fmla="*/ 350044 h 1100138"/>
                  <a:gd name="connsiteX144" fmla="*/ 385762 w 803566"/>
                  <a:gd name="connsiteY144" fmla="*/ 350044 h 1100138"/>
                  <a:gd name="connsiteX145" fmla="*/ 390525 w 803566"/>
                  <a:gd name="connsiteY145" fmla="*/ 350044 h 1100138"/>
                  <a:gd name="connsiteX146" fmla="*/ 395287 w 803566"/>
                  <a:gd name="connsiteY146" fmla="*/ 350044 h 1100138"/>
                  <a:gd name="connsiteX147" fmla="*/ 397668 w 803566"/>
                  <a:gd name="connsiteY147" fmla="*/ 345281 h 1100138"/>
                  <a:gd name="connsiteX148" fmla="*/ 397668 w 803566"/>
                  <a:gd name="connsiteY148" fmla="*/ 340519 h 1100138"/>
                  <a:gd name="connsiteX149" fmla="*/ 397668 w 803566"/>
                  <a:gd name="connsiteY149" fmla="*/ 335756 h 1100138"/>
                  <a:gd name="connsiteX150" fmla="*/ 402431 w 803566"/>
                  <a:gd name="connsiteY150" fmla="*/ 328613 h 1100138"/>
                  <a:gd name="connsiteX151" fmla="*/ 409575 w 803566"/>
                  <a:gd name="connsiteY151" fmla="*/ 328613 h 1100138"/>
                  <a:gd name="connsiteX152" fmla="*/ 409575 w 803566"/>
                  <a:gd name="connsiteY152" fmla="*/ 323850 h 1100138"/>
                  <a:gd name="connsiteX153" fmla="*/ 409575 w 803566"/>
                  <a:gd name="connsiteY153" fmla="*/ 316706 h 1100138"/>
                  <a:gd name="connsiteX154" fmla="*/ 411956 w 803566"/>
                  <a:gd name="connsiteY154" fmla="*/ 314325 h 1100138"/>
                  <a:gd name="connsiteX155" fmla="*/ 414337 w 803566"/>
                  <a:gd name="connsiteY155" fmla="*/ 314325 h 1100138"/>
                  <a:gd name="connsiteX156" fmla="*/ 419100 w 803566"/>
                  <a:gd name="connsiteY156" fmla="*/ 314325 h 1100138"/>
                  <a:gd name="connsiteX157" fmla="*/ 421481 w 803566"/>
                  <a:gd name="connsiteY157" fmla="*/ 314325 h 1100138"/>
                  <a:gd name="connsiteX158" fmla="*/ 426243 w 803566"/>
                  <a:gd name="connsiteY158" fmla="*/ 311944 h 1100138"/>
                  <a:gd name="connsiteX159" fmla="*/ 435768 w 803566"/>
                  <a:gd name="connsiteY159" fmla="*/ 311944 h 1100138"/>
                  <a:gd name="connsiteX160" fmla="*/ 442912 w 803566"/>
                  <a:gd name="connsiteY160" fmla="*/ 311944 h 1100138"/>
                  <a:gd name="connsiteX161" fmla="*/ 445293 w 803566"/>
                  <a:gd name="connsiteY161" fmla="*/ 311944 h 1100138"/>
                  <a:gd name="connsiteX162" fmla="*/ 445293 w 803566"/>
                  <a:gd name="connsiteY162" fmla="*/ 307181 h 1100138"/>
                  <a:gd name="connsiteX163" fmla="*/ 447675 w 803566"/>
                  <a:gd name="connsiteY163" fmla="*/ 300038 h 1100138"/>
                  <a:gd name="connsiteX164" fmla="*/ 447675 w 803566"/>
                  <a:gd name="connsiteY164" fmla="*/ 290513 h 1100138"/>
                  <a:gd name="connsiteX165" fmla="*/ 454818 w 803566"/>
                  <a:gd name="connsiteY165" fmla="*/ 290513 h 1100138"/>
                  <a:gd name="connsiteX166" fmla="*/ 464343 w 803566"/>
                  <a:gd name="connsiteY166" fmla="*/ 290513 h 1100138"/>
                  <a:gd name="connsiteX167" fmla="*/ 471487 w 803566"/>
                  <a:gd name="connsiteY167" fmla="*/ 290513 h 1100138"/>
                  <a:gd name="connsiteX168" fmla="*/ 471487 w 803566"/>
                  <a:gd name="connsiteY168" fmla="*/ 283369 h 1100138"/>
                  <a:gd name="connsiteX169" fmla="*/ 471487 w 803566"/>
                  <a:gd name="connsiteY169" fmla="*/ 280988 h 1100138"/>
                  <a:gd name="connsiteX170" fmla="*/ 473868 w 803566"/>
                  <a:gd name="connsiteY170" fmla="*/ 278606 h 1100138"/>
                  <a:gd name="connsiteX171" fmla="*/ 473868 w 803566"/>
                  <a:gd name="connsiteY171" fmla="*/ 271463 h 1100138"/>
                  <a:gd name="connsiteX172" fmla="*/ 476250 w 803566"/>
                  <a:gd name="connsiteY172" fmla="*/ 271463 h 1100138"/>
                  <a:gd name="connsiteX173" fmla="*/ 485775 w 803566"/>
                  <a:gd name="connsiteY173" fmla="*/ 264319 h 1100138"/>
                  <a:gd name="connsiteX174" fmla="*/ 485775 w 803566"/>
                  <a:gd name="connsiteY174" fmla="*/ 254794 h 1100138"/>
                  <a:gd name="connsiteX175" fmla="*/ 485775 w 803566"/>
                  <a:gd name="connsiteY175" fmla="*/ 250031 h 1100138"/>
                  <a:gd name="connsiteX176" fmla="*/ 495300 w 803566"/>
                  <a:gd name="connsiteY176" fmla="*/ 250031 h 1100138"/>
                  <a:gd name="connsiteX177" fmla="*/ 502443 w 803566"/>
                  <a:gd name="connsiteY177" fmla="*/ 250031 h 1100138"/>
                  <a:gd name="connsiteX178" fmla="*/ 504825 w 803566"/>
                  <a:gd name="connsiteY178" fmla="*/ 252413 h 1100138"/>
                  <a:gd name="connsiteX179" fmla="*/ 509587 w 803566"/>
                  <a:gd name="connsiteY179" fmla="*/ 252413 h 1100138"/>
                  <a:gd name="connsiteX180" fmla="*/ 509587 w 803566"/>
                  <a:gd name="connsiteY180" fmla="*/ 247650 h 1100138"/>
                  <a:gd name="connsiteX181" fmla="*/ 509587 w 803566"/>
                  <a:gd name="connsiteY181" fmla="*/ 240506 h 1100138"/>
                  <a:gd name="connsiteX182" fmla="*/ 509587 w 803566"/>
                  <a:gd name="connsiteY182" fmla="*/ 233363 h 1100138"/>
                  <a:gd name="connsiteX183" fmla="*/ 516731 w 803566"/>
                  <a:gd name="connsiteY183" fmla="*/ 233363 h 1100138"/>
                  <a:gd name="connsiteX184" fmla="*/ 521493 w 803566"/>
                  <a:gd name="connsiteY184" fmla="*/ 233363 h 1100138"/>
                  <a:gd name="connsiteX185" fmla="*/ 523875 w 803566"/>
                  <a:gd name="connsiteY185" fmla="*/ 233363 h 1100138"/>
                  <a:gd name="connsiteX186" fmla="*/ 528637 w 803566"/>
                  <a:gd name="connsiteY186" fmla="*/ 230981 h 1100138"/>
                  <a:gd name="connsiteX187" fmla="*/ 528637 w 803566"/>
                  <a:gd name="connsiteY187" fmla="*/ 223838 h 1100138"/>
                  <a:gd name="connsiteX188" fmla="*/ 528637 w 803566"/>
                  <a:gd name="connsiteY188" fmla="*/ 221456 h 1100138"/>
                  <a:gd name="connsiteX189" fmla="*/ 528637 w 803566"/>
                  <a:gd name="connsiteY189" fmla="*/ 216694 h 1100138"/>
                  <a:gd name="connsiteX190" fmla="*/ 528637 w 803566"/>
                  <a:gd name="connsiteY190" fmla="*/ 214313 h 1100138"/>
                  <a:gd name="connsiteX191" fmla="*/ 538162 w 803566"/>
                  <a:gd name="connsiteY191" fmla="*/ 214313 h 1100138"/>
                  <a:gd name="connsiteX192" fmla="*/ 545306 w 803566"/>
                  <a:gd name="connsiteY192" fmla="*/ 214313 h 1100138"/>
                  <a:gd name="connsiteX193" fmla="*/ 552450 w 803566"/>
                  <a:gd name="connsiteY193" fmla="*/ 211931 h 1100138"/>
                  <a:gd name="connsiteX194" fmla="*/ 554831 w 803566"/>
                  <a:gd name="connsiteY194" fmla="*/ 211931 h 1100138"/>
                  <a:gd name="connsiteX195" fmla="*/ 561975 w 803566"/>
                  <a:gd name="connsiteY195" fmla="*/ 216694 h 1100138"/>
                  <a:gd name="connsiteX196" fmla="*/ 566737 w 803566"/>
                  <a:gd name="connsiteY196" fmla="*/ 216694 h 1100138"/>
                  <a:gd name="connsiteX197" fmla="*/ 569118 w 803566"/>
                  <a:gd name="connsiteY197" fmla="*/ 216694 h 1100138"/>
                  <a:gd name="connsiteX198" fmla="*/ 573881 w 803566"/>
                  <a:gd name="connsiteY198" fmla="*/ 216694 h 1100138"/>
                  <a:gd name="connsiteX199" fmla="*/ 573881 w 803566"/>
                  <a:gd name="connsiteY199" fmla="*/ 204788 h 1100138"/>
                  <a:gd name="connsiteX200" fmla="*/ 573881 w 803566"/>
                  <a:gd name="connsiteY200" fmla="*/ 195263 h 1100138"/>
                  <a:gd name="connsiteX201" fmla="*/ 571500 w 803566"/>
                  <a:gd name="connsiteY201" fmla="*/ 188119 h 1100138"/>
                  <a:gd name="connsiteX202" fmla="*/ 571500 w 803566"/>
                  <a:gd name="connsiteY202" fmla="*/ 185738 h 1100138"/>
                  <a:gd name="connsiteX203" fmla="*/ 573881 w 803566"/>
                  <a:gd name="connsiteY203" fmla="*/ 176213 h 1100138"/>
                  <a:gd name="connsiteX204" fmla="*/ 595312 w 803566"/>
                  <a:gd name="connsiteY204" fmla="*/ 176213 h 1100138"/>
                  <a:gd name="connsiteX205" fmla="*/ 609600 w 803566"/>
                  <a:gd name="connsiteY205" fmla="*/ 178594 h 1100138"/>
                  <a:gd name="connsiteX206" fmla="*/ 611981 w 803566"/>
                  <a:gd name="connsiteY206" fmla="*/ 169069 h 1100138"/>
                  <a:gd name="connsiteX207" fmla="*/ 611981 w 803566"/>
                  <a:gd name="connsiteY207" fmla="*/ 161925 h 1100138"/>
                  <a:gd name="connsiteX208" fmla="*/ 623887 w 803566"/>
                  <a:gd name="connsiteY208" fmla="*/ 154781 h 1100138"/>
                  <a:gd name="connsiteX209" fmla="*/ 626268 w 803566"/>
                  <a:gd name="connsiteY209" fmla="*/ 154781 h 1100138"/>
                  <a:gd name="connsiteX210" fmla="*/ 626268 w 803566"/>
                  <a:gd name="connsiteY210" fmla="*/ 150019 h 1100138"/>
                  <a:gd name="connsiteX211" fmla="*/ 623887 w 803566"/>
                  <a:gd name="connsiteY211" fmla="*/ 140494 h 1100138"/>
                  <a:gd name="connsiteX212" fmla="*/ 631031 w 803566"/>
                  <a:gd name="connsiteY212" fmla="*/ 140494 h 1100138"/>
                  <a:gd name="connsiteX213" fmla="*/ 638175 w 803566"/>
                  <a:gd name="connsiteY213" fmla="*/ 138113 h 1100138"/>
                  <a:gd name="connsiteX214" fmla="*/ 654843 w 803566"/>
                  <a:gd name="connsiteY214" fmla="*/ 135731 h 1100138"/>
                  <a:gd name="connsiteX215" fmla="*/ 654843 w 803566"/>
                  <a:gd name="connsiteY215" fmla="*/ 128588 h 1100138"/>
                  <a:gd name="connsiteX216" fmla="*/ 652462 w 803566"/>
                  <a:gd name="connsiteY216" fmla="*/ 123825 h 1100138"/>
                  <a:gd name="connsiteX217" fmla="*/ 669131 w 803566"/>
                  <a:gd name="connsiteY217" fmla="*/ 119063 h 1100138"/>
                  <a:gd name="connsiteX218" fmla="*/ 666750 w 803566"/>
                  <a:gd name="connsiteY218" fmla="*/ 111919 h 1100138"/>
                  <a:gd name="connsiteX219" fmla="*/ 664368 w 803566"/>
                  <a:gd name="connsiteY219" fmla="*/ 102394 h 1100138"/>
                  <a:gd name="connsiteX220" fmla="*/ 671512 w 803566"/>
                  <a:gd name="connsiteY220" fmla="*/ 102394 h 1100138"/>
                  <a:gd name="connsiteX221" fmla="*/ 673893 w 803566"/>
                  <a:gd name="connsiteY221" fmla="*/ 102394 h 1100138"/>
                  <a:gd name="connsiteX222" fmla="*/ 681037 w 803566"/>
                  <a:gd name="connsiteY222" fmla="*/ 100013 h 1100138"/>
                  <a:gd name="connsiteX223" fmla="*/ 685800 w 803566"/>
                  <a:gd name="connsiteY223" fmla="*/ 100013 h 1100138"/>
                  <a:gd name="connsiteX224" fmla="*/ 688181 w 803566"/>
                  <a:gd name="connsiteY224" fmla="*/ 95250 h 1100138"/>
                  <a:gd name="connsiteX225" fmla="*/ 685800 w 803566"/>
                  <a:gd name="connsiteY225" fmla="*/ 88106 h 1100138"/>
                  <a:gd name="connsiteX226" fmla="*/ 692943 w 803566"/>
                  <a:gd name="connsiteY226" fmla="*/ 83344 h 1100138"/>
                  <a:gd name="connsiteX227" fmla="*/ 707231 w 803566"/>
                  <a:gd name="connsiteY227" fmla="*/ 83344 h 1100138"/>
                  <a:gd name="connsiteX228" fmla="*/ 702468 w 803566"/>
                  <a:gd name="connsiteY228" fmla="*/ 73819 h 1100138"/>
                  <a:gd name="connsiteX229" fmla="*/ 702468 w 803566"/>
                  <a:gd name="connsiteY229" fmla="*/ 64294 h 1100138"/>
                  <a:gd name="connsiteX230" fmla="*/ 709612 w 803566"/>
                  <a:gd name="connsiteY230" fmla="*/ 64294 h 1100138"/>
                  <a:gd name="connsiteX231" fmla="*/ 731043 w 803566"/>
                  <a:gd name="connsiteY231" fmla="*/ 64294 h 1100138"/>
                  <a:gd name="connsiteX232" fmla="*/ 747712 w 803566"/>
                  <a:gd name="connsiteY232" fmla="*/ 64294 h 1100138"/>
                  <a:gd name="connsiteX233" fmla="*/ 754856 w 803566"/>
                  <a:gd name="connsiteY233" fmla="*/ 64294 h 1100138"/>
                  <a:gd name="connsiteX234" fmla="*/ 759618 w 803566"/>
                  <a:gd name="connsiteY234" fmla="*/ 64294 h 1100138"/>
                  <a:gd name="connsiteX235" fmla="*/ 769143 w 803566"/>
                  <a:gd name="connsiteY235" fmla="*/ 64294 h 1100138"/>
                  <a:gd name="connsiteX236" fmla="*/ 771525 w 803566"/>
                  <a:gd name="connsiteY236" fmla="*/ 64294 h 1100138"/>
                  <a:gd name="connsiteX237" fmla="*/ 776287 w 803566"/>
                  <a:gd name="connsiteY237" fmla="*/ 66675 h 1100138"/>
                  <a:gd name="connsiteX238" fmla="*/ 781050 w 803566"/>
                  <a:gd name="connsiteY238" fmla="*/ 52388 h 1100138"/>
                  <a:gd name="connsiteX239" fmla="*/ 783431 w 803566"/>
                  <a:gd name="connsiteY239" fmla="*/ 45244 h 1100138"/>
                  <a:gd name="connsiteX240" fmla="*/ 790575 w 803566"/>
                  <a:gd name="connsiteY240" fmla="*/ 38100 h 1100138"/>
                  <a:gd name="connsiteX241" fmla="*/ 797718 w 803566"/>
                  <a:gd name="connsiteY241" fmla="*/ 38100 h 1100138"/>
                  <a:gd name="connsiteX242" fmla="*/ 792956 w 803566"/>
                  <a:gd name="connsiteY242" fmla="*/ 33338 h 1100138"/>
                  <a:gd name="connsiteX243" fmla="*/ 790575 w 803566"/>
                  <a:gd name="connsiteY243" fmla="*/ 26194 h 1100138"/>
                  <a:gd name="connsiteX244" fmla="*/ 802481 w 803566"/>
                  <a:gd name="connsiteY244" fmla="*/ 30956 h 1100138"/>
                  <a:gd name="connsiteX245" fmla="*/ 802481 w 803566"/>
                  <a:gd name="connsiteY245" fmla="*/ 21431 h 1100138"/>
                  <a:gd name="connsiteX246" fmla="*/ 797718 w 803566"/>
                  <a:gd name="connsiteY246" fmla="*/ 9525 h 1100138"/>
                  <a:gd name="connsiteX247" fmla="*/ 797718 w 803566"/>
                  <a:gd name="connsiteY247" fmla="*/ 7144 h 1100138"/>
                  <a:gd name="connsiteX248" fmla="*/ 797718 w 803566"/>
                  <a:gd name="connsiteY248" fmla="*/ 2381 h 1100138"/>
                  <a:gd name="connsiteX249" fmla="*/ 797718 w 803566"/>
                  <a:gd name="connsiteY249" fmla="*/ 0 h 110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</a:cxnLst>
                <a:rect l="l" t="t" r="r" b="b"/>
                <a:pathLst>
                  <a:path w="803566" h="1100138">
                    <a:moveTo>
                      <a:pt x="0" y="1100138"/>
                    </a:moveTo>
                    <a:cubicBezTo>
                      <a:pt x="8533" y="1082874"/>
                      <a:pt x="17066" y="1065610"/>
                      <a:pt x="21431" y="1054894"/>
                    </a:cubicBezTo>
                    <a:cubicBezTo>
                      <a:pt x="25796" y="1044178"/>
                      <a:pt x="25796" y="1041400"/>
                      <a:pt x="26193" y="1035844"/>
                    </a:cubicBezTo>
                    <a:cubicBezTo>
                      <a:pt x="26590" y="1030288"/>
                      <a:pt x="24209" y="1029493"/>
                      <a:pt x="23812" y="1021556"/>
                    </a:cubicBezTo>
                    <a:cubicBezTo>
                      <a:pt x="23415" y="1013619"/>
                      <a:pt x="23812" y="988219"/>
                      <a:pt x="23812" y="988219"/>
                    </a:cubicBezTo>
                    <a:lnTo>
                      <a:pt x="23812" y="983456"/>
                    </a:lnTo>
                    <a:cubicBezTo>
                      <a:pt x="23812" y="979884"/>
                      <a:pt x="23415" y="969963"/>
                      <a:pt x="23812" y="966788"/>
                    </a:cubicBezTo>
                    <a:cubicBezTo>
                      <a:pt x="24209" y="963613"/>
                      <a:pt x="26193" y="965597"/>
                      <a:pt x="26193" y="964406"/>
                    </a:cubicBezTo>
                    <a:cubicBezTo>
                      <a:pt x="26193" y="963215"/>
                      <a:pt x="24209" y="961628"/>
                      <a:pt x="23812" y="959644"/>
                    </a:cubicBezTo>
                    <a:cubicBezTo>
                      <a:pt x="23415" y="957660"/>
                      <a:pt x="23812" y="952500"/>
                      <a:pt x="23812" y="952500"/>
                    </a:cubicBezTo>
                    <a:lnTo>
                      <a:pt x="23812" y="945356"/>
                    </a:lnTo>
                    <a:lnTo>
                      <a:pt x="23812" y="938213"/>
                    </a:lnTo>
                    <a:cubicBezTo>
                      <a:pt x="23812" y="936229"/>
                      <a:pt x="23415" y="934641"/>
                      <a:pt x="23812" y="933450"/>
                    </a:cubicBezTo>
                    <a:cubicBezTo>
                      <a:pt x="24209" y="932259"/>
                      <a:pt x="25399" y="932260"/>
                      <a:pt x="26193" y="931069"/>
                    </a:cubicBezTo>
                    <a:cubicBezTo>
                      <a:pt x="26987" y="929878"/>
                      <a:pt x="28575" y="926306"/>
                      <a:pt x="28575" y="926306"/>
                    </a:cubicBezTo>
                    <a:cubicBezTo>
                      <a:pt x="29369" y="924719"/>
                      <a:pt x="30559" y="923528"/>
                      <a:pt x="30956" y="921544"/>
                    </a:cubicBezTo>
                    <a:cubicBezTo>
                      <a:pt x="31353" y="919560"/>
                      <a:pt x="30956" y="914400"/>
                      <a:pt x="30956" y="914400"/>
                    </a:cubicBezTo>
                    <a:lnTo>
                      <a:pt x="30956" y="909638"/>
                    </a:lnTo>
                    <a:lnTo>
                      <a:pt x="30956" y="902494"/>
                    </a:lnTo>
                    <a:lnTo>
                      <a:pt x="30956" y="897731"/>
                    </a:lnTo>
                    <a:lnTo>
                      <a:pt x="30956" y="892969"/>
                    </a:lnTo>
                    <a:cubicBezTo>
                      <a:pt x="30956" y="891382"/>
                      <a:pt x="30559" y="890984"/>
                      <a:pt x="30956" y="888206"/>
                    </a:cubicBezTo>
                    <a:cubicBezTo>
                      <a:pt x="31353" y="885428"/>
                      <a:pt x="32146" y="878284"/>
                      <a:pt x="33337" y="876300"/>
                    </a:cubicBezTo>
                    <a:cubicBezTo>
                      <a:pt x="34528" y="874316"/>
                      <a:pt x="37306" y="877491"/>
                      <a:pt x="38100" y="876300"/>
                    </a:cubicBezTo>
                    <a:cubicBezTo>
                      <a:pt x="38894" y="875109"/>
                      <a:pt x="38100" y="869156"/>
                      <a:pt x="38100" y="869156"/>
                    </a:cubicBezTo>
                    <a:lnTo>
                      <a:pt x="38100" y="862013"/>
                    </a:lnTo>
                    <a:cubicBezTo>
                      <a:pt x="38100" y="860029"/>
                      <a:pt x="37703" y="860028"/>
                      <a:pt x="38100" y="857250"/>
                    </a:cubicBezTo>
                    <a:cubicBezTo>
                      <a:pt x="38497" y="854472"/>
                      <a:pt x="40084" y="849313"/>
                      <a:pt x="40481" y="845344"/>
                    </a:cubicBezTo>
                    <a:cubicBezTo>
                      <a:pt x="40878" y="841375"/>
                      <a:pt x="40481" y="833438"/>
                      <a:pt x="40481" y="833438"/>
                    </a:cubicBezTo>
                    <a:lnTo>
                      <a:pt x="40481" y="826294"/>
                    </a:lnTo>
                    <a:cubicBezTo>
                      <a:pt x="40481" y="824310"/>
                      <a:pt x="40084" y="822325"/>
                      <a:pt x="40481" y="821531"/>
                    </a:cubicBezTo>
                    <a:cubicBezTo>
                      <a:pt x="40878" y="820737"/>
                      <a:pt x="42068" y="822325"/>
                      <a:pt x="42862" y="821531"/>
                    </a:cubicBezTo>
                    <a:cubicBezTo>
                      <a:pt x="43656" y="820737"/>
                      <a:pt x="44052" y="818356"/>
                      <a:pt x="45243" y="816769"/>
                    </a:cubicBezTo>
                    <a:cubicBezTo>
                      <a:pt x="46434" y="815182"/>
                      <a:pt x="50006" y="812006"/>
                      <a:pt x="50006" y="812006"/>
                    </a:cubicBezTo>
                    <a:lnTo>
                      <a:pt x="52387" y="809625"/>
                    </a:lnTo>
                    <a:cubicBezTo>
                      <a:pt x="54371" y="807641"/>
                      <a:pt x="60325" y="803672"/>
                      <a:pt x="61912" y="800100"/>
                    </a:cubicBezTo>
                    <a:cubicBezTo>
                      <a:pt x="63500" y="796528"/>
                      <a:pt x="62309" y="792560"/>
                      <a:pt x="61912" y="788194"/>
                    </a:cubicBezTo>
                    <a:cubicBezTo>
                      <a:pt x="61515" y="783828"/>
                      <a:pt x="59928" y="777478"/>
                      <a:pt x="59531" y="773906"/>
                    </a:cubicBezTo>
                    <a:cubicBezTo>
                      <a:pt x="59134" y="770334"/>
                      <a:pt x="58737" y="769541"/>
                      <a:pt x="59531" y="766763"/>
                    </a:cubicBezTo>
                    <a:cubicBezTo>
                      <a:pt x="60325" y="763985"/>
                      <a:pt x="64293" y="757238"/>
                      <a:pt x="64293" y="757238"/>
                    </a:cubicBezTo>
                    <a:cubicBezTo>
                      <a:pt x="65484" y="754857"/>
                      <a:pt x="65484" y="754062"/>
                      <a:pt x="66675" y="752475"/>
                    </a:cubicBezTo>
                    <a:cubicBezTo>
                      <a:pt x="67866" y="750888"/>
                      <a:pt x="71437" y="747713"/>
                      <a:pt x="71437" y="747713"/>
                    </a:cubicBezTo>
                    <a:cubicBezTo>
                      <a:pt x="73024" y="746126"/>
                      <a:pt x="75009" y="743744"/>
                      <a:pt x="76200" y="742950"/>
                    </a:cubicBezTo>
                    <a:cubicBezTo>
                      <a:pt x="77391" y="742156"/>
                      <a:pt x="78184" y="743744"/>
                      <a:pt x="78581" y="742950"/>
                    </a:cubicBezTo>
                    <a:cubicBezTo>
                      <a:pt x="78978" y="742156"/>
                      <a:pt x="78184" y="740966"/>
                      <a:pt x="78581" y="738188"/>
                    </a:cubicBezTo>
                    <a:cubicBezTo>
                      <a:pt x="78978" y="735410"/>
                      <a:pt x="80565" y="729059"/>
                      <a:pt x="80962" y="726281"/>
                    </a:cubicBezTo>
                    <a:cubicBezTo>
                      <a:pt x="81359" y="723503"/>
                      <a:pt x="80565" y="723503"/>
                      <a:pt x="80962" y="721519"/>
                    </a:cubicBezTo>
                    <a:cubicBezTo>
                      <a:pt x="81359" y="719535"/>
                      <a:pt x="82549" y="715962"/>
                      <a:pt x="83343" y="714375"/>
                    </a:cubicBezTo>
                    <a:cubicBezTo>
                      <a:pt x="84137" y="712788"/>
                      <a:pt x="84534" y="712391"/>
                      <a:pt x="85725" y="711994"/>
                    </a:cubicBezTo>
                    <a:cubicBezTo>
                      <a:pt x="86916" y="711597"/>
                      <a:pt x="89297" y="713978"/>
                      <a:pt x="90487" y="711994"/>
                    </a:cubicBezTo>
                    <a:cubicBezTo>
                      <a:pt x="91678" y="710010"/>
                      <a:pt x="92471" y="702469"/>
                      <a:pt x="92868" y="700088"/>
                    </a:cubicBezTo>
                    <a:cubicBezTo>
                      <a:pt x="93265" y="697707"/>
                      <a:pt x="92471" y="698897"/>
                      <a:pt x="92868" y="697706"/>
                    </a:cubicBezTo>
                    <a:cubicBezTo>
                      <a:pt x="93265" y="696515"/>
                      <a:pt x="93663" y="694531"/>
                      <a:pt x="95250" y="692944"/>
                    </a:cubicBezTo>
                    <a:cubicBezTo>
                      <a:pt x="96837" y="691357"/>
                      <a:pt x="100806" y="689768"/>
                      <a:pt x="102393" y="688181"/>
                    </a:cubicBezTo>
                    <a:cubicBezTo>
                      <a:pt x="103980" y="686594"/>
                      <a:pt x="104378" y="684609"/>
                      <a:pt x="104775" y="683419"/>
                    </a:cubicBezTo>
                    <a:cubicBezTo>
                      <a:pt x="105172" y="682229"/>
                      <a:pt x="104775" y="681038"/>
                      <a:pt x="104775" y="681038"/>
                    </a:cubicBezTo>
                    <a:cubicBezTo>
                      <a:pt x="104775" y="679847"/>
                      <a:pt x="104378" y="678656"/>
                      <a:pt x="104775" y="676275"/>
                    </a:cubicBezTo>
                    <a:cubicBezTo>
                      <a:pt x="105172" y="673894"/>
                      <a:pt x="106759" y="669528"/>
                      <a:pt x="107156" y="666750"/>
                    </a:cubicBezTo>
                    <a:cubicBezTo>
                      <a:pt x="107553" y="663972"/>
                      <a:pt x="106362" y="660796"/>
                      <a:pt x="107156" y="659606"/>
                    </a:cubicBezTo>
                    <a:cubicBezTo>
                      <a:pt x="107950" y="658416"/>
                      <a:pt x="110727" y="661193"/>
                      <a:pt x="111918" y="659606"/>
                    </a:cubicBezTo>
                    <a:cubicBezTo>
                      <a:pt x="113109" y="658019"/>
                      <a:pt x="113903" y="653256"/>
                      <a:pt x="114300" y="650081"/>
                    </a:cubicBezTo>
                    <a:cubicBezTo>
                      <a:pt x="114697" y="646906"/>
                      <a:pt x="113903" y="642937"/>
                      <a:pt x="114300" y="640556"/>
                    </a:cubicBezTo>
                    <a:cubicBezTo>
                      <a:pt x="114697" y="638175"/>
                      <a:pt x="115887" y="638175"/>
                      <a:pt x="116681" y="635794"/>
                    </a:cubicBezTo>
                    <a:cubicBezTo>
                      <a:pt x="117475" y="633413"/>
                      <a:pt x="118665" y="630635"/>
                      <a:pt x="119062" y="626269"/>
                    </a:cubicBezTo>
                    <a:cubicBezTo>
                      <a:pt x="119459" y="621903"/>
                      <a:pt x="119062" y="609600"/>
                      <a:pt x="119062" y="609600"/>
                    </a:cubicBezTo>
                    <a:cubicBezTo>
                      <a:pt x="119062" y="604838"/>
                      <a:pt x="117871" y="600869"/>
                      <a:pt x="119062" y="597694"/>
                    </a:cubicBezTo>
                    <a:cubicBezTo>
                      <a:pt x="120253" y="594519"/>
                      <a:pt x="123825" y="592534"/>
                      <a:pt x="126206" y="590550"/>
                    </a:cubicBezTo>
                    <a:cubicBezTo>
                      <a:pt x="128587" y="588566"/>
                      <a:pt x="131763" y="587772"/>
                      <a:pt x="133350" y="585788"/>
                    </a:cubicBezTo>
                    <a:cubicBezTo>
                      <a:pt x="134938" y="583804"/>
                      <a:pt x="135334" y="580231"/>
                      <a:pt x="135731" y="578644"/>
                    </a:cubicBezTo>
                    <a:cubicBezTo>
                      <a:pt x="136128" y="577057"/>
                      <a:pt x="135731" y="576263"/>
                      <a:pt x="135731" y="576263"/>
                    </a:cubicBezTo>
                    <a:lnTo>
                      <a:pt x="135731" y="569119"/>
                    </a:lnTo>
                    <a:lnTo>
                      <a:pt x="135731" y="564356"/>
                    </a:lnTo>
                    <a:lnTo>
                      <a:pt x="135731" y="559594"/>
                    </a:lnTo>
                    <a:lnTo>
                      <a:pt x="135731" y="552450"/>
                    </a:lnTo>
                    <a:cubicBezTo>
                      <a:pt x="135731" y="550466"/>
                      <a:pt x="135334" y="548482"/>
                      <a:pt x="135731" y="547688"/>
                    </a:cubicBezTo>
                    <a:cubicBezTo>
                      <a:pt x="136128" y="546894"/>
                      <a:pt x="138112" y="547688"/>
                      <a:pt x="138112" y="547688"/>
                    </a:cubicBezTo>
                    <a:lnTo>
                      <a:pt x="140493" y="547688"/>
                    </a:lnTo>
                    <a:lnTo>
                      <a:pt x="147637" y="547688"/>
                    </a:lnTo>
                    <a:cubicBezTo>
                      <a:pt x="150018" y="547688"/>
                      <a:pt x="153193" y="548085"/>
                      <a:pt x="154781" y="547688"/>
                    </a:cubicBezTo>
                    <a:cubicBezTo>
                      <a:pt x="156369" y="547291"/>
                      <a:pt x="156368" y="545703"/>
                      <a:pt x="157162" y="545306"/>
                    </a:cubicBezTo>
                    <a:cubicBezTo>
                      <a:pt x="157956" y="544909"/>
                      <a:pt x="159146" y="546496"/>
                      <a:pt x="159543" y="545306"/>
                    </a:cubicBezTo>
                    <a:cubicBezTo>
                      <a:pt x="159940" y="544115"/>
                      <a:pt x="159146" y="540147"/>
                      <a:pt x="159543" y="538163"/>
                    </a:cubicBezTo>
                    <a:cubicBezTo>
                      <a:pt x="159940" y="536179"/>
                      <a:pt x="161528" y="534988"/>
                      <a:pt x="161925" y="533400"/>
                    </a:cubicBezTo>
                    <a:cubicBezTo>
                      <a:pt x="162322" y="531812"/>
                      <a:pt x="161131" y="529828"/>
                      <a:pt x="161925" y="528638"/>
                    </a:cubicBezTo>
                    <a:cubicBezTo>
                      <a:pt x="162719" y="527448"/>
                      <a:pt x="166687" y="526256"/>
                      <a:pt x="166687" y="526256"/>
                    </a:cubicBezTo>
                    <a:cubicBezTo>
                      <a:pt x="168274" y="525462"/>
                      <a:pt x="170656" y="525859"/>
                      <a:pt x="171450" y="523875"/>
                    </a:cubicBezTo>
                    <a:cubicBezTo>
                      <a:pt x="172244" y="521891"/>
                      <a:pt x="171450" y="514350"/>
                      <a:pt x="171450" y="514350"/>
                    </a:cubicBezTo>
                    <a:cubicBezTo>
                      <a:pt x="171450" y="511969"/>
                      <a:pt x="170260" y="510382"/>
                      <a:pt x="171450" y="509588"/>
                    </a:cubicBezTo>
                    <a:cubicBezTo>
                      <a:pt x="172640" y="508794"/>
                      <a:pt x="178593" y="509588"/>
                      <a:pt x="178593" y="509588"/>
                    </a:cubicBezTo>
                    <a:lnTo>
                      <a:pt x="185737" y="509588"/>
                    </a:lnTo>
                    <a:lnTo>
                      <a:pt x="190500" y="509588"/>
                    </a:lnTo>
                    <a:cubicBezTo>
                      <a:pt x="191691" y="509588"/>
                      <a:pt x="192484" y="510779"/>
                      <a:pt x="192881" y="509588"/>
                    </a:cubicBezTo>
                    <a:cubicBezTo>
                      <a:pt x="193278" y="508397"/>
                      <a:pt x="192881" y="502444"/>
                      <a:pt x="192881" y="502444"/>
                    </a:cubicBezTo>
                    <a:cubicBezTo>
                      <a:pt x="192881" y="500460"/>
                      <a:pt x="192484" y="498872"/>
                      <a:pt x="192881" y="497681"/>
                    </a:cubicBezTo>
                    <a:cubicBezTo>
                      <a:pt x="193278" y="496490"/>
                      <a:pt x="194072" y="496094"/>
                      <a:pt x="195262" y="495300"/>
                    </a:cubicBezTo>
                    <a:cubicBezTo>
                      <a:pt x="196452" y="494506"/>
                      <a:pt x="198438" y="493316"/>
                      <a:pt x="200025" y="492919"/>
                    </a:cubicBezTo>
                    <a:cubicBezTo>
                      <a:pt x="201612" y="492522"/>
                      <a:pt x="204787" y="492919"/>
                      <a:pt x="204787" y="492919"/>
                    </a:cubicBezTo>
                    <a:lnTo>
                      <a:pt x="211931" y="492919"/>
                    </a:lnTo>
                    <a:cubicBezTo>
                      <a:pt x="214312" y="492919"/>
                      <a:pt x="217884" y="493316"/>
                      <a:pt x="219075" y="492919"/>
                    </a:cubicBezTo>
                    <a:cubicBezTo>
                      <a:pt x="220266" y="492522"/>
                      <a:pt x="219075" y="490538"/>
                      <a:pt x="219075" y="490538"/>
                    </a:cubicBezTo>
                    <a:lnTo>
                      <a:pt x="219075" y="478631"/>
                    </a:lnTo>
                    <a:lnTo>
                      <a:pt x="219075" y="469106"/>
                    </a:lnTo>
                    <a:cubicBezTo>
                      <a:pt x="219075" y="467122"/>
                      <a:pt x="218281" y="467915"/>
                      <a:pt x="219075" y="466725"/>
                    </a:cubicBezTo>
                    <a:cubicBezTo>
                      <a:pt x="219869" y="465535"/>
                      <a:pt x="222250" y="462757"/>
                      <a:pt x="223837" y="461963"/>
                    </a:cubicBezTo>
                    <a:cubicBezTo>
                      <a:pt x="225425" y="461169"/>
                      <a:pt x="227012" y="462360"/>
                      <a:pt x="228600" y="461963"/>
                    </a:cubicBezTo>
                    <a:cubicBezTo>
                      <a:pt x="230188" y="461566"/>
                      <a:pt x="232172" y="459978"/>
                      <a:pt x="233362" y="459581"/>
                    </a:cubicBezTo>
                    <a:cubicBezTo>
                      <a:pt x="234552" y="459184"/>
                      <a:pt x="235743" y="459581"/>
                      <a:pt x="235743" y="459581"/>
                    </a:cubicBezTo>
                    <a:lnTo>
                      <a:pt x="238125" y="459581"/>
                    </a:lnTo>
                    <a:cubicBezTo>
                      <a:pt x="239712" y="459581"/>
                      <a:pt x="244078" y="461168"/>
                      <a:pt x="245268" y="459581"/>
                    </a:cubicBezTo>
                    <a:cubicBezTo>
                      <a:pt x="246458" y="457994"/>
                      <a:pt x="245268" y="450056"/>
                      <a:pt x="245268" y="450056"/>
                    </a:cubicBezTo>
                    <a:lnTo>
                      <a:pt x="245268" y="442913"/>
                    </a:lnTo>
                    <a:lnTo>
                      <a:pt x="245268" y="438150"/>
                    </a:lnTo>
                    <a:lnTo>
                      <a:pt x="245268" y="435769"/>
                    </a:lnTo>
                    <a:lnTo>
                      <a:pt x="245268" y="431006"/>
                    </a:lnTo>
                    <a:cubicBezTo>
                      <a:pt x="245268" y="429022"/>
                      <a:pt x="244871" y="427038"/>
                      <a:pt x="245268" y="423863"/>
                    </a:cubicBezTo>
                    <a:cubicBezTo>
                      <a:pt x="245665" y="420688"/>
                      <a:pt x="246856" y="415528"/>
                      <a:pt x="247650" y="411956"/>
                    </a:cubicBezTo>
                    <a:cubicBezTo>
                      <a:pt x="248444" y="408384"/>
                      <a:pt x="248444" y="404018"/>
                      <a:pt x="250031" y="402431"/>
                    </a:cubicBezTo>
                    <a:cubicBezTo>
                      <a:pt x="251618" y="400844"/>
                      <a:pt x="255191" y="404018"/>
                      <a:pt x="257175" y="402431"/>
                    </a:cubicBezTo>
                    <a:cubicBezTo>
                      <a:pt x="259159" y="400843"/>
                      <a:pt x="261937" y="392906"/>
                      <a:pt x="261937" y="392906"/>
                    </a:cubicBezTo>
                    <a:cubicBezTo>
                      <a:pt x="263127" y="390525"/>
                      <a:pt x="263127" y="389334"/>
                      <a:pt x="264318" y="388144"/>
                    </a:cubicBezTo>
                    <a:cubicBezTo>
                      <a:pt x="265509" y="386954"/>
                      <a:pt x="267494" y="386160"/>
                      <a:pt x="269081" y="385763"/>
                    </a:cubicBezTo>
                    <a:cubicBezTo>
                      <a:pt x="270668" y="385366"/>
                      <a:pt x="273843" y="385763"/>
                      <a:pt x="273843" y="385763"/>
                    </a:cubicBezTo>
                    <a:lnTo>
                      <a:pt x="280987" y="385763"/>
                    </a:lnTo>
                    <a:lnTo>
                      <a:pt x="283368" y="385763"/>
                    </a:lnTo>
                    <a:lnTo>
                      <a:pt x="288131" y="385763"/>
                    </a:lnTo>
                    <a:cubicBezTo>
                      <a:pt x="290512" y="385763"/>
                      <a:pt x="295672" y="386557"/>
                      <a:pt x="297656" y="385763"/>
                    </a:cubicBezTo>
                    <a:cubicBezTo>
                      <a:pt x="299640" y="384969"/>
                      <a:pt x="299640" y="382587"/>
                      <a:pt x="300037" y="381000"/>
                    </a:cubicBezTo>
                    <a:cubicBezTo>
                      <a:pt x="300434" y="379413"/>
                      <a:pt x="299243" y="377429"/>
                      <a:pt x="300037" y="376238"/>
                    </a:cubicBezTo>
                    <a:cubicBezTo>
                      <a:pt x="300831" y="375047"/>
                      <a:pt x="304006" y="375443"/>
                      <a:pt x="304800" y="373856"/>
                    </a:cubicBezTo>
                    <a:cubicBezTo>
                      <a:pt x="305594" y="372269"/>
                      <a:pt x="303610" y="367903"/>
                      <a:pt x="304800" y="366713"/>
                    </a:cubicBezTo>
                    <a:cubicBezTo>
                      <a:pt x="305990" y="365523"/>
                      <a:pt x="311943" y="366713"/>
                      <a:pt x="311943" y="366713"/>
                    </a:cubicBezTo>
                    <a:lnTo>
                      <a:pt x="314325" y="366713"/>
                    </a:lnTo>
                    <a:lnTo>
                      <a:pt x="321468" y="366713"/>
                    </a:lnTo>
                    <a:lnTo>
                      <a:pt x="323850" y="366713"/>
                    </a:lnTo>
                    <a:cubicBezTo>
                      <a:pt x="326628" y="366713"/>
                      <a:pt x="334565" y="366316"/>
                      <a:pt x="338137" y="366713"/>
                    </a:cubicBezTo>
                    <a:cubicBezTo>
                      <a:pt x="341709" y="367110"/>
                      <a:pt x="343297" y="368697"/>
                      <a:pt x="345281" y="369094"/>
                    </a:cubicBezTo>
                    <a:cubicBezTo>
                      <a:pt x="347265" y="369491"/>
                      <a:pt x="350043" y="369094"/>
                      <a:pt x="350043" y="369094"/>
                    </a:cubicBezTo>
                    <a:cubicBezTo>
                      <a:pt x="352027" y="369094"/>
                      <a:pt x="355203" y="369491"/>
                      <a:pt x="357187" y="369094"/>
                    </a:cubicBezTo>
                    <a:cubicBezTo>
                      <a:pt x="359171" y="368697"/>
                      <a:pt x="359966" y="367110"/>
                      <a:pt x="361950" y="366713"/>
                    </a:cubicBezTo>
                    <a:cubicBezTo>
                      <a:pt x="363934" y="366316"/>
                      <a:pt x="367506" y="368300"/>
                      <a:pt x="369093" y="366713"/>
                    </a:cubicBezTo>
                    <a:cubicBezTo>
                      <a:pt x="370680" y="365126"/>
                      <a:pt x="371078" y="359569"/>
                      <a:pt x="371475" y="357188"/>
                    </a:cubicBezTo>
                    <a:cubicBezTo>
                      <a:pt x="371872" y="354807"/>
                      <a:pt x="370285" y="353616"/>
                      <a:pt x="371475" y="352425"/>
                    </a:cubicBezTo>
                    <a:cubicBezTo>
                      <a:pt x="372665" y="351234"/>
                      <a:pt x="376634" y="350441"/>
                      <a:pt x="378618" y="350044"/>
                    </a:cubicBezTo>
                    <a:cubicBezTo>
                      <a:pt x="380602" y="349647"/>
                      <a:pt x="383381" y="350044"/>
                      <a:pt x="383381" y="350044"/>
                    </a:cubicBezTo>
                    <a:lnTo>
                      <a:pt x="385762" y="350044"/>
                    </a:lnTo>
                    <a:lnTo>
                      <a:pt x="390525" y="350044"/>
                    </a:lnTo>
                    <a:cubicBezTo>
                      <a:pt x="392112" y="350044"/>
                      <a:pt x="394097" y="350838"/>
                      <a:pt x="395287" y="350044"/>
                    </a:cubicBezTo>
                    <a:cubicBezTo>
                      <a:pt x="396477" y="349250"/>
                      <a:pt x="397271" y="346868"/>
                      <a:pt x="397668" y="345281"/>
                    </a:cubicBezTo>
                    <a:cubicBezTo>
                      <a:pt x="398065" y="343694"/>
                      <a:pt x="397668" y="340519"/>
                      <a:pt x="397668" y="340519"/>
                    </a:cubicBezTo>
                    <a:cubicBezTo>
                      <a:pt x="397668" y="338932"/>
                      <a:pt x="396874" y="337740"/>
                      <a:pt x="397668" y="335756"/>
                    </a:cubicBezTo>
                    <a:cubicBezTo>
                      <a:pt x="398462" y="333772"/>
                      <a:pt x="400446" y="329804"/>
                      <a:pt x="402431" y="328613"/>
                    </a:cubicBezTo>
                    <a:cubicBezTo>
                      <a:pt x="404416" y="327422"/>
                      <a:pt x="408384" y="329407"/>
                      <a:pt x="409575" y="328613"/>
                    </a:cubicBezTo>
                    <a:cubicBezTo>
                      <a:pt x="410766" y="327819"/>
                      <a:pt x="409575" y="323850"/>
                      <a:pt x="409575" y="323850"/>
                    </a:cubicBezTo>
                    <a:cubicBezTo>
                      <a:pt x="409575" y="321866"/>
                      <a:pt x="409178" y="318293"/>
                      <a:pt x="409575" y="316706"/>
                    </a:cubicBezTo>
                    <a:cubicBezTo>
                      <a:pt x="409972" y="315119"/>
                      <a:pt x="411162" y="314722"/>
                      <a:pt x="411956" y="314325"/>
                    </a:cubicBezTo>
                    <a:cubicBezTo>
                      <a:pt x="412750" y="313928"/>
                      <a:pt x="414337" y="314325"/>
                      <a:pt x="414337" y="314325"/>
                    </a:cubicBezTo>
                    <a:lnTo>
                      <a:pt x="419100" y="314325"/>
                    </a:lnTo>
                    <a:cubicBezTo>
                      <a:pt x="420291" y="314325"/>
                      <a:pt x="420291" y="314722"/>
                      <a:pt x="421481" y="314325"/>
                    </a:cubicBezTo>
                    <a:cubicBezTo>
                      <a:pt x="422672" y="313928"/>
                      <a:pt x="423862" y="312341"/>
                      <a:pt x="426243" y="311944"/>
                    </a:cubicBezTo>
                    <a:cubicBezTo>
                      <a:pt x="428624" y="311547"/>
                      <a:pt x="435768" y="311944"/>
                      <a:pt x="435768" y="311944"/>
                    </a:cubicBezTo>
                    <a:lnTo>
                      <a:pt x="442912" y="311944"/>
                    </a:lnTo>
                    <a:cubicBezTo>
                      <a:pt x="444499" y="311944"/>
                      <a:pt x="444896" y="312738"/>
                      <a:pt x="445293" y="311944"/>
                    </a:cubicBezTo>
                    <a:cubicBezTo>
                      <a:pt x="445690" y="311150"/>
                      <a:pt x="444896" y="309165"/>
                      <a:pt x="445293" y="307181"/>
                    </a:cubicBezTo>
                    <a:cubicBezTo>
                      <a:pt x="445690" y="305197"/>
                      <a:pt x="447278" y="302816"/>
                      <a:pt x="447675" y="300038"/>
                    </a:cubicBezTo>
                    <a:cubicBezTo>
                      <a:pt x="448072" y="297260"/>
                      <a:pt x="446485" y="292100"/>
                      <a:pt x="447675" y="290513"/>
                    </a:cubicBezTo>
                    <a:cubicBezTo>
                      <a:pt x="448865" y="288926"/>
                      <a:pt x="454818" y="290513"/>
                      <a:pt x="454818" y="290513"/>
                    </a:cubicBezTo>
                    <a:lnTo>
                      <a:pt x="464343" y="290513"/>
                    </a:lnTo>
                    <a:cubicBezTo>
                      <a:pt x="467121" y="290513"/>
                      <a:pt x="470296" y="291704"/>
                      <a:pt x="471487" y="290513"/>
                    </a:cubicBezTo>
                    <a:lnTo>
                      <a:pt x="471487" y="283369"/>
                    </a:lnTo>
                    <a:cubicBezTo>
                      <a:pt x="471487" y="281782"/>
                      <a:pt x="471090" y="281782"/>
                      <a:pt x="471487" y="280988"/>
                    </a:cubicBezTo>
                    <a:cubicBezTo>
                      <a:pt x="471884" y="280194"/>
                      <a:pt x="473471" y="280193"/>
                      <a:pt x="473868" y="278606"/>
                    </a:cubicBezTo>
                    <a:cubicBezTo>
                      <a:pt x="474265" y="277019"/>
                      <a:pt x="473471" y="272653"/>
                      <a:pt x="473868" y="271463"/>
                    </a:cubicBezTo>
                    <a:cubicBezTo>
                      <a:pt x="474265" y="270273"/>
                      <a:pt x="474266" y="272654"/>
                      <a:pt x="476250" y="271463"/>
                    </a:cubicBezTo>
                    <a:cubicBezTo>
                      <a:pt x="478234" y="270272"/>
                      <a:pt x="484188" y="267097"/>
                      <a:pt x="485775" y="264319"/>
                    </a:cubicBezTo>
                    <a:cubicBezTo>
                      <a:pt x="487362" y="261541"/>
                      <a:pt x="485775" y="254794"/>
                      <a:pt x="485775" y="254794"/>
                    </a:cubicBezTo>
                    <a:cubicBezTo>
                      <a:pt x="485775" y="252413"/>
                      <a:pt x="484188" y="250825"/>
                      <a:pt x="485775" y="250031"/>
                    </a:cubicBezTo>
                    <a:cubicBezTo>
                      <a:pt x="487362" y="249237"/>
                      <a:pt x="495300" y="250031"/>
                      <a:pt x="495300" y="250031"/>
                    </a:cubicBezTo>
                    <a:cubicBezTo>
                      <a:pt x="498078" y="250031"/>
                      <a:pt x="500855" y="249634"/>
                      <a:pt x="502443" y="250031"/>
                    </a:cubicBezTo>
                    <a:cubicBezTo>
                      <a:pt x="504031" y="250428"/>
                      <a:pt x="503634" y="252016"/>
                      <a:pt x="504825" y="252413"/>
                    </a:cubicBezTo>
                    <a:cubicBezTo>
                      <a:pt x="506016" y="252810"/>
                      <a:pt x="508793" y="253207"/>
                      <a:pt x="509587" y="252413"/>
                    </a:cubicBezTo>
                    <a:lnTo>
                      <a:pt x="509587" y="247650"/>
                    </a:lnTo>
                    <a:lnTo>
                      <a:pt x="509587" y="240506"/>
                    </a:lnTo>
                    <a:cubicBezTo>
                      <a:pt x="509587" y="238125"/>
                      <a:pt x="508396" y="234553"/>
                      <a:pt x="509587" y="233363"/>
                    </a:cubicBezTo>
                    <a:cubicBezTo>
                      <a:pt x="510778" y="232173"/>
                      <a:pt x="516731" y="233363"/>
                      <a:pt x="516731" y="233363"/>
                    </a:cubicBezTo>
                    <a:lnTo>
                      <a:pt x="521493" y="233363"/>
                    </a:lnTo>
                    <a:cubicBezTo>
                      <a:pt x="522684" y="233363"/>
                      <a:pt x="522684" y="233760"/>
                      <a:pt x="523875" y="233363"/>
                    </a:cubicBezTo>
                    <a:cubicBezTo>
                      <a:pt x="525066" y="232966"/>
                      <a:pt x="527843" y="232568"/>
                      <a:pt x="528637" y="230981"/>
                    </a:cubicBezTo>
                    <a:cubicBezTo>
                      <a:pt x="529431" y="229393"/>
                      <a:pt x="528637" y="223838"/>
                      <a:pt x="528637" y="223838"/>
                    </a:cubicBezTo>
                    <a:lnTo>
                      <a:pt x="528637" y="221456"/>
                    </a:lnTo>
                    <a:lnTo>
                      <a:pt x="528637" y="216694"/>
                    </a:lnTo>
                    <a:cubicBezTo>
                      <a:pt x="528637" y="215504"/>
                      <a:pt x="527050" y="214710"/>
                      <a:pt x="528637" y="214313"/>
                    </a:cubicBezTo>
                    <a:cubicBezTo>
                      <a:pt x="530224" y="213916"/>
                      <a:pt x="538162" y="214313"/>
                      <a:pt x="538162" y="214313"/>
                    </a:cubicBezTo>
                    <a:cubicBezTo>
                      <a:pt x="540940" y="214313"/>
                      <a:pt x="542925" y="214710"/>
                      <a:pt x="545306" y="214313"/>
                    </a:cubicBezTo>
                    <a:cubicBezTo>
                      <a:pt x="547687" y="213916"/>
                      <a:pt x="550862" y="212328"/>
                      <a:pt x="552450" y="211931"/>
                    </a:cubicBezTo>
                    <a:cubicBezTo>
                      <a:pt x="554038" y="211534"/>
                      <a:pt x="553244" y="211137"/>
                      <a:pt x="554831" y="211931"/>
                    </a:cubicBezTo>
                    <a:cubicBezTo>
                      <a:pt x="556418" y="212725"/>
                      <a:pt x="559991" y="215900"/>
                      <a:pt x="561975" y="216694"/>
                    </a:cubicBezTo>
                    <a:cubicBezTo>
                      <a:pt x="563959" y="217488"/>
                      <a:pt x="566737" y="216694"/>
                      <a:pt x="566737" y="216694"/>
                    </a:cubicBezTo>
                    <a:lnTo>
                      <a:pt x="569118" y="216694"/>
                    </a:lnTo>
                    <a:cubicBezTo>
                      <a:pt x="570309" y="216694"/>
                      <a:pt x="573087" y="218678"/>
                      <a:pt x="573881" y="216694"/>
                    </a:cubicBezTo>
                    <a:cubicBezTo>
                      <a:pt x="574675" y="214710"/>
                      <a:pt x="573881" y="204788"/>
                      <a:pt x="573881" y="204788"/>
                    </a:cubicBezTo>
                    <a:cubicBezTo>
                      <a:pt x="573881" y="201216"/>
                      <a:pt x="574278" y="198041"/>
                      <a:pt x="573881" y="195263"/>
                    </a:cubicBezTo>
                    <a:cubicBezTo>
                      <a:pt x="573484" y="192485"/>
                      <a:pt x="571897" y="189706"/>
                      <a:pt x="571500" y="188119"/>
                    </a:cubicBezTo>
                    <a:cubicBezTo>
                      <a:pt x="571103" y="186532"/>
                      <a:pt x="571103" y="187722"/>
                      <a:pt x="571500" y="185738"/>
                    </a:cubicBezTo>
                    <a:cubicBezTo>
                      <a:pt x="571897" y="183754"/>
                      <a:pt x="569912" y="177800"/>
                      <a:pt x="573881" y="176213"/>
                    </a:cubicBezTo>
                    <a:cubicBezTo>
                      <a:pt x="577850" y="174626"/>
                      <a:pt x="589359" y="175816"/>
                      <a:pt x="595312" y="176213"/>
                    </a:cubicBezTo>
                    <a:cubicBezTo>
                      <a:pt x="601265" y="176610"/>
                      <a:pt x="606822" y="179785"/>
                      <a:pt x="609600" y="178594"/>
                    </a:cubicBezTo>
                    <a:cubicBezTo>
                      <a:pt x="612378" y="177403"/>
                      <a:pt x="611584" y="171847"/>
                      <a:pt x="611981" y="169069"/>
                    </a:cubicBezTo>
                    <a:cubicBezTo>
                      <a:pt x="612378" y="166291"/>
                      <a:pt x="609997" y="164306"/>
                      <a:pt x="611981" y="161925"/>
                    </a:cubicBezTo>
                    <a:cubicBezTo>
                      <a:pt x="613965" y="159544"/>
                      <a:pt x="621506" y="155972"/>
                      <a:pt x="623887" y="154781"/>
                    </a:cubicBezTo>
                    <a:cubicBezTo>
                      <a:pt x="626268" y="153590"/>
                      <a:pt x="625871" y="155575"/>
                      <a:pt x="626268" y="154781"/>
                    </a:cubicBezTo>
                    <a:cubicBezTo>
                      <a:pt x="626665" y="153987"/>
                      <a:pt x="626665" y="152400"/>
                      <a:pt x="626268" y="150019"/>
                    </a:cubicBezTo>
                    <a:cubicBezTo>
                      <a:pt x="625871" y="147638"/>
                      <a:pt x="623093" y="142081"/>
                      <a:pt x="623887" y="140494"/>
                    </a:cubicBezTo>
                    <a:cubicBezTo>
                      <a:pt x="624681" y="138907"/>
                      <a:pt x="628650" y="140891"/>
                      <a:pt x="631031" y="140494"/>
                    </a:cubicBezTo>
                    <a:cubicBezTo>
                      <a:pt x="633412" y="140097"/>
                      <a:pt x="634206" y="138907"/>
                      <a:pt x="638175" y="138113"/>
                    </a:cubicBezTo>
                    <a:cubicBezTo>
                      <a:pt x="642144" y="137319"/>
                      <a:pt x="652065" y="137318"/>
                      <a:pt x="654843" y="135731"/>
                    </a:cubicBezTo>
                    <a:cubicBezTo>
                      <a:pt x="657621" y="134144"/>
                      <a:pt x="655240" y="130572"/>
                      <a:pt x="654843" y="128588"/>
                    </a:cubicBezTo>
                    <a:cubicBezTo>
                      <a:pt x="654446" y="126604"/>
                      <a:pt x="650081" y="125412"/>
                      <a:pt x="652462" y="123825"/>
                    </a:cubicBezTo>
                    <a:cubicBezTo>
                      <a:pt x="654843" y="122238"/>
                      <a:pt x="666750" y="121047"/>
                      <a:pt x="669131" y="119063"/>
                    </a:cubicBezTo>
                    <a:cubicBezTo>
                      <a:pt x="671512" y="117079"/>
                      <a:pt x="667544" y="114697"/>
                      <a:pt x="666750" y="111919"/>
                    </a:cubicBezTo>
                    <a:cubicBezTo>
                      <a:pt x="665956" y="109141"/>
                      <a:pt x="663574" y="103981"/>
                      <a:pt x="664368" y="102394"/>
                    </a:cubicBezTo>
                    <a:cubicBezTo>
                      <a:pt x="665162" y="100806"/>
                      <a:pt x="671512" y="102394"/>
                      <a:pt x="671512" y="102394"/>
                    </a:cubicBezTo>
                    <a:cubicBezTo>
                      <a:pt x="673099" y="102394"/>
                      <a:pt x="672306" y="102791"/>
                      <a:pt x="673893" y="102394"/>
                    </a:cubicBezTo>
                    <a:cubicBezTo>
                      <a:pt x="675480" y="101997"/>
                      <a:pt x="679053" y="100410"/>
                      <a:pt x="681037" y="100013"/>
                    </a:cubicBezTo>
                    <a:cubicBezTo>
                      <a:pt x="683021" y="99616"/>
                      <a:pt x="684609" y="100807"/>
                      <a:pt x="685800" y="100013"/>
                    </a:cubicBezTo>
                    <a:cubicBezTo>
                      <a:pt x="686991" y="99219"/>
                      <a:pt x="688181" y="97234"/>
                      <a:pt x="688181" y="95250"/>
                    </a:cubicBezTo>
                    <a:cubicBezTo>
                      <a:pt x="688181" y="93266"/>
                      <a:pt x="685006" y="90090"/>
                      <a:pt x="685800" y="88106"/>
                    </a:cubicBezTo>
                    <a:cubicBezTo>
                      <a:pt x="686594" y="86122"/>
                      <a:pt x="689371" y="84138"/>
                      <a:pt x="692943" y="83344"/>
                    </a:cubicBezTo>
                    <a:cubicBezTo>
                      <a:pt x="696515" y="82550"/>
                      <a:pt x="705644" y="84931"/>
                      <a:pt x="707231" y="83344"/>
                    </a:cubicBezTo>
                    <a:cubicBezTo>
                      <a:pt x="708818" y="81757"/>
                      <a:pt x="703262" y="76994"/>
                      <a:pt x="702468" y="73819"/>
                    </a:cubicBezTo>
                    <a:cubicBezTo>
                      <a:pt x="701674" y="70644"/>
                      <a:pt x="701277" y="65881"/>
                      <a:pt x="702468" y="64294"/>
                    </a:cubicBezTo>
                    <a:cubicBezTo>
                      <a:pt x="703659" y="62707"/>
                      <a:pt x="709612" y="64294"/>
                      <a:pt x="709612" y="64294"/>
                    </a:cubicBezTo>
                    <a:lnTo>
                      <a:pt x="731043" y="64294"/>
                    </a:lnTo>
                    <a:lnTo>
                      <a:pt x="747712" y="64294"/>
                    </a:lnTo>
                    <a:lnTo>
                      <a:pt x="754856" y="64294"/>
                    </a:lnTo>
                    <a:lnTo>
                      <a:pt x="759618" y="64294"/>
                    </a:lnTo>
                    <a:lnTo>
                      <a:pt x="769143" y="64294"/>
                    </a:lnTo>
                    <a:cubicBezTo>
                      <a:pt x="771127" y="64294"/>
                      <a:pt x="770334" y="63897"/>
                      <a:pt x="771525" y="64294"/>
                    </a:cubicBezTo>
                    <a:cubicBezTo>
                      <a:pt x="772716" y="64691"/>
                      <a:pt x="774700" y="68659"/>
                      <a:pt x="776287" y="66675"/>
                    </a:cubicBezTo>
                    <a:cubicBezTo>
                      <a:pt x="777875" y="64691"/>
                      <a:pt x="781050" y="52388"/>
                      <a:pt x="781050" y="52388"/>
                    </a:cubicBezTo>
                    <a:cubicBezTo>
                      <a:pt x="782241" y="48816"/>
                      <a:pt x="781844" y="47625"/>
                      <a:pt x="783431" y="45244"/>
                    </a:cubicBezTo>
                    <a:cubicBezTo>
                      <a:pt x="785018" y="42863"/>
                      <a:pt x="788194" y="39291"/>
                      <a:pt x="790575" y="38100"/>
                    </a:cubicBezTo>
                    <a:cubicBezTo>
                      <a:pt x="792956" y="36909"/>
                      <a:pt x="797321" y="38894"/>
                      <a:pt x="797718" y="38100"/>
                    </a:cubicBezTo>
                    <a:cubicBezTo>
                      <a:pt x="798115" y="37306"/>
                      <a:pt x="794147" y="35322"/>
                      <a:pt x="792956" y="33338"/>
                    </a:cubicBezTo>
                    <a:cubicBezTo>
                      <a:pt x="791766" y="31354"/>
                      <a:pt x="788987" y="26591"/>
                      <a:pt x="790575" y="26194"/>
                    </a:cubicBezTo>
                    <a:cubicBezTo>
                      <a:pt x="792163" y="25797"/>
                      <a:pt x="800497" y="31750"/>
                      <a:pt x="802481" y="30956"/>
                    </a:cubicBezTo>
                    <a:cubicBezTo>
                      <a:pt x="804465" y="30162"/>
                      <a:pt x="803275" y="25003"/>
                      <a:pt x="802481" y="21431"/>
                    </a:cubicBezTo>
                    <a:cubicBezTo>
                      <a:pt x="801687" y="17859"/>
                      <a:pt x="798512" y="11906"/>
                      <a:pt x="797718" y="9525"/>
                    </a:cubicBezTo>
                    <a:cubicBezTo>
                      <a:pt x="796924" y="7144"/>
                      <a:pt x="797718" y="7144"/>
                      <a:pt x="797718" y="7144"/>
                    </a:cubicBezTo>
                    <a:lnTo>
                      <a:pt x="797718" y="2381"/>
                    </a:lnTo>
                    <a:lnTo>
                      <a:pt x="797718" y="0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5719" y="3433587"/>
              <a:ext cx="9058275" cy="2717182"/>
              <a:chOff x="35719" y="3433587"/>
              <a:chExt cx="9058275" cy="2717182"/>
            </a:xfrm>
          </p:grpSpPr>
          <p:sp>
            <p:nvSpPr>
              <p:cNvPr id="156" name="Freeform 155"/>
              <p:cNvSpPr/>
              <p:nvPr/>
            </p:nvSpPr>
            <p:spPr bwMode="auto">
              <a:xfrm>
                <a:off x="38281" y="4677528"/>
                <a:ext cx="2585105" cy="1474431"/>
              </a:xfrm>
              <a:custGeom>
                <a:avLst/>
                <a:gdLst>
                  <a:gd name="connsiteX0" fmla="*/ 0 w 2588419"/>
                  <a:gd name="connsiteY0" fmla="*/ 1472529 h 1472529"/>
                  <a:gd name="connsiteX1" fmla="*/ 21431 w 2588419"/>
                  <a:gd name="connsiteY1" fmla="*/ 1420141 h 1472529"/>
                  <a:gd name="connsiteX2" fmla="*/ 19050 w 2588419"/>
                  <a:gd name="connsiteY2" fmla="*/ 1408235 h 1472529"/>
                  <a:gd name="connsiteX3" fmla="*/ 19050 w 2588419"/>
                  <a:gd name="connsiteY3" fmla="*/ 1386804 h 1472529"/>
                  <a:gd name="connsiteX4" fmla="*/ 21431 w 2588419"/>
                  <a:gd name="connsiteY4" fmla="*/ 1374898 h 1472529"/>
                  <a:gd name="connsiteX5" fmla="*/ 21431 w 2588419"/>
                  <a:gd name="connsiteY5" fmla="*/ 1360610 h 1472529"/>
                  <a:gd name="connsiteX6" fmla="*/ 40481 w 2588419"/>
                  <a:gd name="connsiteY6" fmla="*/ 1355848 h 1472529"/>
                  <a:gd name="connsiteX7" fmla="*/ 45244 w 2588419"/>
                  <a:gd name="connsiteY7" fmla="*/ 1346323 h 1472529"/>
                  <a:gd name="connsiteX8" fmla="*/ 54769 w 2588419"/>
                  <a:gd name="connsiteY8" fmla="*/ 1339179 h 1472529"/>
                  <a:gd name="connsiteX9" fmla="*/ 57150 w 2588419"/>
                  <a:gd name="connsiteY9" fmla="*/ 1315366 h 1472529"/>
                  <a:gd name="connsiteX10" fmla="*/ 59531 w 2588419"/>
                  <a:gd name="connsiteY10" fmla="*/ 1298698 h 1472529"/>
                  <a:gd name="connsiteX11" fmla="*/ 59531 w 2588419"/>
                  <a:gd name="connsiteY11" fmla="*/ 1282029 h 1472529"/>
                  <a:gd name="connsiteX12" fmla="*/ 66675 w 2588419"/>
                  <a:gd name="connsiteY12" fmla="*/ 1270123 h 1472529"/>
                  <a:gd name="connsiteX13" fmla="*/ 69056 w 2588419"/>
                  <a:gd name="connsiteY13" fmla="*/ 1255835 h 1472529"/>
                  <a:gd name="connsiteX14" fmla="*/ 69056 w 2588419"/>
                  <a:gd name="connsiteY14" fmla="*/ 1239166 h 1472529"/>
                  <a:gd name="connsiteX15" fmla="*/ 69056 w 2588419"/>
                  <a:gd name="connsiteY15" fmla="*/ 1229641 h 1472529"/>
                  <a:gd name="connsiteX16" fmla="*/ 66675 w 2588419"/>
                  <a:gd name="connsiteY16" fmla="*/ 1217735 h 1472529"/>
                  <a:gd name="connsiteX17" fmla="*/ 66675 w 2588419"/>
                  <a:gd name="connsiteY17" fmla="*/ 1205829 h 1472529"/>
                  <a:gd name="connsiteX18" fmla="*/ 69056 w 2588419"/>
                  <a:gd name="connsiteY18" fmla="*/ 1189160 h 1472529"/>
                  <a:gd name="connsiteX19" fmla="*/ 69056 w 2588419"/>
                  <a:gd name="connsiteY19" fmla="*/ 1165348 h 1472529"/>
                  <a:gd name="connsiteX20" fmla="*/ 71437 w 2588419"/>
                  <a:gd name="connsiteY20" fmla="*/ 1146298 h 1472529"/>
                  <a:gd name="connsiteX21" fmla="*/ 80962 w 2588419"/>
                  <a:gd name="connsiteY21" fmla="*/ 1124866 h 1472529"/>
                  <a:gd name="connsiteX22" fmla="*/ 92869 w 2588419"/>
                  <a:gd name="connsiteY22" fmla="*/ 1110579 h 1472529"/>
                  <a:gd name="connsiteX23" fmla="*/ 114300 w 2588419"/>
                  <a:gd name="connsiteY23" fmla="*/ 1103435 h 1472529"/>
                  <a:gd name="connsiteX24" fmla="*/ 128587 w 2588419"/>
                  <a:gd name="connsiteY24" fmla="*/ 1093910 h 1472529"/>
                  <a:gd name="connsiteX25" fmla="*/ 138112 w 2588419"/>
                  <a:gd name="connsiteY25" fmla="*/ 1086766 h 1472529"/>
                  <a:gd name="connsiteX26" fmla="*/ 147637 w 2588419"/>
                  <a:gd name="connsiteY26" fmla="*/ 1072479 h 1472529"/>
                  <a:gd name="connsiteX27" fmla="*/ 154781 w 2588419"/>
                  <a:gd name="connsiteY27" fmla="*/ 1053429 h 1472529"/>
                  <a:gd name="connsiteX28" fmla="*/ 180975 w 2588419"/>
                  <a:gd name="connsiteY28" fmla="*/ 1039141 h 1472529"/>
                  <a:gd name="connsiteX29" fmla="*/ 192881 w 2588419"/>
                  <a:gd name="connsiteY29" fmla="*/ 1024854 h 1472529"/>
                  <a:gd name="connsiteX30" fmla="*/ 200025 w 2588419"/>
                  <a:gd name="connsiteY30" fmla="*/ 1015329 h 1472529"/>
                  <a:gd name="connsiteX31" fmla="*/ 214312 w 2588419"/>
                  <a:gd name="connsiteY31" fmla="*/ 1005804 h 1472529"/>
                  <a:gd name="connsiteX32" fmla="*/ 226219 w 2588419"/>
                  <a:gd name="connsiteY32" fmla="*/ 986754 h 1472529"/>
                  <a:gd name="connsiteX33" fmla="*/ 238125 w 2588419"/>
                  <a:gd name="connsiteY33" fmla="*/ 979610 h 1472529"/>
                  <a:gd name="connsiteX34" fmla="*/ 247650 w 2588419"/>
                  <a:gd name="connsiteY34" fmla="*/ 972466 h 1472529"/>
                  <a:gd name="connsiteX35" fmla="*/ 252412 w 2588419"/>
                  <a:gd name="connsiteY35" fmla="*/ 958179 h 1472529"/>
                  <a:gd name="connsiteX36" fmla="*/ 252412 w 2588419"/>
                  <a:gd name="connsiteY36" fmla="*/ 951035 h 1472529"/>
                  <a:gd name="connsiteX37" fmla="*/ 264319 w 2588419"/>
                  <a:gd name="connsiteY37" fmla="*/ 946273 h 1472529"/>
                  <a:gd name="connsiteX38" fmla="*/ 273844 w 2588419"/>
                  <a:gd name="connsiteY38" fmla="*/ 931985 h 1472529"/>
                  <a:gd name="connsiteX39" fmla="*/ 307181 w 2588419"/>
                  <a:gd name="connsiteY39" fmla="*/ 929604 h 1472529"/>
                  <a:gd name="connsiteX40" fmla="*/ 319087 w 2588419"/>
                  <a:gd name="connsiteY40" fmla="*/ 910554 h 1472529"/>
                  <a:gd name="connsiteX41" fmla="*/ 354806 w 2588419"/>
                  <a:gd name="connsiteY41" fmla="*/ 910554 h 1472529"/>
                  <a:gd name="connsiteX42" fmla="*/ 359569 w 2588419"/>
                  <a:gd name="connsiteY42" fmla="*/ 910554 h 1472529"/>
                  <a:gd name="connsiteX43" fmla="*/ 381000 w 2588419"/>
                  <a:gd name="connsiteY43" fmla="*/ 910554 h 1472529"/>
                  <a:gd name="connsiteX44" fmla="*/ 392906 w 2588419"/>
                  <a:gd name="connsiteY44" fmla="*/ 910554 h 1472529"/>
                  <a:gd name="connsiteX45" fmla="*/ 404812 w 2588419"/>
                  <a:gd name="connsiteY45" fmla="*/ 910554 h 1472529"/>
                  <a:gd name="connsiteX46" fmla="*/ 404812 w 2588419"/>
                  <a:gd name="connsiteY46" fmla="*/ 896266 h 1472529"/>
                  <a:gd name="connsiteX47" fmla="*/ 407194 w 2588419"/>
                  <a:gd name="connsiteY47" fmla="*/ 889123 h 1472529"/>
                  <a:gd name="connsiteX48" fmla="*/ 433387 w 2588419"/>
                  <a:gd name="connsiteY48" fmla="*/ 886741 h 1472529"/>
                  <a:gd name="connsiteX49" fmla="*/ 447675 w 2588419"/>
                  <a:gd name="connsiteY49" fmla="*/ 886741 h 1472529"/>
                  <a:gd name="connsiteX50" fmla="*/ 447675 w 2588419"/>
                  <a:gd name="connsiteY50" fmla="*/ 870073 h 1472529"/>
                  <a:gd name="connsiteX51" fmla="*/ 450056 w 2588419"/>
                  <a:gd name="connsiteY51" fmla="*/ 860548 h 1472529"/>
                  <a:gd name="connsiteX52" fmla="*/ 469106 w 2588419"/>
                  <a:gd name="connsiteY52" fmla="*/ 843879 h 1472529"/>
                  <a:gd name="connsiteX53" fmla="*/ 473869 w 2588419"/>
                  <a:gd name="connsiteY53" fmla="*/ 839116 h 1472529"/>
                  <a:gd name="connsiteX54" fmla="*/ 483394 w 2588419"/>
                  <a:gd name="connsiteY54" fmla="*/ 834354 h 1472529"/>
                  <a:gd name="connsiteX55" fmla="*/ 492919 w 2588419"/>
                  <a:gd name="connsiteY55" fmla="*/ 829591 h 1472529"/>
                  <a:gd name="connsiteX56" fmla="*/ 500062 w 2588419"/>
                  <a:gd name="connsiteY56" fmla="*/ 822448 h 1472529"/>
                  <a:gd name="connsiteX57" fmla="*/ 500062 w 2588419"/>
                  <a:gd name="connsiteY57" fmla="*/ 805779 h 1472529"/>
                  <a:gd name="connsiteX58" fmla="*/ 507206 w 2588419"/>
                  <a:gd name="connsiteY58" fmla="*/ 791491 h 1472529"/>
                  <a:gd name="connsiteX59" fmla="*/ 538162 w 2588419"/>
                  <a:gd name="connsiteY59" fmla="*/ 793873 h 1472529"/>
                  <a:gd name="connsiteX60" fmla="*/ 547687 w 2588419"/>
                  <a:gd name="connsiteY60" fmla="*/ 781966 h 1472529"/>
                  <a:gd name="connsiteX61" fmla="*/ 561975 w 2588419"/>
                  <a:gd name="connsiteY61" fmla="*/ 774823 h 1472529"/>
                  <a:gd name="connsiteX62" fmla="*/ 576262 w 2588419"/>
                  <a:gd name="connsiteY62" fmla="*/ 760535 h 1472529"/>
                  <a:gd name="connsiteX63" fmla="*/ 583406 w 2588419"/>
                  <a:gd name="connsiteY63" fmla="*/ 753391 h 1472529"/>
                  <a:gd name="connsiteX64" fmla="*/ 595312 w 2588419"/>
                  <a:gd name="connsiteY64" fmla="*/ 751010 h 1472529"/>
                  <a:gd name="connsiteX65" fmla="*/ 597694 w 2588419"/>
                  <a:gd name="connsiteY65" fmla="*/ 734341 h 1472529"/>
                  <a:gd name="connsiteX66" fmla="*/ 597694 w 2588419"/>
                  <a:gd name="connsiteY66" fmla="*/ 720054 h 1472529"/>
                  <a:gd name="connsiteX67" fmla="*/ 600075 w 2588419"/>
                  <a:gd name="connsiteY67" fmla="*/ 710529 h 1472529"/>
                  <a:gd name="connsiteX68" fmla="*/ 623887 w 2588419"/>
                  <a:gd name="connsiteY68" fmla="*/ 708148 h 1472529"/>
                  <a:gd name="connsiteX69" fmla="*/ 647700 w 2588419"/>
                  <a:gd name="connsiteY69" fmla="*/ 708148 h 1472529"/>
                  <a:gd name="connsiteX70" fmla="*/ 659606 w 2588419"/>
                  <a:gd name="connsiteY70" fmla="*/ 708148 h 1472529"/>
                  <a:gd name="connsiteX71" fmla="*/ 664369 w 2588419"/>
                  <a:gd name="connsiteY71" fmla="*/ 701004 h 1472529"/>
                  <a:gd name="connsiteX72" fmla="*/ 666750 w 2588419"/>
                  <a:gd name="connsiteY72" fmla="*/ 691479 h 1472529"/>
                  <a:gd name="connsiteX73" fmla="*/ 688181 w 2588419"/>
                  <a:gd name="connsiteY73" fmla="*/ 691479 h 1472529"/>
                  <a:gd name="connsiteX74" fmla="*/ 709612 w 2588419"/>
                  <a:gd name="connsiteY74" fmla="*/ 691479 h 1472529"/>
                  <a:gd name="connsiteX75" fmla="*/ 721519 w 2588419"/>
                  <a:gd name="connsiteY75" fmla="*/ 691479 h 1472529"/>
                  <a:gd name="connsiteX76" fmla="*/ 731044 w 2588419"/>
                  <a:gd name="connsiteY76" fmla="*/ 686716 h 1472529"/>
                  <a:gd name="connsiteX77" fmla="*/ 731044 w 2588419"/>
                  <a:gd name="connsiteY77" fmla="*/ 674810 h 1472529"/>
                  <a:gd name="connsiteX78" fmla="*/ 735806 w 2588419"/>
                  <a:gd name="connsiteY78" fmla="*/ 667666 h 1472529"/>
                  <a:gd name="connsiteX79" fmla="*/ 750094 w 2588419"/>
                  <a:gd name="connsiteY79" fmla="*/ 667666 h 1472529"/>
                  <a:gd name="connsiteX80" fmla="*/ 764381 w 2588419"/>
                  <a:gd name="connsiteY80" fmla="*/ 667666 h 1472529"/>
                  <a:gd name="connsiteX81" fmla="*/ 773906 w 2588419"/>
                  <a:gd name="connsiteY81" fmla="*/ 667666 h 1472529"/>
                  <a:gd name="connsiteX82" fmla="*/ 778669 w 2588419"/>
                  <a:gd name="connsiteY82" fmla="*/ 658141 h 1472529"/>
                  <a:gd name="connsiteX83" fmla="*/ 778669 w 2588419"/>
                  <a:gd name="connsiteY83" fmla="*/ 650998 h 1472529"/>
                  <a:gd name="connsiteX84" fmla="*/ 797719 w 2588419"/>
                  <a:gd name="connsiteY84" fmla="*/ 648616 h 1472529"/>
                  <a:gd name="connsiteX85" fmla="*/ 800100 w 2588419"/>
                  <a:gd name="connsiteY85" fmla="*/ 624804 h 1472529"/>
                  <a:gd name="connsiteX86" fmla="*/ 800100 w 2588419"/>
                  <a:gd name="connsiteY86" fmla="*/ 612898 h 1472529"/>
                  <a:gd name="connsiteX87" fmla="*/ 802481 w 2588419"/>
                  <a:gd name="connsiteY87" fmla="*/ 605754 h 1472529"/>
                  <a:gd name="connsiteX88" fmla="*/ 819150 w 2588419"/>
                  <a:gd name="connsiteY88" fmla="*/ 605754 h 1472529"/>
                  <a:gd name="connsiteX89" fmla="*/ 838200 w 2588419"/>
                  <a:gd name="connsiteY89" fmla="*/ 605754 h 1472529"/>
                  <a:gd name="connsiteX90" fmla="*/ 852487 w 2588419"/>
                  <a:gd name="connsiteY90" fmla="*/ 605754 h 1472529"/>
                  <a:gd name="connsiteX91" fmla="*/ 871537 w 2588419"/>
                  <a:gd name="connsiteY91" fmla="*/ 598610 h 1472529"/>
                  <a:gd name="connsiteX92" fmla="*/ 890587 w 2588419"/>
                  <a:gd name="connsiteY92" fmla="*/ 591466 h 1472529"/>
                  <a:gd name="connsiteX93" fmla="*/ 904875 w 2588419"/>
                  <a:gd name="connsiteY93" fmla="*/ 589085 h 1472529"/>
                  <a:gd name="connsiteX94" fmla="*/ 931069 w 2588419"/>
                  <a:gd name="connsiteY94" fmla="*/ 589085 h 1472529"/>
                  <a:gd name="connsiteX95" fmla="*/ 947737 w 2588419"/>
                  <a:gd name="connsiteY95" fmla="*/ 562891 h 1472529"/>
                  <a:gd name="connsiteX96" fmla="*/ 966787 w 2588419"/>
                  <a:gd name="connsiteY96" fmla="*/ 553366 h 1472529"/>
                  <a:gd name="connsiteX97" fmla="*/ 983456 w 2588419"/>
                  <a:gd name="connsiteY97" fmla="*/ 553366 h 1472529"/>
                  <a:gd name="connsiteX98" fmla="*/ 1000125 w 2588419"/>
                  <a:gd name="connsiteY98" fmla="*/ 548604 h 1472529"/>
                  <a:gd name="connsiteX99" fmla="*/ 1026319 w 2588419"/>
                  <a:gd name="connsiteY99" fmla="*/ 548604 h 1472529"/>
                  <a:gd name="connsiteX100" fmla="*/ 1035844 w 2588419"/>
                  <a:gd name="connsiteY100" fmla="*/ 548604 h 1472529"/>
                  <a:gd name="connsiteX101" fmla="*/ 1042987 w 2588419"/>
                  <a:gd name="connsiteY101" fmla="*/ 550985 h 1472529"/>
                  <a:gd name="connsiteX102" fmla="*/ 1052512 w 2588419"/>
                  <a:gd name="connsiteY102" fmla="*/ 548604 h 1472529"/>
                  <a:gd name="connsiteX103" fmla="*/ 1057275 w 2588419"/>
                  <a:gd name="connsiteY103" fmla="*/ 548604 h 1472529"/>
                  <a:gd name="connsiteX104" fmla="*/ 1062037 w 2588419"/>
                  <a:gd name="connsiteY104" fmla="*/ 548604 h 1472529"/>
                  <a:gd name="connsiteX105" fmla="*/ 1076325 w 2588419"/>
                  <a:gd name="connsiteY105" fmla="*/ 548604 h 1472529"/>
                  <a:gd name="connsiteX106" fmla="*/ 1088231 w 2588419"/>
                  <a:gd name="connsiteY106" fmla="*/ 548604 h 1472529"/>
                  <a:gd name="connsiteX107" fmla="*/ 1095375 w 2588419"/>
                  <a:gd name="connsiteY107" fmla="*/ 548604 h 1472529"/>
                  <a:gd name="connsiteX108" fmla="*/ 1102519 w 2588419"/>
                  <a:gd name="connsiteY108" fmla="*/ 548604 h 1472529"/>
                  <a:gd name="connsiteX109" fmla="*/ 1109662 w 2588419"/>
                  <a:gd name="connsiteY109" fmla="*/ 541460 h 1472529"/>
                  <a:gd name="connsiteX110" fmla="*/ 1112044 w 2588419"/>
                  <a:gd name="connsiteY110" fmla="*/ 536698 h 1472529"/>
                  <a:gd name="connsiteX111" fmla="*/ 1116806 w 2588419"/>
                  <a:gd name="connsiteY111" fmla="*/ 529554 h 1472529"/>
                  <a:gd name="connsiteX112" fmla="*/ 1126331 w 2588419"/>
                  <a:gd name="connsiteY112" fmla="*/ 527173 h 1472529"/>
                  <a:gd name="connsiteX113" fmla="*/ 1128712 w 2588419"/>
                  <a:gd name="connsiteY113" fmla="*/ 510504 h 1472529"/>
                  <a:gd name="connsiteX114" fmla="*/ 1133475 w 2588419"/>
                  <a:gd name="connsiteY114" fmla="*/ 505741 h 1472529"/>
                  <a:gd name="connsiteX115" fmla="*/ 1143000 w 2588419"/>
                  <a:gd name="connsiteY115" fmla="*/ 505741 h 1472529"/>
                  <a:gd name="connsiteX116" fmla="*/ 1157287 w 2588419"/>
                  <a:gd name="connsiteY116" fmla="*/ 496216 h 1472529"/>
                  <a:gd name="connsiteX117" fmla="*/ 1157287 w 2588419"/>
                  <a:gd name="connsiteY117" fmla="*/ 484310 h 1472529"/>
                  <a:gd name="connsiteX118" fmla="*/ 1185862 w 2588419"/>
                  <a:gd name="connsiteY118" fmla="*/ 486691 h 1472529"/>
                  <a:gd name="connsiteX119" fmla="*/ 1195387 w 2588419"/>
                  <a:gd name="connsiteY119" fmla="*/ 472404 h 1472529"/>
                  <a:gd name="connsiteX120" fmla="*/ 1200150 w 2588419"/>
                  <a:gd name="connsiteY120" fmla="*/ 455735 h 1472529"/>
                  <a:gd name="connsiteX121" fmla="*/ 1204912 w 2588419"/>
                  <a:gd name="connsiteY121" fmla="*/ 446210 h 1472529"/>
                  <a:gd name="connsiteX122" fmla="*/ 1209675 w 2588419"/>
                  <a:gd name="connsiteY122" fmla="*/ 429541 h 1472529"/>
                  <a:gd name="connsiteX123" fmla="*/ 1226344 w 2588419"/>
                  <a:gd name="connsiteY123" fmla="*/ 424779 h 1472529"/>
                  <a:gd name="connsiteX124" fmla="*/ 1257300 w 2588419"/>
                  <a:gd name="connsiteY124" fmla="*/ 424779 h 1472529"/>
                  <a:gd name="connsiteX125" fmla="*/ 1269206 w 2588419"/>
                  <a:gd name="connsiteY125" fmla="*/ 410491 h 1472529"/>
                  <a:gd name="connsiteX126" fmla="*/ 1285875 w 2588419"/>
                  <a:gd name="connsiteY126" fmla="*/ 398585 h 1472529"/>
                  <a:gd name="connsiteX127" fmla="*/ 1309687 w 2588419"/>
                  <a:gd name="connsiteY127" fmla="*/ 384298 h 1472529"/>
                  <a:gd name="connsiteX128" fmla="*/ 1350169 w 2588419"/>
                  <a:gd name="connsiteY128" fmla="*/ 384298 h 1472529"/>
                  <a:gd name="connsiteX129" fmla="*/ 1364456 w 2588419"/>
                  <a:gd name="connsiteY129" fmla="*/ 384298 h 1472529"/>
                  <a:gd name="connsiteX130" fmla="*/ 1373981 w 2588419"/>
                  <a:gd name="connsiteY130" fmla="*/ 360485 h 1472529"/>
                  <a:gd name="connsiteX131" fmla="*/ 1381125 w 2588419"/>
                  <a:gd name="connsiteY131" fmla="*/ 341435 h 1472529"/>
                  <a:gd name="connsiteX132" fmla="*/ 1397794 w 2588419"/>
                  <a:gd name="connsiteY132" fmla="*/ 327148 h 1472529"/>
                  <a:gd name="connsiteX133" fmla="*/ 1407319 w 2588419"/>
                  <a:gd name="connsiteY133" fmla="*/ 312860 h 1472529"/>
                  <a:gd name="connsiteX134" fmla="*/ 1433512 w 2588419"/>
                  <a:gd name="connsiteY134" fmla="*/ 310479 h 1472529"/>
                  <a:gd name="connsiteX135" fmla="*/ 1457325 w 2588419"/>
                  <a:gd name="connsiteY135" fmla="*/ 310479 h 1472529"/>
                  <a:gd name="connsiteX136" fmla="*/ 1481137 w 2588419"/>
                  <a:gd name="connsiteY136" fmla="*/ 308098 h 1472529"/>
                  <a:gd name="connsiteX137" fmla="*/ 1500187 w 2588419"/>
                  <a:gd name="connsiteY137" fmla="*/ 308098 h 1472529"/>
                  <a:gd name="connsiteX138" fmla="*/ 1507331 w 2588419"/>
                  <a:gd name="connsiteY138" fmla="*/ 308098 h 1472529"/>
                  <a:gd name="connsiteX139" fmla="*/ 1524000 w 2588419"/>
                  <a:gd name="connsiteY139" fmla="*/ 303335 h 1472529"/>
                  <a:gd name="connsiteX140" fmla="*/ 1524000 w 2588419"/>
                  <a:gd name="connsiteY140" fmla="*/ 293810 h 1472529"/>
                  <a:gd name="connsiteX141" fmla="*/ 1524000 w 2588419"/>
                  <a:gd name="connsiteY141" fmla="*/ 286666 h 1472529"/>
                  <a:gd name="connsiteX142" fmla="*/ 1540669 w 2588419"/>
                  <a:gd name="connsiteY142" fmla="*/ 286666 h 1472529"/>
                  <a:gd name="connsiteX143" fmla="*/ 1538287 w 2588419"/>
                  <a:gd name="connsiteY143" fmla="*/ 267616 h 1472529"/>
                  <a:gd name="connsiteX144" fmla="*/ 1564481 w 2588419"/>
                  <a:gd name="connsiteY144" fmla="*/ 269998 h 1472529"/>
                  <a:gd name="connsiteX145" fmla="*/ 1574006 w 2588419"/>
                  <a:gd name="connsiteY145" fmla="*/ 269998 h 1472529"/>
                  <a:gd name="connsiteX146" fmla="*/ 1590675 w 2588419"/>
                  <a:gd name="connsiteY146" fmla="*/ 267616 h 1472529"/>
                  <a:gd name="connsiteX147" fmla="*/ 1602581 w 2588419"/>
                  <a:gd name="connsiteY147" fmla="*/ 267616 h 1472529"/>
                  <a:gd name="connsiteX148" fmla="*/ 1607344 w 2588419"/>
                  <a:gd name="connsiteY148" fmla="*/ 250948 h 1472529"/>
                  <a:gd name="connsiteX149" fmla="*/ 1607344 w 2588419"/>
                  <a:gd name="connsiteY149" fmla="*/ 241423 h 1472529"/>
                  <a:gd name="connsiteX150" fmla="*/ 1624012 w 2588419"/>
                  <a:gd name="connsiteY150" fmla="*/ 243804 h 1472529"/>
                  <a:gd name="connsiteX151" fmla="*/ 1638300 w 2588419"/>
                  <a:gd name="connsiteY151" fmla="*/ 243804 h 1472529"/>
                  <a:gd name="connsiteX152" fmla="*/ 1638300 w 2588419"/>
                  <a:gd name="connsiteY152" fmla="*/ 229516 h 1472529"/>
                  <a:gd name="connsiteX153" fmla="*/ 1640681 w 2588419"/>
                  <a:gd name="connsiteY153" fmla="*/ 224754 h 1472529"/>
                  <a:gd name="connsiteX154" fmla="*/ 1650206 w 2588419"/>
                  <a:gd name="connsiteY154" fmla="*/ 224754 h 1472529"/>
                  <a:gd name="connsiteX155" fmla="*/ 1657350 w 2588419"/>
                  <a:gd name="connsiteY155" fmla="*/ 222373 h 1472529"/>
                  <a:gd name="connsiteX156" fmla="*/ 1674019 w 2588419"/>
                  <a:gd name="connsiteY156" fmla="*/ 222373 h 1472529"/>
                  <a:gd name="connsiteX157" fmla="*/ 1674019 w 2588419"/>
                  <a:gd name="connsiteY157" fmla="*/ 205704 h 1472529"/>
                  <a:gd name="connsiteX158" fmla="*/ 1676400 w 2588419"/>
                  <a:gd name="connsiteY158" fmla="*/ 203323 h 1472529"/>
                  <a:gd name="connsiteX159" fmla="*/ 1700212 w 2588419"/>
                  <a:gd name="connsiteY159" fmla="*/ 200941 h 1472529"/>
                  <a:gd name="connsiteX160" fmla="*/ 1724025 w 2588419"/>
                  <a:gd name="connsiteY160" fmla="*/ 198560 h 1472529"/>
                  <a:gd name="connsiteX161" fmla="*/ 1743075 w 2588419"/>
                  <a:gd name="connsiteY161" fmla="*/ 203323 h 1472529"/>
                  <a:gd name="connsiteX162" fmla="*/ 1762125 w 2588419"/>
                  <a:gd name="connsiteY162" fmla="*/ 203323 h 1472529"/>
                  <a:gd name="connsiteX163" fmla="*/ 1776412 w 2588419"/>
                  <a:gd name="connsiteY163" fmla="*/ 205704 h 1472529"/>
                  <a:gd name="connsiteX164" fmla="*/ 1795462 w 2588419"/>
                  <a:gd name="connsiteY164" fmla="*/ 205704 h 1472529"/>
                  <a:gd name="connsiteX165" fmla="*/ 1831181 w 2588419"/>
                  <a:gd name="connsiteY165" fmla="*/ 205704 h 1472529"/>
                  <a:gd name="connsiteX166" fmla="*/ 1852612 w 2588419"/>
                  <a:gd name="connsiteY166" fmla="*/ 205704 h 1472529"/>
                  <a:gd name="connsiteX167" fmla="*/ 1878806 w 2588419"/>
                  <a:gd name="connsiteY167" fmla="*/ 205704 h 1472529"/>
                  <a:gd name="connsiteX168" fmla="*/ 1893094 w 2588419"/>
                  <a:gd name="connsiteY168" fmla="*/ 198560 h 1472529"/>
                  <a:gd name="connsiteX169" fmla="*/ 1900237 w 2588419"/>
                  <a:gd name="connsiteY169" fmla="*/ 184273 h 1472529"/>
                  <a:gd name="connsiteX170" fmla="*/ 1914525 w 2588419"/>
                  <a:gd name="connsiteY170" fmla="*/ 177129 h 1472529"/>
                  <a:gd name="connsiteX171" fmla="*/ 1938337 w 2588419"/>
                  <a:gd name="connsiteY171" fmla="*/ 174748 h 1472529"/>
                  <a:gd name="connsiteX172" fmla="*/ 1952625 w 2588419"/>
                  <a:gd name="connsiteY172" fmla="*/ 177129 h 1472529"/>
                  <a:gd name="connsiteX173" fmla="*/ 1978819 w 2588419"/>
                  <a:gd name="connsiteY173" fmla="*/ 172366 h 1472529"/>
                  <a:gd name="connsiteX174" fmla="*/ 1990725 w 2588419"/>
                  <a:gd name="connsiteY174" fmla="*/ 177129 h 1472529"/>
                  <a:gd name="connsiteX175" fmla="*/ 2005012 w 2588419"/>
                  <a:gd name="connsiteY175" fmla="*/ 177129 h 1472529"/>
                  <a:gd name="connsiteX176" fmla="*/ 2026444 w 2588419"/>
                  <a:gd name="connsiteY176" fmla="*/ 174748 h 1472529"/>
                  <a:gd name="connsiteX177" fmla="*/ 2043112 w 2588419"/>
                  <a:gd name="connsiteY177" fmla="*/ 174748 h 1472529"/>
                  <a:gd name="connsiteX178" fmla="*/ 2055019 w 2588419"/>
                  <a:gd name="connsiteY178" fmla="*/ 174748 h 1472529"/>
                  <a:gd name="connsiteX179" fmla="*/ 2066925 w 2588419"/>
                  <a:gd name="connsiteY179" fmla="*/ 174748 h 1472529"/>
                  <a:gd name="connsiteX180" fmla="*/ 2085975 w 2588419"/>
                  <a:gd name="connsiteY180" fmla="*/ 174748 h 1472529"/>
                  <a:gd name="connsiteX181" fmla="*/ 2107406 w 2588419"/>
                  <a:gd name="connsiteY181" fmla="*/ 177129 h 1472529"/>
                  <a:gd name="connsiteX182" fmla="*/ 2114550 w 2588419"/>
                  <a:gd name="connsiteY182" fmla="*/ 174748 h 1472529"/>
                  <a:gd name="connsiteX183" fmla="*/ 2128837 w 2588419"/>
                  <a:gd name="connsiteY183" fmla="*/ 174748 h 1472529"/>
                  <a:gd name="connsiteX184" fmla="*/ 2133600 w 2588419"/>
                  <a:gd name="connsiteY184" fmla="*/ 165223 h 1472529"/>
                  <a:gd name="connsiteX185" fmla="*/ 2133600 w 2588419"/>
                  <a:gd name="connsiteY185" fmla="*/ 160460 h 1472529"/>
                  <a:gd name="connsiteX186" fmla="*/ 2147887 w 2588419"/>
                  <a:gd name="connsiteY186" fmla="*/ 158079 h 1472529"/>
                  <a:gd name="connsiteX187" fmla="*/ 2157412 w 2588419"/>
                  <a:gd name="connsiteY187" fmla="*/ 155698 h 1472529"/>
                  <a:gd name="connsiteX188" fmla="*/ 2169319 w 2588419"/>
                  <a:gd name="connsiteY188" fmla="*/ 155698 h 1472529"/>
                  <a:gd name="connsiteX189" fmla="*/ 2178844 w 2588419"/>
                  <a:gd name="connsiteY189" fmla="*/ 155698 h 1472529"/>
                  <a:gd name="connsiteX190" fmla="*/ 2178844 w 2588419"/>
                  <a:gd name="connsiteY190" fmla="*/ 143791 h 1472529"/>
                  <a:gd name="connsiteX191" fmla="*/ 2181225 w 2588419"/>
                  <a:gd name="connsiteY191" fmla="*/ 141410 h 1472529"/>
                  <a:gd name="connsiteX192" fmla="*/ 2193131 w 2588419"/>
                  <a:gd name="connsiteY192" fmla="*/ 139029 h 1472529"/>
                  <a:gd name="connsiteX193" fmla="*/ 2207419 w 2588419"/>
                  <a:gd name="connsiteY193" fmla="*/ 139029 h 1472529"/>
                  <a:gd name="connsiteX194" fmla="*/ 2205037 w 2588419"/>
                  <a:gd name="connsiteY194" fmla="*/ 117598 h 1472529"/>
                  <a:gd name="connsiteX195" fmla="*/ 2212181 w 2588419"/>
                  <a:gd name="connsiteY195" fmla="*/ 112835 h 1472529"/>
                  <a:gd name="connsiteX196" fmla="*/ 2233612 w 2588419"/>
                  <a:gd name="connsiteY196" fmla="*/ 115216 h 1472529"/>
                  <a:gd name="connsiteX197" fmla="*/ 2247900 w 2588419"/>
                  <a:gd name="connsiteY197" fmla="*/ 112835 h 1472529"/>
                  <a:gd name="connsiteX198" fmla="*/ 2259806 w 2588419"/>
                  <a:gd name="connsiteY198" fmla="*/ 112835 h 1472529"/>
                  <a:gd name="connsiteX199" fmla="*/ 2266950 w 2588419"/>
                  <a:gd name="connsiteY199" fmla="*/ 96166 h 1472529"/>
                  <a:gd name="connsiteX200" fmla="*/ 2276475 w 2588419"/>
                  <a:gd name="connsiteY200" fmla="*/ 89023 h 1472529"/>
                  <a:gd name="connsiteX201" fmla="*/ 2295525 w 2588419"/>
                  <a:gd name="connsiteY201" fmla="*/ 84260 h 1472529"/>
                  <a:gd name="connsiteX202" fmla="*/ 2309812 w 2588419"/>
                  <a:gd name="connsiteY202" fmla="*/ 81879 h 1472529"/>
                  <a:gd name="connsiteX203" fmla="*/ 2314575 w 2588419"/>
                  <a:gd name="connsiteY203" fmla="*/ 77116 h 1472529"/>
                  <a:gd name="connsiteX204" fmla="*/ 2331244 w 2588419"/>
                  <a:gd name="connsiteY204" fmla="*/ 74735 h 1472529"/>
                  <a:gd name="connsiteX205" fmla="*/ 2343150 w 2588419"/>
                  <a:gd name="connsiteY205" fmla="*/ 72354 h 1472529"/>
                  <a:gd name="connsiteX206" fmla="*/ 2366962 w 2588419"/>
                  <a:gd name="connsiteY206" fmla="*/ 72354 h 1472529"/>
                  <a:gd name="connsiteX207" fmla="*/ 2388394 w 2588419"/>
                  <a:gd name="connsiteY207" fmla="*/ 72354 h 1472529"/>
                  <a:gd name="connsiteX208" fmla="*/ 2400300 w 2588419"/>
                  <a:gd name="connsiteY208" fmla="*/ 72354 h 1472529"/>
                  <a:gd name="connsiteX209" fmla="*/ 2414587 w 2588419"/>
                  <a:gd name="connsiteY209" fmla="*/ 55685 h 1472529"/>
                  <a:gd name="connsiteX210" fmla="*/ 2414587 w 2588419"/>
                  <a:gd name="connsiteY210" fmla="*/ 43779 h 1472529"/>
                  <a:gd name="connsiteX211" fmla="*/ 2424112 w 2588419"/>
                  <a:gd name="connsiteY211" fmla="*/ 31873 h 1472529"/>
                  <a:gd name="connsiteX212" fmla="*/ 2431256 w 2588419"/>
                  <a:gd name="connsiteY212" fmla="*/ 29491 h 1472529"/>
                  <a:gd name="connsiteX213" fmla="*/ 2445544 w 2588419"/>
                  <a:gd name="connsiteY213" fmla="*/ 27110 h 1472529"/>
                  <a:gd name="connsiteX214" fmla="*/ 2471737 w 2588419"/>
                  <a:gd name="connsiteY214" fmla="*/ 27110 h 1472529"/>
                  <a:gd name="connsiteX215" fmla="*/ 2493169 w 2588419"/>
                  <a:gd name="connsiteY215" fmla="*/ 27110 h 1472529"/>
                  <a:gd name="connsiteX216" fmla="*/ 2512219 w 2588419"/>
                  <a:gd name="connsiteY216" fmla="*/ 27110 h 1472529"/>
                  <a:gd name="connsiteX217" fmla="*/ 2536031 w 2588419"/>
                  <a:gd name="connsiteY217" fmla="*/ 27110 h 1472529"/>
                  <a:gd name="connsiteX218" fmla="*/ 2545556 w 2588419"/>
                  <a:gd name="connsiteY218" fmla="*/ 27110 h 1472529"/>
                  <a:gd name="connsiteX219" fmla="*/ 2562225 w 2588419"/>
                  <a:gd name="connsiteY219" fmla="*/ 22348 h 1472529"/>
                  <a:gd name="connsiteX220" fmla="*/ 2562225 w 2588419"/>
                  <a:gd name="connsiteY220" fmla="*/ 10441 h 1472529"/>
                  <a:gd name="connsiteX221" fmla="*/ 2566987 w 2588419"/>
                  <a:gd name="connsiteY221" fmla="*/ 916 h 1472529"/>
                  <a:gd name="connsiteX222" fmla="*/ 2588419 w 2588419"/>
                  <a:gd name="connsiteY222" fmla="*/ 916 h 14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</a:cxnLst>
                <a:rect l="l" t="t" r="r" b="b"/>
                <a:pathLst>
                  <a:path w="2588419" h="1472529">
                    <a:moveTo>
                      <a:pt x="0" y="1472529"/>
                    </a:moveTo>
                    <a:cubicBezTo>
                      <a:pt x="9128" y="1451693"/>
                      <a:pt x="18256" y="1430857"/>
                      <a:pt x="21431" y="1420141"/>
                    </a:cubicBezTo>
                    <a:cubicBezTo>
                      <a:pt x="24606" y="1409425"/>
                      <a:pt x="19447" y="1413791"/>
                      <a:pt x="19050" y="1408235"/>
                    </a:cubicBezTo>
                    <a:cubicBezTo>
                      <a:pt x="18653" y="1402679"/>
                      <a:pt x="18653" y="1392360"/>
                      <a:pt x="19050" y="1386804"/>
                    </a:cubicBezTo>
                    <a:cubicBezTo>
                      <a:pt x="19447" y="1381248"/>
                      <a:pt x="21034" y="1379264"/>
                      <a:pt x="21431" y="1374898"/>
                    </a:cubicBezTo>
                    <a:cubicBezTo>
                      <a:pt x="21828" y="1370532"/>
                      <a:pt x="18256" y="1363785"/>
                      <a:pt x="21431" y="1360610"/>
                    </a:cubicBezTo>
                    <a:cubicBezTo>
                      <a:pt x="24606" y="1357435"/>
                      <a:pt x="36512" y="1358229"/>
                      <a:pt x="40481" y="1355848"/>
                    </a:cubicBezTo>
                    <a:cubicBezTo>
                      <a:pt x="44450" y="1353467"/>
                      <a:pt x="42863" y="1349101"/>
                      <a:pt x="45244" y="1346323"/>
                    </a:cubicBezTo>
                    <a:cubicBezTo>
                      <a:pt x="47625" y="1343545"/>
                      <a:pt x="52785" y="1344338"/>
                      <a:pt x="54769" y="1339179"/>
                    </a:cubicBezTo>
                    <a:cubicBezTo>
                      <a:pt x="56753" y="1334019"/>
                      <a:pt x="56356" y="1322113"/>
                      <a:pt x="57150" y="1315366"/>
                    </a:cubicBezTo>
                    <a:cubicBezTo>
                      <a:pt x="57944" y="1308619"/>
                      <a:pt x="59134" y="1304254"/>
                      <a:pt x="59531" y="1298698"/>
                    </a:cubicBezTo>
                    <a:cubicBezTo>
                      <a:pt x="59928" y="1293142"/>
                      <a:pt x="58340" y="1286791"/>
                      <a:pt x="59531" y="1282029"/>
                    </a:cubicBezTo>
                    <a:cubicBezTo>
                      <a:pt x="60722" y="1277267"/>
                      <a:pt x="65088" y="1274489"/>
                      <a:pt x="66675" y="1270123"/>
                    </a:cubicBezTo>
                    <a:cubicBezTo>
                      <a:pt x="68262" y="1265757"/>
                      <a:pt x="68659" y="1260994"/>
                      <a:pt x="69056" y="1255835"/>
                    </a:cubicBezTo>
                    <a:cubicBezTo>
                      <a:pt x="69453" y="1250676"/>
                      <a:pt x="69056" y="1239166"/>
                      <a:pt x="69056" y="1239166"/>
                    </a:cubicBezTo>
                    <a:cubicBezTo>
                      <a:pt x="69056" y="1234800"/>
                      <a:pt x="69453" y="1233213"/>
                      <a:pt x="69056" y="1229641"/>
                    </a:cubicBezTo>
                    <a:cubicBezTo>
                      <a:pt x="68659" y="1226069"/>
                      <a:pt x="67072" y="1221704"/>
                      <a:pt x="66675" y="1217735"/>
                    </a:cubicBezTo>
                    <a:cubicBezTo>
                      <a:pt x="66278" y="1213766"/>
                      <a:pt x="66278" y="1210591"/>
                      <a:pt x="66675" y="1205829"/>
                    </a:cubicBezTo>
                    <a:cubicBezTo>
                      <a:pt x="67072" y="1201067"/>
                      <a:pt x="68659" y="1195907"/>
                      <a:pt x="69056" y="1189160"/>
                    </a:cubicBezTo>
                    <a:cubicBezTo>
                      <a:pt x="69453" y="1182413"/>
                      <a:pt x="68659" y="1172492"/>
                      <a:pt x="69056" y="1165348"/>
                    </a:cubicBezTo>
                    <a:cubicBezTo>
                      <a:pt x="69453" y="1158204"/>
                      <a:pt x="69453" y="1153045"/>
                      <a:pt x="71437" y="1146298"/>
                    </a:cubicBezTo>
                    <a:cubicBezTo>
                      <a:pt x="73421" y="1139551"/>
                      <a:pt x="77390" y="1130819"/>
                      <a:pt x="80962" y="1124866"/>
                    </a:cubicBezTo>
                    <a:cubicBezTo>
                      <a:pt x="84534" y="1118913"/>
                      <a:pt x="87313" y="1114151"/>
                      <a:pt x="92869" y="1110579"/>
                    </a:cubicBezTo>
                    <a:cubicBezTo>
                      <a:pt x="98425" y="1107007"/>
                      <a:pt x="108347" y="1106213"/>
                      <a:pt x="114300" y="1103435"/>
                    </a:cubicBezTo>
                    <a:cubicBezTo>
                      <a:pt x="120253" y="1100657"/>
                      <a:pt x="124618" y="1096688"/>
                      <a:pt x="128587" y="1093910"/>
                    </a:cubicBezTo>
                    <a:cubicBezTo>
                      <a:pt x="132556" y="1091132"/>
                      <a:pt x="134937" y="1090338"/>
                      <a:pt x="138112" y="1086766"/>
                    </a:cubicBezTo>
                    <a:cubicBezTo>
                      <a:pt x="141287" y="1083194"/>
                      <a:pt x="144859" y="1078035"/>
                      <a:pt x="147637" y="1072479"/>
                    </a:cubicBezTo>
                    <a:cubicBezTo>
                      <a:pt x="150415" y="1066923"/>
                      <a:pt x="149225" y="1058985"/>
                      <a:pt x="154781" y="1053429"/>
                    </a:cubicBezTo>
                    <a:cubicBezTo>
                      <a:pt x="160337" y="1047873"/>
                      <a:pt x="174625" y="1043903"/>
                      <a:pt x="180975" y="1039141"/>
                    </a:cubicBezTo>
                    <a:cubicBezTo>
                      <a:pt x="187325" y="1034379"/>
                      <a:pt x="189706" y="1028823"/>
                      <a:pt x="192881" y="1024854"/>
                    </a:cubicBezTo>
                    <a:cubicBezTo>
                      <a:pt x="196056" y="1020885"/>
                      <a:pt x="196453" y="1018504"/>
                      <a:pt x="200025" y="1015329"/>
                    </a:cubicBezTo>
                    <a:cubicBezTo>
                      <a:pt x="203597" y="1012154"/>
                      <a:pt x="209946" y="1010566"/>
                      <a:pt x="214312" y="1005804"/>
                    </a:cubicBezTo>
                    <a:cubicBezTo>
                      <a:pt x="218678" y="1001042"/>
                      <a:pt x="222250" y="991120"/>
                      <a:pt x="226219" y="986754"/>
                    </a:cubicBezTo>
                    <a:cubicBezTo>
                      <a:pt x="230188" y="982388"/>
                      <a:pt x="234553" y="981991"/>
                      <a:pt x="238125" y="979610"/>
                    </a:cubicBezTo>
                    <a:cubicBezTo>
                      <a:pt x="241697" y="977229"/>
                      <a:pt x="245269" y="976038"/>
                      <a:pt x="247650" y="972466"/>
                    </a:cubicBezTo>
                    <a:cubicBezTo>
                      <a:pt x="250031" y="968894"/>
                      <a:pt x="251618" y="961751"/>
                      <a:pt x="252412" y="958179"/>
                    </a:cubicBezTo>
                    <a:cubicBezTo>
                      <a:pt x="253206" y="954607"/>
                      <a:pt x="250428" y="953019"/>
                      <a:pt x="252412" y="951035"/>
                    </a:cubicBezTo>
                    <a:cubicBezTo>
                      <a:pt x="254397" y="949051"/>
                      <a:pt x="260747" y="949448"/>
                      <a:pt x="264319" y="946273"/>
                    </a:cubicBezTo>
                    <a:cubicBezTo>
                      <a:pt x="267891" y="943098"/>
                      <a:pt x="266701" y="934763"/>
                      <a:pt x="273844" y="931985"/>
                    </a:cubicBezTo>
                    <a:cubicBezTo>
                      <a:pt x="280987" y="929207"/>
                      <a:pt x="299640" y="933176"/>
                      <a:pt x="307181" y="929604"/>
                    </a:cubicBezTo>
                    <a:cubicBezTo>
                      <a:pt x="314722" y="926032"/>
                      <a:pt x="311149" y="913729"/>
                      <a:pt x="319087" y="910554"/>
                    </a:cubicBezTo>
                    <a:cubicBezTo>
                      <a:pt x="327025" y="907379"/>
                      <a:pt x="354806" y="910554"/>
                      <a:pt x="354806" y="910554"/>
                    </a:cubicBezTo>
                    <a:lnTo>
                      <a:pt x="359569" y="910554"/>
                    </a:lnTo>
                    <a:lnTo>
                      <a:pt x="381000" y="910554"/>
                    </a:lnTo>
                    <a:lnTo>
                      <a:pt x="392906" y="910554"/>
                    </a:lnTo>
                    <a:cubicBezTo>
                      <a:pt x="396875" y="910554"/>
                      <a:pt x="402828" y="912935"/>
                      <a:pt x="404812" y="910554"/>
                    </a:cubicBezTo>
                    <a:cubicBezTo>
                      <a:pt x="406796" y="908173"/>
                      <a:pt x="404415" y="899838"/>
                      <a:pt x="404812" y="896266"/>
                    </a:cubicBezTo>
                    <a:cubicBezTo>
                      <a:pt x="405209" y="892694"/>
                      <a:pt x="402432" y="890710"/>
                      <a:pt x="407194" y="889123"/>
                    </a:cubicBezTo>
                    <a:cubicBezTo>
                      <a:pt x="411956" y="887536"/>
                      <a:pt x="426640" y="887138"/>
                      <a:pt x="433387" y="886741"/>
                    </a:cubicBezTo>
                    <a:cubicBezTo>
                      <a:pt x="440134" y="886344"/>
                      <a:pt x="445294" y="889519"/>
                      <a:pt x="447675" y="886741"/>
                    </a:cubicBezTo>
                    <a:cubicBezTo>
                      <a:pt x="450056" y="883963"/>
                      <a:pt x="447278" y="874438"/>
                      <a:pt x="447675" y="870073"/>
                    </a:cubicBezTo>
                    <a:cubicBezTo>
                      <a:pt x="448072" y="865708"/>
                      <a:pt x="446484" y="864913"/>
                      <a:pt x="450056" y="860548"/>
                    </a:cubicBezTo>
                    <a:cubicBezTo>
                      <a:pt x="453628" y="856183"/>
                      <a:pt x="465137" y="847451"/>
                      <a:pt x="469106" y="843879"/>
                    </a:cubicBezTo>
                    <a:cubicBezTo>
                      <a:pt x="473075" y="840307"/>
                      <a:pt x="471488" y="840703"/>
                      <a:pt x="473869" y="839116"/>
                    </a:cubicBezTo>
                    <a:cubicBezTo>
                      <a:pt x="476250" y="837529"/>
                      <a:pt x="483394" y="834354"/>
                      <a:pt x="483394" y="834354"/>
                    </a:cubicBezTo>
                    <a:cubicBezTo>
                      <a:pt x="486569" y="832767"/>
                      <a:pt x="490141" y="831575"/>
                      <a:pt x="492919" y="829591"/>
                    </a:cubicBezTo>
                    <a:cubicBezTo>
                      <a:pt x="495697" y="827607"/>
                      <a:pt x="498872" y="826417"/>
                      <a:pt x="500062" y="822448"/>
                    </a:cubicBezTo>
                    <a:cubicBezTo>
                      <a:pt x="501252" y="818479"/>
                      <a:pt x="498871" y="810938"/>
                      <a:pt x="500062" y="805779"/>
                    </a:cubicBezTo>
                    <a:cubicBezTo>
                      <a:pt x="501253" y="800620"/>
                      <a:pt x="500856" y="793475"/>
                      <a:pt x="507206" y="791491"/>
                    </a:cubicBezTo>
                    <a:cubicBezTo>
                      <a:pt x="513556" y="789507"/>
                      <a:pt x="531415" y="795460"/>
                      <a:pt x="538162" y="793873"/>
                    </a:cubicBezTo>
                    <a:cubicBezTo>
                      <a:pt x="544909" y="792285"/>
                      <a:pt x="543718" y="785141"/>
                      <a:pt x="547687" y="781966"/>
                    </a:cubicBezTo>
                    <a:cubicBezTo>
                      <a:pt x="551656" y="778791"/>
                      <a:pt x="557213" y="778395"/>
                      <a:pt x="561975" y="774823"/>
                    </a:cubicBezTo>
                    <a:cubicBezTo>
                      <a:pt x="566737" y="771251"/>
                      <a:pt x="576262" y="760535"/>
                      <a:pt x="576262" y="760535"/>
                    </a:cubicBezTo>
                    <a:cubicBezTo>
                      <a:pt x="579834" y="756963"/>
                      <a:pt x="580231" y="754978"/>
                      <a:pt x="583406" y="753391"/>
                    </a:cubicBezTo>
                    <a:cubicBezTo>
                      <a:pt x="586581" y="751804"/>
                      <a:pt x="592931" y="754185"/>
                      <a:pt x="595312" y="751010"/>
                    </a:cubicBezTo>
                    <a:cubicBezTo>
                      <a:pt x="597693" y="747835"/>
                      <a:pt x="597297" y="739500"/>
                      <a:pt x="597694" y="734341"/>
                    </a:cubicBezTo>
                    <a:cubicBezTo>
                      <a:pt x="598091" y="729182"/>
                      <a:pt x="597297" y="724023"/>
                      <a:pt x="597694" y="720054"/>
                    </a:cubicBezTo>
                    <a:cubicBezTo>
                      <a:pt x="598091" y="716085"/>
                      <a:pt x="595710" y="712513"/>
                      <a:pt x="600075" y="710529"/>
                    </a:cubicBezTo>
                    <a:cubicBezTo>
                      <a:pt x="604440" y="708545"/>
                      <a:pt x="615950" y="708545"/>
                      <a:pt x="623887" y="708148"/>
                    </a:cubicBezTo>
                    <a:cubicBezTo>
                      <a:pt x="631824" y="707751"/>
                      <a:pt x="647700" y="708148"/>
                      <a:pt x="647700" y="708148"/>
                    </a:cubicBezTo>
                    <a:cubicBezTo>
                      <a:pt x="653653" y="708148"/>
                      <a:pt x="656828" y="709339"/>
                      <a:pt x="659606" y="708148"/>
                    </a:cubicBezTo>
                    <a:cubicBezTo>
                      <a:pt x="662384" y="706957"/>
                      <a:pt x="663178" y="703782"/>
                      <a:pt x="664369" y="701004"/>
                    </a:cubicBezTo>
                    <a:cubicBezTo>
                      <a:pt x="665560" y="698226"/>
                      <a:pt x="662781" y="693066"/>
                      <a:pt x="666750" y="691479"/>
                    </a:cubicBezTo>
                    <a:cubicBezTo>
                      <a:pt x="670719" y="689892"/>
                      <a:pt x="688181" y="691479"/>
                      <a:pt x="688181" y="691479"/>
                    </a:cubicBezTo>
                    <a:lnTo>
                      <a:pt x="709612" y="691479"/>
                    </a:lnTo>
                    <a:cubicBezTo>
                      <a:pt x="715168" y="691479"/>
                      <a:pt x="717947" y="692273"/>
                      <a:pt x="721519" y="691479"/>
                    </a:cubicBezTo>
                    <a:cubicBezTo>
                      <a:pt x="725091" y="690685"/>
                      <a:pt x="729457" y="689494"/>
                      <a:pt x="731044" y="686716"/>
                    </a:cubicBezTo>
                    <a:cubicBezTo>
                      <a:pt x="732631" y="683938"/>
                      <a:pt x="730250" y="677985"/>
                      <a:pt x="731044" y="674810"/>
                    </a:cubicBezTo>
                    <a:cubicBezTo>
                      <a:pt x="731838" y="671635"/>
                      <a:pt x="732631" y="668857"/>
                      <a:pt x="735806" y="667666"/>
                    </a:cubicBezTo>
                    <a:cubicBezTo>
                      <a:pt x="738981" y="666475"/>
                      <a:pt x="750094" y="667666"/>
                      <a:pt x="750094" y="667666"/>
                    </a:cubicBezTo>
                    <a:lnTo>
                      <a:pt x="764381" y="667666"/>
                    </a:lnTo>
                    <a:cubicBezTo>
                      <a:pt x="768350" y="667666"/>
                      <a:pt x="771525" y="669253"/>
                      <a:pt x="773906" y="667666"/>
                    </a:cubicBezTo>
                    <a:cubicBezTo>
                      <a:pt x="776287" y="666079"/>
                      <a:pt x="777875" y="660919"/>
                      <a:pt x="778669" y="658141"/>
                    </a:cubicBezTo>
                    <a:cubicBezTo>
                      <a:pt x="779463" y="655363"/>
                      <a:pt x="775494" y="652585"/>
                      <a:pt x="778669" y="650998"/>
                    </a:cubicBezTo>
                    <a:cubicBezTo>
                      <a:pt x="781844" y="649411"/>
                      <a:pt x="794147" y="652981"/>
                      <a:pt x="797719" y="648616"/>
                    </a:cubicBezTo>
                    <a:cubicBezTo>
                      <a:pt x="801291" y="644251"/>
                      <a:pt x="799703" y="630757"/>
                      <a:pt x="800100" y="624804"/>
                    </a:cubicBezTo>
                    <a:cubicBezTo>
                      <a:pt x="800497" y="618851"/>
                      <a:pt x="799703" y="616073"/>
                      <a:pt x="800100" y="612898"/>
                    </a:cubicBezTo>
                    <a:cubicBezTo>
                      <a:pt x="800497" y="609723"/>
                      <a:pt x="799306" y="606945"/>
                      <a:pt x="802481" y="605754"/>
                    </a:cubicBezTo>
                    <a:cubicBezTo>
                      <a:pt x="805656" y="604563"/>
                      <a:pt x="819150" y="605754"/>
                      <a:pt x="819150" y="605754"/>
                    </a:cubicBezTo>
                    <a:lnTo>
                      <a:pt x="838200" y="605754"/>
                    </a:lnTo>
                    <a:cubicBezTo>
                      <a:pt x="843756" y="605754"/>
                      <a:pt x="846931" y="606945"/>
                      <a:pt x="852487" y="605754"/>
                    </a:cubicBezTo>
                    <a:cubicBezTo>
                      <a:pt x="858043" y="604563"/>
                      <a:pt x="871537" y="598610"/>
                      <a:pt x="871537" y="598610"/>
                    </a:cubicBezTo>
                    <a:cubicBezTo>
                      <a:pt x="877887" y="596229"/>
                      <a:pt x="885031" y="593053"/>
                      <a:pt x="890587" y="591466"/>
                    </a:cubicBezTo>
                    <a:cubicBezTo>
                      <a:pt x="896143" y="589879"/>
                      <a:pt x="898128" y="589482"/>
                      <a:pt x="904875" y="589085"/>
                    </a:cubicBezTo>
                    <a:cubicBezTo>
                      <a:pt x="911622" y="588688"/>
                      <a:pt x="923925" y="593451"/>
                      <a:pt x="931069" y="589085"/>
                    </a:cubicBezTo>
                    <a:cubicBezTo>
                      <a:pt x="938213" y="584719"/>
                      <a:pt x="941784" y="568844"/>
                      <a:pt x="947737" y="562891"/>
                    </a:cubicBezTo>
                    <a:cubicBezTo>
                      <a:pt x="953690" y="556938"/>
                      <a:pt x="960834" y="554953"/>
                      <a:pt x="966787" y="553366"/>
                    </a:cubicBezTo>
                    <a:cubicBezTo>
                      <a:pt x="972740" y="551778"/>
                      <a:pt x="977900" y="554160"/>
                      <a:pt x="983456" y="553366"/>
                    </a:cubicBezTo>
                    <a:cubicBezTo>
                      <a:pt x="989012" y="552572"/>
                      <a:pt x="992981" y="549398"/>
                      <a:pt x="1000125" y="548604"/>
                    </a:cubicBezTo>
                    <a:cubicBezTo>
                      <a:pt x="1007269" y="547810"/>
                      <a:pt x="1026319" y="548604"/>
                      <a:pt x="1026319" y="548604"/>
                    </a:cubicBezTo>
                    <a:cubicBezTo>
                      <a:pt x="1032272" y="548604"/>
                      <a:pt x="1033066" y="548207"/>
                      <a:pt x="1035844" y="548604"/>
                    </a:cubicBezTo>
                    <a:cubicBezTo>
                      <a:pt x="1038622" y="549001"/>
                      <a:pt x="1040209" y="550985"/>
                      <a:pt x="1042987" y="550985"/>
                    </a:cubicBezTo>
                    <a:cubicBezTo>
                      <a:pt x="1045765" y="550985"/>
                      <a:pt x="1050131" y="549001"/>
                      <a:pt x="1052512" y="548604"/>
                    </a:cubicBezTo>
                    <a:cubicBezTo>
                      <a:pt x="1054893" y="548207"/>
                      <a:pt x="1057275" y="548604"/>
                      <a:pt x="1057275" y="548604"/>
                    </a:cubicBezTo>
                    <a:lnTo>
                      <a:pt x="1062037" y="548604"/>
                    </a:lnTo>
                    <a:lnTo>
                      <a:pt x="1076325" y="548604"/>
                    </a:lnTo>
                    <a:lnTo>
                      <a:pt x="1088231" y="548604"/>
                    </a:lnTo>
                    <a:lnTo>
                      <a:pt x="1095375" y="548604"/>
                    </a:lnTo>
                    <a:cubicBezTo>
                      <a:pt x="1097756" y="548604"/>
                      <a:pt x="1100138" y="549795"/>
                      <a:pt x="1102519" y="548604"/>
                    </a:cubicBezTo>
                    <a:cubicBezTo>
                      <a:pt x="1104900" y="547413"/>
                      <a:pt x="1108075" y="543444"/>
                      <a:pt x="1109662" y="541460"/>
                    </a:cubicBezTo>
                    <a:cubicBezTo>
                      <a:pt x="1111250" y="539476"/>
                      <a:pt x="1110853" y="538682"/>
                      <a:pt x="1112044" y="536698"/>
                    </a:cubicBezTo>
                    <a:cubicBezTo>
                      <a:pt x="1113235" y="534714"/>
                      <a:pt x="1114425" y="531141"/>
                      <a:pt x="1116806" y="529554"/>
                    </a:cubicBezTo>
                    <a:cubicBezTo>
                      <a:pt x="1119187" y="527966"/>
                      <a:pt x="1124347" y="530348"/>
                      <a:pt x="1126331" y="527173"/>
                    </a:cubicBezTo>
                    <a:cubicBezTo>
                      <a:pt x="1128315" y="523998"/>
                      <a:pt x="1127521" y="514076"/>
                      <a:pt x="1128712" y="510504"/>
                    </a:cubicBezTo>
                    <a:cubicBezTo>
                      <a:pt x="1129903" y="506932"/>
                      <a:pt x="1131094" y="506535"/>
                      <a:pt x="1133475" y="505741"/>
                    </a:cubicBezTo>
                    <a:cubicBezTo>
                      <a:pt x="1135856" y="504947"/>
                      <a:pt x="1139031" y="507328"/>
                      <a:pt x="1143000" y="505741"/>
                    </a:cubicBezTo>
                    <a:cubicBezTo>
                      <a:pt x="1146969" y="504154"/>
                      <a:pt x="1154906" y="499788"/>
                      <a:pt x="1157287" y="496216"/>
                    </a:cubicBezTo>
                    <a:cubicBezTo>
                      <a:pt x="1159668" y="492644"/>
                      <a:pt x="1152525" y="485897"/>
                      <a:pt x="1157287" y="484310"/>
                    </a:cubicBezTo>
                    <a:cubicBezTo>
                      <a:pt x="1162049" y="482723"/>
                      <a:pt x="1179512" y="488675"/>
                      <a:pt x="1185862" y="486691"/>
                    </a:cubicBezTo>
                    <a:cubicBezTo>
                      <a:pt x="1192212" y="484707"/>
                      <a:pt x="1193006" y="477563"/>
                      <a:pt x="1195387" y="472404"/>
                    </a:cubicBezTo>
                    <a:cubicBezTo>
                      <a:pt x="1197768" y="467245"/>
                      <a:pt x="1198563" y="460101"/>
                      <a:pt x="1200150" y="455735"/>
                    </a:cubicBezTo>
                    <a:cubicBezTo>
                      <a:pt x="1201737" y="451369"/>
                      <a:pt x="1203325" y="450576"/>
                      <a:pt x="1204912" y="446210"/>
                    </a:cubicBezTo>
                    <a:cubicBezTo>
                      <a:pt x="1206499" y="441844"/>
                      <a:pt x="1206103" y="433113"/>
                      <a:pt x="1209675" y="429541"/>
                    </a:cubicBezTo>
                    <a:cubicBezTo>
                      <a:pt x="1213247" y="425969"/>
                      <a:pt x="1218407" y="425573"/>
                      <a:pt x="1226344" y="424779"/>
                    </a:cubicBezTo>
                    <a:cubicBezTo>
                      <a:pt x="1234281" y="423985"/>
                      <a:pt x="1250156" y="427160"/>
                      <a:pt x="1257300" y="424779"/>
                    </a:cubicBezTo>
                    <a:cubicBezTo>
                      <a:pt x="1264444" y="422398"/>
                      <a:pt x="1264444" y="414857"/>
                      <a:pt x="1269206" y="410491"/>
                    </a:cubicBezTo>
                    <a:cubicBezTo>
                      <a:pt x="1273968" y="406125"/>
                      <a:pt x="1279128" y="402950"/>
                      <a:pt x="1285875" y="398585"/>
                    </a:cubicBezTo>
                    <a:cubicBezTo>
                      <a:pt x="1292622" y="394220"/>
                      <a:pt x="1298971" y="386679"/>
                      <a:pt x="1309687" y="384298"/>
                    </a:cubicBezTo>
                    <a:cubicBezTo>
                      <a:pt x="1320403" y="381917"/>
                      <a:pt x="1350169" y="384298"/>
                      <a:pt x="1350169" y="384298"/>
                    </a:cubicBezTo>
                    <a:cubicBezTo>
                      <a:pt x="1359297" y="384298"/>
                      <a:pt x="1360487" y="388267"/>
                      <a:pt x="1364456" y="384298"/>
                    </a:cubicBezTo>
                    <a:cubicBezTo>
                      <a:pt x="1368425" y="380329"/>
                      <a:pt x="1371203" y="367629"/>
                      <a:pt x="1373981" y="360485"/>
                    </a:cubicBezTo>
                    <a:cubicBezTo>
                      <a:pt x="1376759" y="353341"/>
                      <a:pt x="1377156" y="346991"/>
                      <a:pt x="1381125" y="341435"/>
                    </a:cubicBezTo>
                    <a:cubicBezTo>
                      <a:pt x="1385094" y="335879"/>
                      <a:pt x="1393428" y="331910"/>
                      <a:pt x="1397794" y="327148"/>
                    </a:cubicBezTo>
                    <a:cubicBezTo>
                      <a:pt x="1402160" y="322386"/>
                      <a:pt x="1401366" y="315638"/>
                      <a:pt x="1407319" y="312860"/>
                    </a:cubicBezTo>
                    <a:cubicBezTo>
                      <a:pt x="1413272" y="310082"/>
                      <a:pt x="1425178" y="310876"/>
                      <a:pt x="1433512" y="310479"/>
                    </a:cubicBezTo>
                    <a:cubicBezTo>
                      <a:pt x="1441846" y="310082"/>
                      <a:pt x="1449388" y="310876"/>
                      <a:pt x="1457325" y="310479"/>
                    </a:cubicBezTo>
                    <a:cubicBezTo>
                      <a:pt x="1465262" y="310082"/>
                      <a:pt x="1473993" y="308495"/>
                      <a:pt x="1481137" y="308098"/>
                    </a:cubicBezTo>
                    <a:cubicBezTo>
                      <a:pt x="1488281" y="307701"/>
                      <a:pt x="1500187" y="308098"/>
                      <a:pt x="1500187" y="308098"/>
                    </a:cubicBezTo>
                    <a:cubicBezTo>
                      <a:pt x="1504553" y="308098"/>
                      <a:pt x="1503362" y="308892"/>
                      <a:pt x="1507331" y="308098"/>
                    </a:cubicBezTo>
                    <a:cubicBezTo>
                      <a:pt x="1511300" y="307304"/>
                      <a:pt x="1521222" y="305716"/>
                      <a:pt x="1524000" y="303335"/>
                    </a:cubicBezTo>
                    <a:cubicBezTo>
                      <a:pt x="1526778" y="300954"/>
                      <a:pt x="1524000" y="293810"/>
                      <a:pt x="1524000" y="293810"/>
                    </a:cubicBezTo>
                    <a:cubicBezTo>
                      <a:pt x="1524000" y="291032"/>
                      <a:pt x="1521222" y="287857"/>
                      <a:pt x="1524000" y="286666"/>
                    </a:cubicBezTo>
                    <a:cubicBezTo>
                      <a:pt x="1526778" y="285475"/>
                      <a:pt x="1538288" y="289841"/>
                      <a:pt x="1540669" y="286666"/>
                    </a:cubicBezTo>
                    <a:cubicBezTo>
                      <a:pt x="1543050" y="283491"/>
                      <a:pt x="1534318" y="270394"/>
                      <a:pt x="1538287" y="267616"/>
                    </a:cubicBezTo>
                    <a:cubicBezTo>
                      <a:pt x="1542256" y="264838"/>
                      <a:pt x="1558528" y="269601"/>
                      <a:pt x="1564481" y="269998"/>
                    </a:cubicBezTo>
                    <a:cubicBezTo>
                      <a:pt x="1570434" y="270395"/>
                      <a:pt x="1569640" y="270395"/>
                      <a:pt x="1574006" y="269998"/>
                    </a:cubicBezTo>
                    <a:cubicBezTo>
                      <a:pt x="1578372" y="269601"/>
                      <a:pt x="1585913" y="268013"/>
                      <a:pt x="1590675" y="267616"/>
                    </a:cubicBezTo>
                    <a:cubicBezTo>
                      <a:pt x="1595437" y="267219"/>
                      <a:pt x="1599803" y="270394"/>
                      <a:pt x="1602581" y="267616"/>
                    </a:cubicBezTo>
                    <a:cubicBezTo>
                      <a:pt x="1605359" y="264838"/>
                      <a:pt x="1606550" y="255313"/>
                      <a:pt x="1607344" y="250948"/>
                    </a:cubicBezTo>
                    <a:cubicBezTo>
                      <a:pt x="1608138" y="246583"/>
                      <a:pt x="1604566" y="242614"/>
                      <a:pt x="1607344" y="241423"/>
                    </a:cubicBezTo>
                    <a:cubicBezTo>
                      <a:pt x="1610122" y="240232"/>
                      <a:pt x="1618853" y="243407"/>
                      <a:pt x="1624012" y="243804"/>
                    </a:cubicBezTo>
                    <a:cubicBezTo>
                      <a:pt x="1629171" y="244201"/>
                      <a:pt x="1635919" y="246185"/>
                      <a:pt x="1638300" y="243804"/>
                    </a:cubicBezTo>
                    <a:cubicBezTo>
                      <a:pt x="1640681" y="241423"/>
                      <a:pt x="1637903" y="232691"/>
                      <a:pt x="1638300" y="229516"/>
                    </a:cubicBezTo>
                    <a:cubicBezTo>
                      <a:pt x="1638697" y="226341"/>
                      <a:pt x="1638697" y="225548"/>
                      <a:pt x="1640681" y="224754"/>
                    </a:cubicBezTo>
                    <a:cubicBezTo>
                      <a:pt x="1642665" y="223960"/>
                      <a:pt x="1647428" y="225151"/>
                      <a:pt x="1650206" y="224754"/>
                    </a:cubicBezTo>
                    <a:cubicBezTo>
                      <a:pt x="1652984" y="224357"/>
                      <a:pt x="1653381" y="222770"/>
                      <a:pt x="1657350" y="222373"/>
                    </a:cubicBezTo>
                    <a:cubicBezTo>
                      <a:pt x="1661319" y="221976"/>
                      <a:pt x="1671241" y="225151"/>
                      <a:pt x="1674019" y="222373"/>
                    </a:cubicBezTo>
                    <a:cubicBezTo>
                      <a:pt x="1676797" y="219595"/>
                      <a:pt x="1673622" y="208879"/>
                      <a:pt x="1674019" y="205704"/>
                    </a:cubicBezTo>
                    <a:cubicBezTo>
                      <a:pt x="1674416" y="202529"/>
                      <a:pt x="1672035" y="204117"/>
                      <a:pt x="1676400" y="203323"/>
                    </a:cubicBezTo>
                    <a:cubicBezTo>
                      <a:pt x="1680765" y="202529"/>
                      <a:pt x="1700212" y="200941"/>
                      <a:pt x="1700212" y="200941"/>
                    </a:cubicBezTo>
                    <a:cubicBezTo>
                      <a:pt x="1708149" y="200147"/>
                      <a:pt x="1716881" y="198163"/>
                      <a:pt x="1724025" y="198560"/>
                    </a:cubicBezTo>
                    <a:cubicBezTo>
                      <a:pt x="1731169" y="198957"/>
                      <a:pt x="1736725" y="202529"/>
                      <a:pt x="1743075" y="203323"/>
                    </a:cubicBezTo>
                    <a:cubicBezTo>
                      <a:pt x="1749425" y="204117"/>
                      <a:pt x="1756569" y="202926"/>
                      <a:pt x="1762125" y="203323"/>
                    </a:cubicBezTo>
                    <a:cubicBezTo>
                      <a:pt x="1767681" y="203720"/>
                      <a:pt x="1770856" y="205307"/>
                      <a:pt x="1776412" y="205704"/>
                    </a:cubicBezTo>
                    <a:cubicBezTo>
                      <a:pt x="1781968" y="206101"/>
                      <a:pt x="1795462" y="205704"/>
                      <a:pt x="1795462" y="205704"/>
                    </a:cubicBezTo>
                    <a:lnTo>
                      <a:pt x="1831181" y="205704"/>
                    </a:lnTo>
                    <a:lnTo>
                      <a:pt x="1852612" y="205704"/>
                    </a:lnTo>
                    <a:cubicBezTo>
                      <a:pt x="1860549" y="205704"/>
                      <a:pt x="1872059" y="206895"/>
                      <a:pt x="1878806" y="205704"/>
                    </a:cubicBezTo>
                    <a:cubicBezTo>
                      <a:pt x="1885553" y="204513"/>
                      <a:pt x="1889522" y="202132"/>
                      <a:pt x="1893094" y="198560"/>
                    </a:cubicBezTo>
                    <a:cubicBezTo>
                      <a:pt x="1896666" y="194988"/>
                      <a:pt x="1896665" y="187845"/>
                      <a:pt x="1900237" y="184273"/>
                    </a:cubicBezTo>
                    <a:cubicBezTo>
                      <a:pt x="1903809" y="180701"/>
                      <a:pt x="1908175" y="178716"/>
                      <a:pt x="1914525" y="177129"/>
                    </a:cubicBezTo>
                    <a:cubicBezTo>
                      <a:pt x="1920875" y="175541"/>
                      <a:pt x="1931987" y="174748"/>
                      <a:pt x="1938337" y="174748"/>
                    </a:cubicBezTo>
                    <a:cubicBezTo>
                      <a:pt x="1944687" y="174748"/>
                      <a:pt x="1945878" y="177526"/>
                      <a:pt x="1952625" y="177129"/>
                    </a:cubicBezTo>
                    <a:cubicBezTo>
                      <a:pt x="1959372" y="176732"/>
                      <a:pt x="1972469" y="172366"/>
                      <a:pt x="1978819" y="172366"/>
                    </a:cubicBezTo>
                    <a:cubicBezTo>
                      <a:pt x="1985169" y="172366"/>
                      <a:pt x="1986360" y="176335"/>
                      <a:pt x="1990725" y="177129"/>
                    </a:cubicBezTo>
                    <a:cubicBezTo>
                      <a:pt x="1995090" y="177923"/>
                      <a:pt x="1999059" y="177526"/>
                      <a:pt x="2005012" y="177129"/>
                    </a:cubicBezTo>
                    <a:cubicBezTo>
                      <a:pt x="2010965" y="176732"/>
                      <a:pt x="2020094" y="175145"/>
                      <a:pt x="2026444" y="174748"/>
                    </a:cubicBezTo>
                    <a:cubicBezTo>
                      <a:pt x="2032794" y="174351"/>
                      <a:pt x="2043112" y="174748"/>
                      <a:pt x="2043112" y="174748"/>
                    </a:cubicBezTo>
                    <a:lnTo>
                      <a:pt x="2055019" y="174748"/>
                    </a:lnTo>
                    <a:lnTo>
                      <a:pt x="2066925" y="174748"/>
                    </a:lnTo>
                    <a:cubicBezTo>
                      <a:pt x="2072084" y="174748"/>
                      <a:pt x="2079228" y="174351"/>
                      <a:pt x="2085975" y="174748"/>
                    </a:cubicBezTo>
                    <a:cubicBezTo>
                      <a:pt x="2092722" y="175145"/>
                      <a:pt x="2102644" y="177129"/>
                      <a:pt x="2107406" y="177129"/>
                    </a:cubicBezTo>
                    <a:cubicBezTo>
                      <a:pt x="2112168" y="177129"/>
                      <a:pt x="2110978" y="175145"/>
                      <a:pt x="2114550" y="174748"/>
                    </a:cubicBezTo>
                    <a:cubicBezTo>
                      <a:pt x="2118122" y="174351"/>
                      <a:pt x="2125662" y="176335"/>
                      <a:pt x="2128837" y="174748"/>
                    </a:cubicBezTo>
                    <a:cubicBezTo>
                      <a:pt x="2132012" y="173161"/>
                      <a:pt x="2132806" y="167604"/>
                      <a:pt x="2133600" y="165223"/>
                    </a:cubicBezTo>
                    <a:cubicBezTo>
                      <a:pt x="2134394" y="162842"/>
                      <a:pt x="2131219" y="161651"/>
                      <a:pt x="2133600" y="160460"/>
                    </a:cubicBezTo>
                    <a:cubicBezTo>
                      <a:pt x="2135981" y="159269"/>
                      <a:pt x="2143918" y="158873"/>
                      <a:pt x="2147887" y="158079"/>
                    </a:cubicBezTo>
                    <a:cubicBezTo>
                      <a:pt x="2151856" y="157285"/>
                      <a:pt x="2153840" y="156095"/>
                      <a:pt x="2157412" y="155698"/>
                    </a:cubicBezTo>
                    <a:cubicBezTo>
                      <a:pt x="2160984" y="155301"/>
                      <a:pt x="2169319" y="155698"/>
                      <a:pt x="2169319" y="155698"/>
                    </a:cubicBezTo>
                    <a:cubicBezTo>
                      <a:pt x="2172891" y="155698"/>
                      <a:pt x="2177257" y="157682"/>
                      <a:pt x="2178844" y="155698"/>
                    </a:cubicBezTo>
                    <a:cubicBezTo>
                      <a:pt x="2180431" y="153714"/>
                      <a:pt x="2178447" y="146172"/>
                      <a:pt x="2178844" y="143791"/>
                    </a:cubicBezTo>
                    <a:cubicBezTo>
                      <a:pt x="2179241" y="141410"/>
                      <a:pt x="2178844" y="142204"/>
                      <a:pt x="2181225" y="141410"/>
                    </a:cubicBezTo>
                    <a:cubicBezTo>
                      <a:pt x="2183606" y="140616"/>
                      <a:pt x="2188765" y="139426"/>
                      <a:pt x="2193131" y="139029"/>
                    </a:cubicBezTo>
                    <a:cubicBezTo>
                      <a:pt x="2197497" y="138632"/>
                      <a:pt x="2205435" y="142601"/>
                      <a:pt x="2207419" y="139029"/>
                    </a:cubicBezTo>
                    <a:cubicBezTo>
                      <a:pt x="2209403" y="135457"/>
                      <a:pt x="2204243" y="121964"/>
                      <a:pt x="2205037" y="117598"/>
                    </a:cubicBezTo>
                    <a:cubicBezTo>
                      <a:pt x="2205831" y="113232"/>
                      <a:pt x="2207419" y="113232"/>
                      <a:pt x="2212181" y="112835"/>
                    </a:cubicBezTo>
                    <a:cubicBezTo>
                      <a:pt x="2216943" y="112438"/>
                      <a:pt x="2227659" y="115216"/>
                      <a:pt x="2233612" y="115216"/>
                    </a:cubicBezTo>
                    <a:cubicBezTo>
                      <a:pt x="2239565" y="115216"/>
                      <a:pt x="2243534" y="113232"/>
                      <a:pt x="2247900" y="112835"/>
                    </a:cubicBezTo>
                    <a:cubicBezTo>
                      <a:pt x="2252266" y="112438"/>
                      <a:pt x="2256631" y="115613"/>
                      <a:pt x="2259806" y="112835"/>
                    </a:cubicBezTo>
                    <a:cubicBezTo>
                      <a:pt x="2262981" y="110057"/>
                      <a:pt x="2264172" y="100135"/>
                      <a:pt x="2266950" y="96166"/>
                    </a:cubicBezTo>
                    <a:cubicBezTo>
                      <a:pt x="2269728" y="92197"/>
                      <a:pt x="2271713" y="91007"/>
                      <a:pt x="2276475" y="89023"/>
                    </a:cubicBezTo>
                    <a:cubicBezTo>
                      <a:pt x="2281238" y="87039"/>
                      <a:pt x="2289969" y="85451"/>
                      <a:pt x="2295525" y="84260"/>
                    </a:cubicBezTo>
                    <a:cubicBezTo>
                      <a:pt x="2301081" y="83069"/>
                      <a:pt x="2306637" y="83070"/>
                      <a:pt x="2309812" y="81879"/>
                    </a:cubicBezTo>
                    <a:cubicBezTo>
                      <a:pt x="2312987" y="80688"/>
                      <a:pt x="2311003" y="78307"/>
                      <a:pt x="2314575" y="77116"/>
                    </a:cubicBezTo>
                    <a:cubicBezTo>
                      <a:pt x="2318147" y="75925"/>
                      <a:pt x="2326482" y="75529"/>
                      <a:pt x="2331244" y="74735"/>
                    </a:cubicBezTo>
                    <a:cubicBezTo>
                      <a:pt x="2336006" y="73941"/>
                      <a:pt x="2337197" y="72751"/>
                      <a:pt x="2343150" y="72354"/>
                    </a:cubicBezTo>
                    <a:cubicBezTo>
                      <a:pt x="2349103" y="71957"/>
                      <a:pt x="2366962" y="72354"/>
                      <a:pt x="2366962" y="72354"/>
                    </a:cubicBezTo>
                    <a:lnTo>
                      <a:pt x="2388394" y="72354"/>
                    </a:lnTo>
                    <a:cubicBezTo>
                      <a:pt x="2393950" y="72354"/>
                      <a:pt x="2395935" y="75132"/>
                      <a:pt x="2400300" y="72354"/>
                    </a:cubicBezTo>
                    <a:cubicBezTo>
                      <a:pt x="2404666" y="69576"/>
                      <a:pt x="2412206" y="60447"/>
                      <a:pt x="2414587" y="55685"/>
                    </a:cubicBezTo>
                    <a:cubicBezTo>
                      <a:pt x="2416968" y="50923"/>
                      <a:pt x="2413000" y="47748"/>
                      <a:pt x="2414587" y="43779"/>
                    </a:cubicBezTo>
                    <a:cubicBezTo>
                      <a:pt x="2416174" y="39810"/>
                      <a:pt x="2421334" y="34254"/>
                      <a:pt x="2424112" y="31873"/>
                    </a:cubicBezTo>
                    <a:cubicBezTo>
                      <a:pt x="2426890" y="29492"/>
                      <a:pt x="2427684" y="30285"/>
                      <a:pt x="2431256" y="29491"/>
                    </a:cubicBezTo>
                    <a:cubicBezTo>
                      <a:pt x="2434828" y="28697"/>
                      <a:pt x="2438797" y="27507"/>
                      <a:pt x="2445544" y="27110"/>
                    </a:cubicBezTo>
                    <a:cubicBezTo>
                      <a:pt x="2452291" y="26713"/>
                      <a:pt x="2471737" y="27110"/>
                      <a:pt x="2471737" y="27110"/>
                    </a:cubicBezTo>
                    <a:lnTo>
                      <a:pt x="2493169" y="27110"/>
                    </a:lnTo>
                    <a:lnTo>
                      <a:pt x="2512219" y="27110"/>
                    </a:lnTo>
                    <a:lnTo>
                      <a:pt x="2536031" y="27110"/>
                    </a:lnTo>
                    <a:cubicBezTo>
                      <a:pt x="2541587" y="27110"/>
                      <a:pt x="2541190" y="27904"/>
                      <a:pt x="2545556" y="27110"/>
                    </a:cubicBezTo>
                    <a:cubicBezTo>
                      <a:pt x="2549922" y="26316"/>
                      <a:pt x="2559447" y="25126"/>
                      <a:pt x="2562225" y="22348"/>
                    </a:cubicBezTo>
                    <a:cubicBezTo>
                      <a:pt x="2565003" y="19570"/>
                      <a:pt x="2561431" y="14013"/>
                      <a:pt x="2562225" y="10441"/>
                    </a:cubicBezTo>
                    <a:cubicBezTo>
                      <a:pt x="2563019" y="6869"/>
                      <a:pt x="2562621" y="2503"/>
                      <a:pt x="2566987" y="916"/>
                    </a:cubicBezTo>
                    <a:cubicBezTo>
                      <a:pt x="2571353" y="-671"/>
                      <a:pt x="2579886" y="122"/>
                      <a:pt x="2588419" y="916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 bwMode="auto">
              <a:xfrm>
                <a:off x="2611390" y="4229629"/>
                <a:ext cx="2231226" cy="450319"/>
              </a:xfrm>
              <a:custGeom>
                <a:avLst/>
                <a:gdLst>
                  <a:gd name="connsiteX0" fmla="*/ 0 w 2231231"/>
                  <a:gd name="connsiteY0" fmla="*/ 448733 h 448733"/>
                  <a:gd name="connsiteX1" fmla="*/ 52387 w 2231231"/>
                  <a:gd name="connsiteY1" fmla="*/ 443971 h 448733"/>
                  <a:gd name="connsiteX2" fmla="*/ 54769 w 2231231"/>
                  <a:gd name="connsiteY2" fmla="*/ 436827 h 448733"/>
                  <a:gd name="connsiteX3" fmla="*/ 59531 w 2231231"/>
                  <a:gd name="connsiteY3" fmla="*/ 432065 h 448733"/>
                  <a:gd name="connsiteX4" fmla="*/ 61912 w 2231231"/>
                  <a:gd name="connsiteY4" fmla="*/ 424921 h 448733"/>
                  <a:gd name="connsiteX5" fmla="*/ 92869 w 2231231"/>
                  <a:gd name="connsiteY5" fmla="*/ 424921 h 448733"/>
                  <a:gd name="connsiteX6" fmla="*/ 107156 w 2231231"/>
                  <a:gd name="connsiteY6" fmla="*/ 424921 h 448733"/>
                  <a:gd name="connsiteX7" fmla="*/ 123825 w 2231231"/>
                  <a:gd name="connsiteY7" fmla="*/ 424921 h 448733"/>
                  <a:gd name="connsiteX8" fmla="*/ 142875 w 2231231"/>
                  <a:gd name="connsiteY8" fmla="*/ 429683 h 448733"/>
                  <a:gd name="connsiteX9" fmla="*/ 145256 w 2231231"/>
                  <a:gd name="connsiteY9" fmla="*/ 413015 h 448733"/>
                  <a:gd name="connsiteX10" fmla="*/ 147637 w 2231231"/>
                  <a:gd name="connsiteY10" fmla="*/ 403490 h 448733"/>
                  <a:gd name="connsiteX11" fmla="*/ 152400 w 2231231"/>
                  <a:gd name="connsiteY11" fmla="*/ 403490 h 448733"/>
                  <a:gd name="connsiteX12" fmla="*/ 176212 w 2231231"/>
                  <a:gd name="connsiteY12" fmla="*/ 403490 h 448733"/>
                  <a:gd name="connsiteX13" fmla="*/ 197644 w 2231231"/>
                  <a:gd name="connsiteY13" fmla="*/ 403490 h 448733"/>
                  <a:gd name="connsiteX14" fmla="*/ 202406 w 2231231"/>
                  <a:gd name="connsiteY14" fmla="*/ 398727 h 448733"/>
                  <a:gd name="connsiteX15" fmla="*/ 211931 w 2231231"/>
                  <a:gd name="connsiteY15" fmla="*/ 382058 h 448733"/>
                  <a:gd name="connsiteX16" fmla="*/ 240506 w 2231231"/>
                  <a:gd name="connsiteY16" fmla="*/ 379677 h 448733"/>
                  <a:gd name="connsiteX17" fmla="*/ 261937 w 2231231"/>
                  <a:gd name="connsiteY17" fmla="*/ 379677 h 448733"/>
                  <a:gd name="connsiteX18" fmla="*/ 264319 w 2231231"/>
                  <a:gd name="connsiteY18" fmla="*/ 379677 h 448733"/>
                  <a:gd name="connsiteX19" fmla="*/ 276225 w 2231231"/>
                  <a:gd name="connsiteY19" fmla="*/ 379677 h 448733"/>
                  <a:gd name="connsiteX20" fmla="*/ 304800 w 2231231"/>
                  <a:gd name="connsiteY20" fmla="*/ 379677 h 448733"/>
                  <a:gd name="connsiteX21" fmla="*/ 326231 w 2231231"/>
                  <a:gd name="connsiteY21" fmla="*/ 379677 h 448733"/>
                  <a:gd name="connsiteX22" fmla="*/ 340519 w 2231231"/>
                  <a:gd name="connsiteY22" fmla="*/ 379677 h 448733"/>
                  <a:gd name="connsiteX23" fmla="*/ 350044 w 2231231"/>
                  <a:gd name="connsiteY23" fmla="*/ 360627 h 448733"/>
                  <a:gd name="connsiteX24" fmla="*/ 361950 w 2231231"/>
                  <a:gd name="connsiteY24" fmla="*/ 351102 h 448733"/>
                  <a:gd name="connsiteX25" fmla="*/ 381000 w 2231231"/>
                  <a:gd name="connsiteY25" fmla="*/ 346340 h 448733"/>
                  <a:gd name="connsiteX26" fmla="*/ 409575 w 2231231"/>
                  <a:gd name="connsiteY26" fmla="*/ 348721 h 448733"/>
                  <a:gd name="connsiteX27" fmla="*/ 428625 w 2231231"/>
                  <a:gd name="connsiteY27" fmla="*/ 348721 h 448733"/>
                  <a:gd name="connsiteX28" fmla="*/ 447675 w 2231231"/>
                  <a:gd name="connsiteY28" fmla="*/ 348721 h 448733"/>
                  <a:gd name="connsiteX29" fmla="*/ 457200 w 2231231"/>
                  <a:gd name="connsiteY29" fmla="*/ 334433 h 448733"/>
                  <a:gd name="connsiteX30" fmla="*/ 459581 w 2231231"/>
                  <a:gd name="connsiteY30" fmla="*/ 327290 h 448733"/>
                  <a:gd name="connsiteX31" fmla="*/ 469106 w 2231231"/>
                  <a:gd name="connsiteY31" fmla="*/ 322527 h 448733"/>
                  <a:gd name="connsiteX32" fmla="*/ 495300 w 2231231"/>
                  <a:gd name="connsiteY32" fmla="*/ 320146 h 448733"/>
                  <a:gd name="connsiteX33" fmla="*/ 519112 w 2231231"/>
                  <a:gd name="connsiteY33" fmla="*/ 320146 h 448733"/>
                  <a:gd name="connsiteX34" fmla="*/ 531019 w 2231231"/>
                  <a:gd name="connsiteY34" fmla="*/ 320146 h 448733"/>
                  <a:gd name="connsiteX35" fmla="*/ 538162 w 2231231"/>
                  <a:gd name="connsiteY35" fmla="*/ 308240 h 448733"/>
                  <a:gd name="connsiteX36" fmla="*/ 542925 w 2231231"/>
                  <a:gd name="connsiteY36" fmla="*/ 301096 h 448733"/>
                  <a:gd name="connsiteX37" fmla="*/ 561975 w 2231231"/>
                  <a:gd name="connsiteY37" fmla="*/ 298715 h 448733"/>
                  <a:gd name="connsiteX38" fmla="*/ 571500 w 2231231"/>
                  <a:gd name="connsiteY38" fmla="*/ 298715 h 448733"/>
                  <a:gd name="connsiteX39" fmla="*/ 581025 w 2231231"/>
                  <a:gd name="connsiteY39" fmla="*/ 291571 h 448733"/>
                  <a:gd name="connsiteX40" fmla="*/ 583406 w 2231231"/>
                  <a:gd name="connsiteY40" fmla="*/ 279665 h 448733"/>
                  <a:gd name="connsiteX41" fmla="*/ 597694 w 2231231"/>
                  <a:gd name="connsiteY41" fmla="*/ 277283 h 448733"/>
                  <a:gd name="connsiteX42" fmla="*/ 609600 w 2231231"/>
                  <a:gd name="connsiteY42" fmla="*/ 260615 h 448733"/>
                  <a:gd name="connsiteX43" fmla="*/ 616744 w 2231231"/>
                  <a:gd name="connsiteY43" fmla="*/ 253471 h 448733"/>
                  <a:gd name="connsiteX44" fmla="*/ 635794 w 2231231"/>
                  <a:gd name="connsiteY44" fmla="*/ 253471 h 448733"/>
                  <a:gd name="connsiteX45" fmla="*/ 654844 w 2231231"/>
                  <a:gd name="connsiteY45" fmla="*/ 255852 h 448733"/>
                  <a:gd name="connsiteX46" fmla="*/ 678656 w 2231231"/>
                  <a:gd name="connsiteY46" fmla="*/ 251090 h 448733"/>
                  <a:gd name="connsiteX47" fmla="*/ 688181 w 2231231"/>
                  <a:gd name="connsiteY47" fmla="*/ 236802 h 448733"/>
                  <a:gd name="connsiteX48" fmla="*/ 688181 w 2231231"/>
                  <a:gd name="connsiteY48" fmla="*/ 220133 h 448733"/>
                  <a:gd name="connsiteX49" fmla="*/ 700087 w 2231231"/>
                  <a:gd name="connsiteY49" fmla="*/ 217752 h 448733"/>
                  <a:gd name="connsiteX50" fmla="*/ 723900 w 2231231"/>
                  <a:gd name="connsiteY50" fmla="*/ 217752 h 448733"/>
                  <a:gd name="connsiteX51" fmla="*/ 745331 w 2231231"/>
                  <a:gd name="connsiteY51" fmla="*/ 215371 h 448733"/>
                  <a:gd name="connsiteX52" fmla="*/ 762000 w 2231231"/>
                  <a:gd name="connsiteY52" fmla="*/ 215371 h 448733"/>
                  <a:gd name="connsiteX53" fmla="*/ 776287 w 2231231"/>
                  <a:gd name="connsiteY53" fmla="*/ 217752 h 448733"/>
                  <a:gd name="connsiteX54" fmla="*/ 792956 w 2231231"/>
                  <a:gd name="connsiteY54" fmla="*/ 217752 h 448733"/>
                  <a:gd name="connsiteX55" fmla="*/ 812006 w 2231231"/>
                  <a:gd name="connsiteY55" fmla="*/ 217752 h 448733"/>
                  <a:gd name="connsiteX56" fmla="*/ 838200 w 2231231"/>
                  <a:gd name="connsiteY56" fmla="*/ 217752 h 448733"/>
                  <a:gd name="connsiteX57" fmla="*/ 862012 w 2231231"/>
                  <a:gd name="connsiteY57" fmla="*/ 217752 h 448733"/>
                  <a:gd name="connsiteX58" fmla="*/ 883444 w 2231231"/>
                  <a:gd name="connsiteY58" fmla="*/ 217752 h 448733"/>
                  <a:gd name="connsiteX59" fmla="*/ 919162 w 2231231"/>
                  <a:gd name="connsiteY59" fmla="*/ 217752 h 448733"/>
                  <a:gd name="connsiteX60" fmla="*/ 938212 w 2231231"/>
                  <a:gd name="connsiteY60" fmla="*/ 217752 h 448733"/>
                  <a:gd name="connsiteX61" fmla="*/ 966787 w 2231231"/>
                  <a:gd name="connsiteY61" fmla="*/ 217752 h 448733"/>
                  <a:gd name="connsiteX62" fmla="*/ 985837 w 2231231"/>
                  <a:gd name="connsiteY62" fmla="*/ 217752 h 448733"/>
                  <a:gd name="connsiteX63" fmla="*/ 1000125 w 2231231"/>
                  <a:gd name="connsiteY63" fmla="*/ 217752 h 448733"/>
                  <a:gd name="connsiteX64" fmla="*/ 1009650 w 2231231"/>
                  <a:gd name="connsiteY64" fmla="*/ 205846 h 448733"/>
                  <a:gd name="connsiteX65" fmla="*/ 1014412 w 2231231"/>
                  <a:gd name="connsiteY65" fmla="*/ 196321 h 448733"/>
                  <a:gd name="connsiteX66" fmla="*/ 1040606 w 2231231"/>
                  <a:gd name="connsiteY66" fmla="*/ 189177 h 448733"/>
                  <a:gd name="connsiteX67" fmla="*/ 1059656 w 2231231"/>
                  <a:gd name="connsiteY67" fmla="*/ 189177 h 448733"/>
                  <a:gd name="connsiteX68" fmla="*/ 1081087 w 2231231"/>
                  <a:gd name="connsiteY68" fmla="*/ 189177 h 448733"/>
                  <a:gd name="connsiteX69" fmla="*/ 1097756 w 2231231"/>
                  <a:gd name="connsiteY69" fmla="*/ 189177 h 448733"/>
                  <a:gd name="connsiteX70" fmla="*/ 1114425 w 2231231"/>
                  <a:gd name="connsiteY70" fmla="*/ 182033 h 448733"/>
                  <a:gd name="connsiteX71" fmla="*/ 1112044 w 2231231"/>
                  <a:gd name="connsiteY71" fmla="*/ 172508 h 448733"/>
                  <a:gd name="connsiteX72" fmla="*/ 1126331 w 2231231"/>
                  <a:gd name="connsiteY72" fmla="*/ 170127 h 448733"/>
                  <a:gd name="connsiteX73" fmla="*/ 1143000 w 2231231"/>
                  <a:gd name="connsiteY73" fmla="*/ 170127 h 448733"/>
                  <a:gd name="connsiteX74" fmla="*/ 1164431 w 2231231"/>
                  <a:gd name="connsiteY74" fmla="*/ 170127 h 448733"/>
                  <a:gd name="connsiteX75" fmla="*/ 1190625 w 2231231"/>
                  <a:gd name="connsiteY75" fmla="*/ 170127 h 448733"/>
                  <a:gd name="connsiteX76" fmla="*/ 1221581 w 2231231"/>
                  <a:gd name="connsiteY76" fmla="*/ 170127 h 448733"/>
                  <a:gd name="connsiteX77" fmla="*/ 1240631 w 2231231"/>
                  <a:gd name="connsiteY77" fmla="*/ 170127 h 448733"/>
                  <a:gd name="connsiteX78" fmla="*/ 1273969 w 2231231"/>
                  <a:gd name="connsiteY78" fmla="*/ 170127 h 448733"/>
                  <a:gd name="connsiteX79" fmla="*/ 1309687 w 2231231"/>
                  <a:gd name="connsiteY79" fmla="*/ 170127 h 448733"/>
                  <a:gd name="connsiteX80" fmla="*/ 1309687 w 2231231"/>
                  <a:gd name="connsiteY80" fmla="*/ 170127 h 448733"/>
                  <a:gd name="connsiteX81" fmla="*/ 1312069 w 2231231"/>
                  <a:gd name="connsiteY81" fmla="*/ 167746 h 448733"/>
                  <a:gd name="connsiteX82" fmla="*/ 1312069 w 2231231"/>
                  <a:gd name="connsiteY82" fmla="*/ 155840 h 448733"/>
                  <a:gd name="connsiteX83" fmla="*/ 1312069 w 2231231"/>
                  <a:gd name="connsiteY83" fmla="*/ 146315 h 448733"/>
                  <a:gd name="connsiteX84" fmla="*/ 1312069 w 2231231"/>
                  <a:gd name="connsiteY84" fmla="*/ 136790 h 448733"/>
                  <a:gd name="connsiteX85" fmla="*/ 1321594 w 2231231"/>
                  <a:gd name="connsiteY85" fmla="*/ 129646 h 448733"/>
                  <a:gd name="connsiteX86" fmla="*/ 1321594 w 2231231"/>
                  <a:gd name="connsiteY86" fmla="*/ 110596 h 448733"/>
                  <a:gd name="connsiteX87" fmla="*/ 1323975 w 2231231"/>
                  <a:gd name="connsiteY87" fmla="*/ 101071 h 448733"/>
                  <a:gd name="connsiteX88" fmla="*/ 1352550 w 2231231"/>
                  <a:gd name="connsiteY88" fmla="*/ 101071 h 448733"/>
                  <a:gd name="connsiteX89" fmla="*/ 1371600 w 2231231"/>
                  <a:gd name="connsiteY89" fmla="*/ 101071 h 448733"/>
                  <a:gd name="connsiteX90" fmla="*/ 1393031 w 2231231"/>
                  <a:gd name="connsiteY90" fmla="*/ 101071 h 448733"/>
                  <a:gd name="connsiteX91" fmla="*/ 1419225 w 2231231"/>
                  <a:gd name="connsiteY91" fmla="*/ 101071 h 448733"/>
                  <a:gd name="connsiteX92" fmla="*/ 1433512 w 2231231"/>
                  <a:gd name="connsiteY92" fmla="*/ 101071 h 448733"/>
                  <a:gd name="connsiteX93" fmla="*/ 1452562 w 2231231"/>
                  <a:gd name="connsiteY93" fmla="*/ 101071 h 448733"/>
                  <a:gd name="connsiteX94" fmla="*/ 1485900 w 2231231"/>
                  <a:gd name="connsiteY94" fmla="*/ 101071 h 448733"/>
                  <a:gd name="connsiteX95" fmla="*/ 1509712 w 2231231"/>
                  <a:gd name="connsiteY95" fmla="*/ 101071 h 448733"/>
                  <a:gd name="connsiteX96" fmla="*/ 1524000 w 2231231"/>
                  <a:gd name="connsiteY96" fmla="*/ 98690 h 448733"/>
                  <a:gd name="connsiteX97" fmla="*/ 1538287 w 2231231"/>
                  <a:gd name="connsiteY97" fmla="*/ 98690 h 448733"/>
                  <a:gd name="connsiteX98" fmla="*/ 1554956 w 2231231"/>
                  <a:gd name="connsiteY98" fmla="*/ 98690 h 448733"/>
                  <a:gd name="connsiteX99" fmla="*/ 1574006 w 2231231"/>
                  <a:gd name="connsiteY99" fmla="*/ 101071 h 448733"/>
                  <a:gd name="connsiteX100" fmla="*/ 1588294 w 2231231"/>
                  <a:gd name="connsiteY100" fmla="*/ 98690 h 448733"/>
                  <a:gd name="connsiteX101" fmla="*/ 1612106 w 2231231"/>
                  <a:gd name="connsiteY101" fmla="*/ 98690 h 448733"/>
                  <a:gd name="connsiteX102" fmla="*/ 1612106 w 2231231"/>
                  <a:gd name="connsiteY102" fmla="*/ 84402 h 448733"/>
                  <a:gd name="connsiteX103" fmla="*/ 1614487 w 2231231"/>
                  <a:gd name="connsiteY103" fmla="*/ 72496 h 448733"/>
                  <a:gd name="connsiteX104" fmla="*/ 1638300 w 2231231"/>
                  <a:gd name="connsiteY104" fmla="*/ 72496 h 448733"/>
                  <a:gd name="connsiteX105" fmla="*/ 1666875 w 2231231"/>
                  <a:gd name="connsiteY105" fmla="*/ 72496 h 448733"/>
                  <a:gd name="connsiteX106" fmla="*/ 1695450 w 2231231"/>
                  <a:gd name="connsiteY106" fmla="*/ 70115 h 448733"/>
                  <a:gd name="connsiteX107" fmla="*/ 1714500 w 2231231"/>
                  <a:gd name="connsiteY107" fmla="*/ 72496 h 448733"/>
                  <a:gd name="connsiteX108" fmla="*/ 1724025 w 2231231"/>
                  <a:gd name="connsiteY108" fmla="*/ 70115 h 448733"/>
                  <a:gd name="connsiteX109" fmla="*/ 1747837 w 2231231"/>
                  <a:gd name="connsiteY109" fmla="*/ 70115 h 448733"/>
                  <a:gd name="connsiteX110" fmla="*/ 1764506 w 2231231"/>
                  <a:gd name="connsiteY110" fmla="*/ 70115 h 448733"/>
                  <a:gd name="connsiteX111" fmla="*/ 1778794 w 2231231"/>
                  <a:gd name="connsiteY111" fmla="*/ 70115 h 448733"/>
                  <a:gd name="connsiteX112" fmla="*/ 1776412 w 2231231"/>
                  <a:gd name="connsiteY112" fmla="*/ 53446 h 448733"/>
                  <a:gd name="connsiteX113" fmla="*/ 1776412 w 2231231"/>
                  <a:gd name="connsiteY113" fmla="*/ 43921 h 448733"/>
                  <a:gd name="connsiteX114" fmla="*/ 1800225 w 2231231"/>
                  <a:gd name="connsiteY114" fmla="*/ 41540 h 448733"/>
                  <a:gd name="connsiteX115" fmla="*/ 1821656 w 2231231"/>
                  <a:gd name="connsiteY115" fmla="*/ 41540 h 448733"/>
                  <a:gd name="connsiteX116" fmla="*/ 1843087 w 2231231"/>
                  <a:gd name="connsiteY116" fmla="*/ 41540 h 448733"/>
                  <a:gd name="connsiteX117" fmla="*/ 1859756 w 2231231"/>
                  <a:gd name="connsiteY117" fmla="*/ 39158 h 448733"/>
                  <a:gd name="connsiteX118" fmla="*/ 1881187 w 2231231"/>
                  <a:gd name="connsiteY118" fmla="*/ 41540 h 448733"/>
                  <a:gd name="connsiteX119" fmla="*/ 1895475 w 2231231"/>
                  <a:gd name="connsiteY119" fmla="*/ 41540 h 448733"/>
                  <a:gd name="connsiteX120" fmla="*/ 1914525 w 2231231"/>
                  <a:gd name="connsiteY120" fmla="*/ 41540 h 448733"/>
                  <a:gd name="connsiteX121" fmla="*/ 1935956 w 2231231"/>
                  <a:gd name="connsiteY121" fmla="*/ 41540 h 448733"/>
                  <a:gd name="connsiteX122" fmla="*/ 1966912 w 2231231"/>
                  <a:gd name="connsiteY122" fmla="*/ 41540 h 448733"/>
                  <a:gd name="connsiteX123" fmla="*/ 1969294 w 2231231"/>
                  <a:gd name="connsiteY123" fmla="*/ 41540 h 448733"/>
                  <a:gd name="connsiteX124" fmla="*/ 1976437 w 2231231"/>
                  <a:gd name="connsiteY124" fmla="*/ 41540 h 448733"/>
                  <a:gd name="connsiteX125" fmla="*/ 1995487 w 2231231"/>
                  <a:gd name="connsiteY125" fmla="*/ 41540 h 448733"/>
                  <a:gd name="connsiteX126" fmla="*/ 2014537 w 2231231"/>
                  <a:gd name="connsiteY126" fmla="*/ 41540 h 448733"/>
                  <a:gd name="connsiteX127" fmla="*/ 2033587 w 2231231"/>
                  <a:gd name="connsiteY127" fmla="*/ 41540 h 448733"/>
                  <a:gd name="connsiteX128" fmla="*/ 2047875 w 2231231"/>
                  <a:gd name="connsiteY128" fmla="*/ 41540 h 448733"/>
                  <a:gd name="connsiteX129" fmla="*/ 2055019 w 2231231"/>
                  <a:gd name="connsiteY129" fmla="*/ 32015 h 448733"/>
                  <a:gd name="connsiteX130" fmla="*/ 2062162 w 2231231"/>
                  <a:gd name="connsiteY130" fmla="*/ 15346 h 448733"/>
                  <a:gd name="connsiteX131" fmla="*/ 2078831 w 2231231"/>
                  <a:gd name="connsiteY131" fmla="*/ 1058 h 448733"/>
                  <a:gd name="connsiteX132" fmla="*/ 2102644 w 2231231"/>
                  <a:gd name="connsiteY132" fmla="*/ 1058 h 448733"/>
                  <a:gd name="connsiteX133" fmla="*/ 2114550 w 2231231"/>
                  <a:gd name="connsiteY133" fmla="*/ 1058 h 448733"/>
                  <a:gd name="connsiteX134" fmla="*/ 2135981 w 2231231"/>
                  <a:gd name="connsiteY134" fmla="*/ 1058 h 448733"/>
                  <a:gd name="connsiteX135" fmla="*/ 2150269 w 2231231"/>
                  <a:gd name="connsiteY135" fmla="*/ 1058 h 448733"/>
                  <a:gd name="connsiteX136" fmla="*/ 2178844 w 2231231"/>
                  <a:gd name="connsiteY136" fmla="*/ 1058 h 448733"/>
                  <a:gd name="connsiteX137" fmla="*/ 2205037 w 2231231"/>
                  <a:gd name="connsiteY137" fmla="*/ 1058 h 448733"/>
                  <a:gd name="connsiteX138" fmla="*/ 2212181 w 2231231"/>
                  <a:gd name="connsiteY138" fmla="*/ 1058 h 448733"/>
                  <a:gd name="connsiteX139" fmla="*/ 2231231 w 2231231"/>
                  <a:gd name="connsiteY139" fmla="*/ 1058 h 44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2231231" h="448733">
                    <a:moveTo>
                      <a:pt x="0" y="448733"/>
                    </a:moveTo>
                    <a:cubicBezTo>
                      <a:pt x="21629" y="447344"/>
                      <a:pt x="43259" y="445955"/>
                      <a:pt x="52387" y="443971"/>
                    </a:cubicBezTo>
                    <a:cubicBezTo>
                      <a:pt x="61515" y="441987"/>
                      <a:pt x="53578" y="438811"/>
                      <a:pt x="54769" y="436827"/>
                    </a:cubicBezTo>
                    <a:cubicBezTo>
                      <a:pt x="55960" y="434843"/>
                      <a:pt x="58341" y="434049"/>
                      <a:pt x="59531" y="432065"/>
                    </a:cubicBezTo>
                    <a:cubicBezTo>
                      <a:pt x="60722" y="430081"/>
                      <a:pt x="56356" y="426112"/>
                      <a:pt x="61912" y="424921"/>
                    </a:cubicBezTo>
                    <a:cubicBezTo>
                      <a:pt x="67468" y="423730"/>
                      <a:pt x="92869" y="424921"/>
                      <a:pt x="92869" y="424921"/>
                    </a:cubicBezTo>
                    <a:lnTo>
                      <a:pt x="107156" y="424921"/>
                    </a:lnTo>
                    <a:cubicBezTo>
                      <a:pt x="112315" y="424921"/>
                      <a:pt x="117872" y="424127"/>
                      <a:pt x="123825" y="424921"/>
                    </a:cubicBezTo>
                    <a:cubicBezTo>
                      <a:pt x="129778" y="425715"/>
                      <a:pt x="139303" y="431667"/>
                      <a:pt x="142875" y="429683"/>
                    </a:cubicBezTo>
                    <a:cubicBezTo>
                      <a:pt x="146447" y="427699"/>
                      <a:pt x="144462" y="417380"/>
                      <a:pt x="145256" y="413015"/>
                    </a:cubicBezTo>
                    <a:cubicBezTo>
                      <a:pt x="146050" y="408649"/>
                      <a:pt x="146446" y="405077"/>
                      <a:pt x="147637" y="403490"/>
                    </a:cubicBezTo>
                    <a:cubicBezTo>
                      <a:pt x="148828" y="401903"/>
                      <a:pt x="152400" y="403490"/>
                      <a:pt x="152400" y="403490"/>
                    </a:cubicBezTo>
                    <a:lnTo>
                      <a:pt x="176212" y="403490"/>
                    </a:lnTo>
                    <a:cubicBezTo>
                      <a:pt x="183753" y="403490"/>
                      <a:pt x="193278" y="404284"/>
                      <a:pt x="197644" y="403490"/>
                    </a:cubicBezTo>
                    <a:cubicBezTo>
                      <a:pt x="202010" y="402696"/>
                      <a:pt x="200025" y="402299"/>
                      <a:pt x="202406" y="398727"/>
                    </a:cubicBezTo>
                    <a:cubicBezTo>
                      <a:pt x="204787" y="395155"/>
                      <a:pt x="205581" y="385233"/>
                      <a:pt x="211931" y="382058"/>
                    </a:cubicBezTo>
                    <a:cubicBezTo>
                      <a:pt x="218281" y="378883"/>
                      <a:pt x="232172" y="380074"/>
                      <a:pt x="240506" y="379677"/>
                    </a:cubicBezTo>
                    <a:cubicBezTo>
                      <a:pt x="248840" y="379280"/>
                      <a:pt x="261937" y="379677"/>
                      <a:pt x="261937" y="379677"/>
                    </a:cubicBezTo>
                    <a:lnTo>
                      <a:pt x="264319" y="379677"/>
                    </a:lnTo>
                    <a:lnTo>
                      <a:pt x="276225" y="379677"/>
                    </a:lnTo>
                    <a:lnTo>
                      <a:pt x="304800" y="379677"/>
                    </a:lnTo>
                    <a:lnTo>
                      <a:pt x="326231" y="379677"/>
                    </a:lnTo>
                    <a:cubicBezTo>
                      <a:pt x="332184" y="379677"/>
                      <a:pt x="336550" y="382852"/>
                      <a:pt x="340519" y="379677"/>
                    </a:cubicBezTo>
                    <a:cubicBezTo>
                      <a:pt x="344488" y="376502"/>
                      <a:pt x="346472" y="365389"/>
                      <a:pt x="350044" y="360627"/>
                    </a:cubicBezTo>
                    <a:cubicBezTo>
                      <a:pt x="353616" y="355865"/>
                      <a:pt x="356791" y="353483"/>
                      <a:pt x="361950" y="351102"/>
                    </a:cubicBezTo>
                    <a:cubicBezTo>
                      <a:pt x="367109" y="348721"/>
                      <a:pt x="373063" y="346737"/>
                      <a:pt x="381000" y="346340"/>
                    </a:cubicBezTo>
                    <a:cubicBezTo>
                      <a:pt x="388937" y="345943"/>
                      <a:pt x="401638" y="348324"/>
                      <a:pt x="409575" y="348721"/>
                    </a:cubicBezTo>
                    <a:cubicBezTo>
                      <a:pt x="417512" y="349118"/>
                      <a:pt x="428625" y="348721"/>
                      <a:pt x="428625" y="348721"/>
                    </a:cubicBezTo>
                    <a:cubicBezTo>
                      <a:pt x="434975" y="348721"/>
                      <a:pt x="442913" y="351102"/>
                      <a:pt x="447675" y="348721"/>
                    </a:cubicBezTo>
                    <a:cubicBezTo>
                      <a:pt x="452437" y="346340"/>
                      <a:pt x="455216" y="338005"/>
                      <a:pt x="457200" y="334433"/>
                    </a:cubicBezTo>
                    <a:cubicBezTo>
                      <a:pt x="459184" y="330861"/>
                      <a:pt x="457597" y="329274"/>
                      <a:pt x="459581" y="327290"/>
                    </a:cubicBezTo>
                    <a:cubicBezTo>
                      <a:pt x="461565" y="325306"/>
                      <a:pt x="463153" y="323718"/>
                      <a:pt x="469106" y="322527"/>
                    </a:cubicBezTo>
                    <a:cubicBezTo>
                      <a:pt x="475059" y="321336"/>
                      <a:pt x="486966" y="320543"/>
                      <a:pt x="495300" y="320146"/>
                    </a:cubicBezTo>
                    <a:cubicBezTo>
                      <a:pt x="503634" y="319749"/>
                      <a:pt x="519112" y="320146"/>
                      <a:pt x="519112" y="320146"/>
                    </a:cubicBezTo>
                    <a:cubicBezTo>
                      <a:pt x="525065" y="320146"/>
                      <a:pt x="527844" y="322130"/>
                      <a:pt x="531019" y="320146"/>
                    </a:cubicBezTo>
                    <a:cubicBezTo>
                      <a:pt x="534194" y="318162"/>
                      <a:pt x="536178" y="311415"/>
                      <a:pt x="538162" y="308240"/>
                    </a:cubicBezTo>
                    <a:cubicBezTo>
                      <a:pt x="540146" y="305065"/>
                      <a:pt x="538956" y="302683"/>
                      <a:pt x="542925" y="301096"/>
                    </a:cubicBezTo>
                    <a:cubicBezTo>
                      <a:pt x="546894" y="299508"/>
                      <a:pt x="557213" y="299112"/>
                      <a:pt x="561975" y="298715"/>
                    </a:cubicBezTo>
                    <a:cubicBezTo>
                      <a:pt x="566737" y="298318"/>
                      <a:pt x="568325" y="299906"/>
                      <a:pt x="571500" y="298715"/>
                    </a:cubicBezTo>
                    <a:cubicBezTo>
                      <a:pt x="574675" y="297524"/>
                      <a:pt x="579041" y="294746"/>
                      <a:pt x="581025" y="291571"/>
                    </a:cubicBezTo>
                    <a:cubicBezTo>
                      <a:pt x="583009" y="288396"/>
                      <a:pt x="580628" y="282046"/>
                      <a:pt x="583406" y="279665"/>
                    </a:cubicBezTo>
                    <a:cubicBezTo>
                      <a:pt x="586184" y="277284"/>
                      <a:pt x="593328" y="280458"/>
                      <a:pt x="597694" y="277283"/>
                    </a:cubicBezTo>
                    <a:cubicBezTo>
                      <a:pt x="602060" y="274108"/>
                      <a:pt x="606425" y="264584"/>
                      <a:pt x="609600" y="260615"/>
                    </a:cubicBezTo>
                    <a:cubicBezTo>
                      <a:pt x="612775" y="256646"/>
                      <a:pt x="612378" y="254662"/>
                      <a:pt x="616744" y="253471"/>
                    </a:cubicBezTo>
                    <a:cubicBezTo>
                      <a:pt x="621110" y="252280"/>
                      <a:pt x="629444" y="253074"/>
                      <a:pt x="635794" y="253471"/>
                    </a:cubicBezTo>
                    <a:cubicBezTo>
                      <a:pt x="642144" y="253868"/>
                      <a:pt x="647700" y="256249"/>
                      <a:pt x="654844" y="255852"/>
                    </a:cubicBezTo>
                    <a:cubicBezTo>
                      <a:pt x="661988" y="255455"/>
                      <a:pt x="673100" y="254265"/>
                      <a:pt x="678656" y="251090"/>
                    </a:cubicBezTo>
                    <a:cubicBezTo>
                      <a:pt x="684212" y="247915"/>
                      <a:pt x="686594" y="241961"/>
                      <a:pt x="688181" y="236802"/>
                    </a:cubicBezTo>
                    <a:cubicBezTo>
                      <a:pt x="689768" y="231643"/>
                      <a:pt x="686197" y="223308"/>
                      <a:pt x="688181" y="220133"/>
                    </a:cubicBezTo>
                    <a:cubicBezTo>
                      <a:pt x="690165" y="216958"/>
                      <a:pt x="694134" y="218149"/>
                      <a:pt x="700087" y="217752"/>
                    </a:cubicBezTo>
                    <a:cubicBezTo>
                      <a:pt x="706040" y="217355"/>
                      <a:pt x="716359" y="218149"/>
                      <a:pt x="723900" y="217752"/>
                    </a:cubicBezTo>
                    <a:cubicBezTo>
                      <a:pt x="731441" y="217355"/>
                      <a:pt x="738981" y="215768"/>
                      <a:pt x="745331" y="215371"/>
                    </a:cubicBezTo>
                    <a:cubicBezTo>
                      <a:pt x="751681" y="214974"/>
                      <a:pt x="756841" y="214974"/>
                      <a:pt x="762000" y="215371"/>
                    </a:cubicBezTo>
                    <a:cubicBezTo>
                      <a:pt x="767159" y="215768"/>
                      <a:pt x="771128" y="217355"/>
                      <a:pt x="776287" y="217752"/>
                    </a:cubicBezTo>
                    <a:cubicBezTo>
                      <a:pt x="781446" y="218149"/>
                      <a:pt x="792956" y="217752"/>
                      <a:pt x="792956" y="217752"/>
                    </a:cubicBezTo>
                    <a:lnTo>
                      <a:pt x="812006" y="217752"/>
                    </a:lnTo>
                    <a:lnTo>
                      <a:pt x="838200" y="217752"/>
                    </a:lnTo>
                    <a:lnTo>
                      <a:pt x="862012" y="217752"/>
                    </a:lnTo>
                    <a:lnTo>
                      <a:pt x="883444" y="217752"/>
                    </a:lnTo>
                    <a:lnTo>
                      <a:pt x="919162" y="217752"/>
                    </a:lnTo>
                    <a:lnTo>
                      <a:pt x="938212" y="217752"/>
                    </a:lnTo>
                    <a:lnTo>
                      <a:pt x="966787" y="217752"/>
                    </a:lnTo>
                    <a:lnTo>
                      <a:pt x="985837" y="217752"/>
                    </a:lnTo>
                    <a:cubicBezTo>
                      <a:pt x="991393" y="217752"/>
                      <a:pt x="996156" y="219736"/>
                      <a:pt x="1000125" y="217752"/>
                    </a:cubicBezTo>
                    <a:cubicBezTo>
                      <a:pt x="1004094" y="215768"/>
                      <a:pt x="1007269" y="209418"/>
                      <a:pt x="1009650" y="205846"/>
                    </a:cubicBezTo>
                    <a:cubicBezTo>
                      <a:pt x="1012031" y="202274"/>
                      <a:pt x="1009253" y="199099"/>
                      <a:pt x="1014412" y="196321"/>
                    </a:cubicBezTo>
                    <a:cubicBezTo>
                      <a:pt x="1019571" y="193543"/>
                      <a:pt x="1033065" y="190368"/>
                      <a:pt x="1040606" y="189177"/>
                    </a:cubicBezTo>
                    <a:cubicBezTo>
                      <a:pt x="1048147" y="187986"/>
                      <a:pt x="1059656" y="189177"/>
                      <a:pt x="1059656" y="189177"/>
                    </a:cubicBezTo>
                    <a:lnTo>
                      <a:pt x="1081087" y="189177"/>
                    </a:lnTo>
                    <a:cubicBezTo>
                      <a:pt x="1087437" y="189177"/>
                      <a:pt x="1092200" y="190368"/>
                      <a:pt x="1097756" y="189177"/>
                    </a:cubicBezTo>
                    <a:cubicBezTo>
                      <a:pt x="1103312" y="187986"/>
                      <a:pt x="1112044" y="184811"/>
                      <a:pt x="1114425" y="182033"/>
                    </a:cubicBezTo>
                    <a:cubicBezTo>
                      <a:pt x="1116806" y="179255"/>
                      <a:pt x="1110060" y="174492"/>
                      <a:pt x="1112044" y="172508"/>
                    </a:cubicBezTo>
                    <a:cubicBezTo>
                      <a:pt x="1114028" y="170524"/>
                      <a:pt x="1121172" y="170524"/>
                      <a:pt x="1126331" y="170127"/>
                    </a:cubicBezTo>
                    <a:cubicBezTo>
                      <a:pt x="1131490" y="169730"/>
                      <a:pt x="1143000" y="170127"/>
                      <a:pt x="1143000" y="170127"/>
                    </a:cubicBezTo>
                    <a:lnTo>
                      <a:pt x="1164431" y="170127"/>
                    </a:lnTo>
                    <a:lnTo>
                      <a:pt x="1190625" y="170127"/>
                    </a:lnTo>
                    <a:lnTo>
                      <a:pt x="1221581" y="170127"/>
                    </a:lnTo>
                    <a:lnTo>
                      <a:pt x="1240631" y="170127"/>
                    </a:lnTo>
                    <a:lnTo>
                      <a:pt x="1273969" y="170127"/>
                    </a:lnTo>
                    <a:lnTo>
                      <a:pt x="1309687" y="170127"/>
                    </a:lnTo>
                    <a:lnTo>
                      <a:pt x="1309687" y="170127"/>
                    </a:lnTo>
                    <a:cubicBezTo>
                      <a:pt x="1310084" y="169730"/>
                      <a:pt x="1311672" y="170127"/>
                      <a:pt x="1312069" y="167746"/>
                    </a:cubicBezTo>
                    <a:cubicBezTo>
                      <a:pt x="1312466" y="165365"/>
                      <a:pt x="1312069" y="155840"/>
                      <a:pt x="1312069" y="155840"/>
                    </a:cubicBezTo>
                    <a:lnTo>
                      <a:pt x="1312069" y="146315"/>
                    </a:lnTo>
                    <a:cubicBezTo>
                      <a:pt x="1312069" y="143140"/>
                      <a:pt x="1310482" y="139568"/>
                      <a:pt x="1312069" y="136790"/>
                    </a:cubicBezTo>
                    <a:cubicBezTo>
                      <a:pt x="1313656" y="134012"/>
                      <a:pt x="1320007" y="134012"/>
                      <a:pt x="1321594" y="129646"/>
                    </a:cubicBezTo>
                    <a:cubicBezTo>
                      <a:pt x="1323181" y="125280"/>
                      <a:pt x="1321197" y="115358"/>
                      <a:pt x="1321594" y="110596"/>
                    </a:cubicBezTo>
                    <a:cubicBezTo>
                      <a:pt x="1321991" y="105834"/>
                      <a:pt x="1318816" y="102658"/>
                      <a:pt x="1323975" y="101071"/>
                    </a:cubicBezTo>
                    <a:cubicBezTo>
                      <a:pt x="1329134" y="99484"/>
                      <a:pt x="1352550" y="101071"/>
                      <a:pt x="1352550" y="101071"/>
                    </a:cubicBezTo>
                    <a:lnTo>
                      <a:pt x="1371600" y="101071"/>
                    </a:lnTo>
                    <a:lnTo>
                      <a:pt x="1393031" y="101071"/>
                    </a:lnTo>
                    <a:lnTo>
                      <a:pt x="1419225" y="101071"/>
                    </a:lnTo>
                    <a:lnTo>
                      <a:pt x="1433512" y="101071"/>
                    </a:lnTo>
                    <a:lnTo>
                      <a:pt x="1452562" y="101071"/>
                    </a:lnTo>
                    <a:lnTo>
                      <a:pt x="1485900" y="101071"/>
                    </a:lnTo>
                    <a:cubicBezTo>
                      <a:pt x="1495425" y="101071"/>
                      <a:pt x="1503362" y="101468"/>
                      <a:pt x="1509712" y="101071"/>
                    </a:cubicBezTo>
                    <a:cubicBezTo>
                      <a:pt x="1516062" y="100674"/>
                      <a:pt x="1519238" y="99087"/>
                      <a:pt x="1524000" y="98690"/>
                    </a:cubicBezTo>
                    <a:cubicBezTo>
                      <a:pt x="1528762" y="98293"/>
                      <a:pt x="1538287" y="98690"/>
                      <a:pt x="1538287" y="98690"/>
                    </a:cubicBezTo>
                    <a:cubicBezTo>
                      <a:pt x="1543446" y="98690"/>
                      <a:pt x="1549003" y="98293"/>
                      <a:pt x="1554956" y="98690"/>
                    </a:cubicBezTo>
                    <a:cubicBezTo>
                      <a:pt x="1560909" y="99087"/>
                      <a:pt x="1568450" y="101071"/>
                      <a:pt x="1574006" y="101071"/>
                    </a:cubicBezTo>
                    <a:cubicBezTo>
                      <a:pt x="1579562" y="101071"/>
                      <a:pt x="1581944" y="99087"/>
                      <a:pt x="1588294" y="98690"/>
                    </a:cubicBezTo>
                    <a:cubicBezTo>
                      <a:pt x="1594644" y="98293"/>
                      <a:pt x="1608137" y="101071"/>
                      <a:pt x="1612106" y="98690"/>
                    </a:cubicBezTo>
                    <a:cubicBezTo>
                      <a:pt x="1616075" y="96309"/>
                      <a:pt x="1611709" y="88768"/>
                      <a:pt x="1612106" y="84402"/>
                    </a:cubicBezTo>
                    <a:cubicBezTo>
                      <a:pt x="1612503" y="80036"/>
                      <a:pt x="1610121" y="74480"/>
                      <a:pt x="1614487" y="72496"/>
                    </a:cubicBezTo>
                    <a:cubicBezTo>
                      <a:pt x="1618853" y="70512"/>
                      <a:pt x="1638300" y="72496"/>
                      <a:pt x="1638300" y="72496"/>
                    </a:cubicBezTo>
                    <a:cubicBezTo>
                      <a:pt x="1647031" y="72496"/>
                      <a:pt x="1657350" y="72893"/>
                      <a:pt x="1666875" y="72496"/>
                    </a:cubicBezTo>
                    <a:cubicBezTo>
                      <a:pt x="1676400" y="72099"/>
                      <a:pt x="1687513" y="70115"/>
                      <a:pt x="1695450" y="70115"/>
                    </a:cubicBezTo>
                    <a:cubicBezTo>
                      <a:pt x="1703387" y="70115"/>
                      <a:pt x="1709738" y="72496"/>
                      <a:pt x="1714500" y="72496"/>
                    </a:cubicBezTo>
                    <a:cubicBezTo>
                      <a:pt x="1719262" y="72496"/>
                      <a:pt x="1718469" y="70512"/>
                      <a:pt x="1724025" y="70115"/>
                    </a:cubicBezTo>
                    <a:cubicBezTo>
                      <a:pt x="1729581" y="69718"/>
                      <a:pt x="1747837" y="70115"/>
                      <a:pt x="1747837" y="70115"/>
                    </a:cubicBezTo>
                    <a:lnTo>
                      <a:pt x="1764506" y="70115"/>
                    </a:lnTo>
                    <a:cubicBezTo>
                      <a:pt x="1769665" y="70115"/>
                      <a:pt x="1776810" y="72893"/>
                      <a:pt x="1778794" y="70115"/>
                    </a:cubicBezTo>
                    <a:cubicBezTo>
                      <a:pt x="1780778" y="67337"/>
                      <a:pt x="1776809" y="57812"/>
                      <a:pt x="1776412" y="53446"/>
                    </a:cubicBezTo>
                    <a:cubicBezTo>
                      <a:pt x="1776015" y="49080"/>
                      <a:pt x="1772443" y="45905"/>
                      <a:pt x="1776412" y="43921"/>
                    </a:cubicBezTo>
                    <a:cubicBezTo>
                      <a:pt x="1780381" y="41937"/>
                      <a:pt x="1792684" y="41937"/>
                      <a:pt x="1800225" y="41540"/>
                    </a:cubicBezTo>
                    <a:cubicBezTo>
                      <a:pt x="1807766" y="41143"/>
                      <a:pt x="1821656" y="41540"/>
                      <a:pt x="1821656" y="41540"/>
                    </a:cubicBezTo>
                    <a:cubicBezTo>
                      <a:pt x="1828800" y="41540"/>
                      <a:pt x="1836737" y="41937"/>
                      <a:pt x="1843087" y="41540"/>
                    </a:cubicBezTo>
                    <a:cubicBezTo>
                      <a:pt x="1849437" y="41143"/>
                      <a:pt x="1853406" y="39158"/>
                      <a:pt x="1859756" y="39158"/>
                    </a:cubicBezTo>
                    <a:cubicBezTo>
                      <a:pt x="1866106" y="39158"/>
                      <a:pt x="1875234" y="41143"/>
                      <a:pt x="1881187" y="41540"/>
                    </a:cubicBezTo>
                    <a:cubicBezTo>
                      <a:pt x="1887140" y="41937"/>
                      <a:pt x="1895475" y="41540"/>
                      <a:pt x="1895475" y="41540"/>
                    </a:cubicBezTo>
                    <a:lnTo>
                      <a:pt x="1914525" y="41540"/>
                    </a:lnTo>
                    <a:lnTo>
                      <a:pt x="1935956" y="41540"/>
                    </a:lnTo>
                    <a:lnTo>
                      <a:pt x="1966912" y="41540"/>
                    </a:lnTo>
                    <a:lnTo>
                      <a:pt x="1969294" y="41540"/>
                    </a:lnTo>
                    <a:lnTo>
                      <a:pt x="1976437" y="41540"/>
                    </a:lnTo>
                    <a:lnTo>
                      <a:pt x="1995487" y="41540"/>
                    </a:lnTo>
                    <a:lnTo>
                      <a:pt x="2014537" y="41540"/>
                    </a:lnTo>
                    <a:lnTo>
                      <a:pt x="2033587" y="41540"/>
                    </a:lnTo>
                    <a:cubicBezTo>
                      <a:pt x="2039143" y="41540"/>
                      <a:pt x="2044303" y="43128"/>
                      <a:pt x="2047875" y="41540"/>
                    </a:cubicBezTo>
                    <a:cubicBezTo>
                      <a:pt x="2051447" y="39952"/>
                      <a:pt x="2052638" y="36381"/>
                      <a:pt x="2055019" y="32015"/>
                    </a:cubicBezTo>
                    <a:cubicBezTo>
                      <a:pt x="2057400" y="27649"/>
                      <a:pt x="2058193" y="20505"/>
                      <a:pt x="2062162" y="15346"/>
                    </a:cubicBezTo>
                    <a:cubicBezTo>
                      <a:pt x="2066131" y="10186"/>
                      <a:pt x="2072084" y="3439"/>
                      <a:pt x="2078831" y="1058"/>
                    </a:cubicBezTo>
                    <a:cubicBezTo>
                      <a:pt x="2085578" y="-1323"/>
                      <a:pt x="2102644" y="1058"/>
                      <a:pt x="2102644" y="1058"/>
                    </a:cubicBezTo>
                    <a:lnTo>
                      <a:pt x="2114550" y="1058"/>
                    </a:lnTo>
                    <a:lnTo>
                      <a:pt x="2135981" y="1058"/>
                    </a:lnTo>
                    <a:lnTo>
                      <a:pt x="2150269" y="1058"/>
                    </a:lnTo>
                    <a:lnTo>
                      <a:pt x="2178844" y="1058"/>
                    </a:lnTo>
                    <a:lnTo>
                      <a:pt x="2205037" y="1058"/>
                    </a:lnTo>
                    <a:lnTo>
                      <a:pt x="2212181" y="1058"/>
                    </a:lnTo>
                    <a:lnTo>
                      <a:pt x="2231231" y="1058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8" name="Freeform 157"/>
              <p:cNvSpPr/>
              <p:nvPr/>
            </p:nvSpPr>
            <p:spPr bwMode="auto">
              <a:xfrm>
                <a:off x="4806628" y="3871310"/>
                <a:ext cx="2039293" cy="365582"/>
              </a:xfrm>
              <a:custGeom>
                <a:avLst/>
                <a:gdLst>
                  <a:gd name="connsiteX0" fmla="*/ 0 w 2040731"/>
                  <a:gd name="connsiteY0" fmla="*/ 361950 h 364860"/>
                  <a:gd name="connsiteX1" fmla="*/ 69056 w 2040731"/>
                  <a:gd name="connsiteY1" fmla="*/ 361950 h 364860"/>
                  <a:gd name="connsiteX2" fmla="*/ 100012 w 2040731"/>
                  <a:gd name="connsiteY2" fmla="*/ 359568 h 364860"/>
                  <a:gd name="connsiteX3" fmla="*/ 119062 w 2040731"/>
                  <a:gd name="connsiteY3" fmla="*/ 359568 h 364860"/>
                  <a:gd name="connsiteX4" fmla="*/ 147637 w 2040731"/>
                  <a:gd name="connsiteY4" fmla="*/ 361950 h 364860"/>
                  <a:gd name="connsiteX5" fmla="*/ 176212 w 2040731"/>
                  <a:gd name="connsiteY5" fmla="*/ 361950 h 364860"/>
                  <a:gd name="connsiteX6" fmla="*/ 197643 w 2040731"/>
                  <a:gd name="connsiteY6" fmla="*/ 361950 h 364860"/>
                  <a:gd name="connsiteX7" fmla="*/ 209550 w 2040731"/>
                  <a:gd name="connsiteY7" fmla="*/ 361950 h 364860"/>
                  <a:gd name="connsiteX8" fmla="*/ 223837 w 2040731"/>
                  <a:gd name="connsiteY8" fmla="*/ 361950 h 364860"/>
                  <a:gd name="connsiteX9" fmla="*/ 240506 w 2040731"/>
                  <a:gd name="connsiteY9" fmla="*/ 361950 h 364860"/>
                  <a:gd name="connsiteX10" fmla="*/ 273843 w 2040731"/>
                  <a:gd name="connsiteY10" fmla="*/ 361950 h 364860"/>
                  <a:gd name="connsiteX11" fmla="*/ 292893 w 2040731"/>
                  <a:gd name="connsiteY11" fmla="*/ 361950 h 364860"/>
                  <a:gd name="connsiteX12" fmla="*/ 314325 w 2040731"/>
                  <a:gd name="connsiteY12" fmla="*/ 364331 h 364860"/>
                  <a:gd name="connsiteX13" fmla="*/ 338137 w 2040731"/>
                  <a:gd name="connsiteY13" fmla="*/ 364331 h 364860"/>
                  <a:gd name="connsiteX14" fmla="*/ 364331 w 2040731"/>
                  <a:gd name="connsiteY14" fmla="*/ 364331 h 364860"/>
                  <a:gd name="connsiteX15" fmla="*/ 388143 w 2040731"/>
                  <a:gd name="connsiteY15" fmla="*/ 364331 h 364860"/>
                  <a:gd name="connsiteX16" fmla="*/ 402431 w 2040731"/>
                  <a:gd name="connsiteY16" fmla="*/ 364331 h 364860"/>
                  <a:gd name="connsiteX17" fmla="*/ 416718 w 2040731"/>
                  <a:gd name="connsiteY17" fmla="*/ 364331 h 364860"/>
                  <a:gd name="connsiteX18" fmla="*/ 428625 w 2040731"/>
                  <a:gd name="connsiteY18" fmla="*/ 364331 h 364860"/>
                  <a:gd name="connsiteX19" fmla="*/ 431006 w 2040731"/>
                  <a:gd name="connsiteY19" fmla="*/ 357187 h 364860"/>
                  <a:gd name="connsiteX20" fmla="*/ 433387 w 2040731"/>
                  <a:gd name="connsiteY20" fmla="*/ 345281 h 364860"/>
                  <a:gd name="connsiteX21" fmla="*/ 438150 w 2040731"/>
                  <a:gd name="connsiteY21" fmla="*/ 330993 h 364860"/>
                  <a:gd name="connsiteX22" fmla="*/ 450056 w 2040731"/>
                  <a:gd name="connsiteY22" fmla="*/ 330993 h 364860"/>
                  <a:gd name="connsiteX23" fmla="*/ 464343 w 2040731"/>
                  <a:gd name="connsiteY23" fmla="*/ 330993 h 364860"/>
                  <a:gd name="connsiteX24" fmla="*/ 483393 w 2040731"/>
                  <a:gd name="connsiteY24" fmla="*/ 330993 h 364860"/>
                  <a:gd name="connsiteX25" fmla="*/ 509587 w 2040731"/>
                  <a:gd name="connsiteY25" fmla="*/ 330993 h 364860"/>
                  <a:gd name="connsiteX26" fmla="*/ 552450 w 2040731"/>
                  <a:gd name="connsiteY26" fmla="*/ 330993 h 364860"/>
                  <a:gd name="connsiteX27" fmla="*/ 583406 w 2040731"/>
                  <a:gd name="connsiteY27" fmla="*/ 330993 h 364860"/>
                  <a:gd name="connsiteX28" fmla="*/ 614362 w 2040731"/>
                  <a:gd name="connsiteY28" fmla="*/ 330993 h 364860"/>
                  <a:gd name="connsiteX29" fmla="*/ 635793 w 2040731"/>
                  <a:gd name="connsiteY29" fmla="*/ 330993 h 364860"/>
                  <a:gd name="connsiteX30" fmla="*/ 659606 w 2040731"/>
                  <a:gd name="connsiteY30" fmla="*/ 330993 h 364860"/>
                  <a:gd name="connsiteX31" fmla="*/ 678656 w 2040731"/>
                  <a:gd name="connsiteY31" fmla="*/ 330993 h 364860"/>
                  <a:gd name="connsiteX32" fmla="*/ 683418 w 2040731"/>
                  <a:gd name="connsiteY32" fmla="*/ 316706 h 364860"/>
                  <a:gd name="connsiteX33" fmla="*/ 685800 w 2040731"/>
                  <a:gd name="connsiteY33" fmla="*/ 307181 h 364860"/>
                  <a:gd name="connsiteX34" fmla="*/ 695325 w 2040731"/>
                  <a:gd name="connsiteY34" fmla="*/ 288131 h 364860"/>
                  <a:gd name="connsiteX35" fmla="*/ 716756 w 2040731"/>
                  <a:gd name="connsiteY35" fmla="*/ 288131 h 364860"/>
                  <a:gd name="connsiteX36" fmla="*/ 754856 w 2040731"/>
                  <a:gd name="connsiteY36" fmla="*/ 285750 h 364860"/>
                  <a:gd name="connsiteX37" fmla="*/ 785812 w 2040731"/>
                  <a:gd name="connsiteY37" fmla="*/ 285750 h 364860"/>
                  <a:gd name="connsiteX38" fmla="*/ 807243 w 2040731"/>
                  <a:gd name="connsiteY38" fmla="*/ 285750 h 364860"/>
                  <a:gd name="connsiteX39" fmla="*/ 812006 w 2040731"/>
                  <a:gd name="connsiteY39" fmla="*/ 271462 h 364860"/>
                  <a:gd name="connsiteX40" fmla="*/ 812006 w 2040731"/>
                  <a:gd name="connsiteY40" fmla="*/ 261937 h 364860"/>
                  <a:gd name="connsiteX41" fmla="*/ 819150 w 2040731"/>
                  <a:gd name="connsiteY41" fmla="*/ 242887 h 364860"/>
                  <a:gd name="connsiteX42" fmla="*/ 835818 w 2040731"/>
                  <a:gd name="connsiteY42" fmla="*/ 242887 h 364860"/>
                  <a:gd name="connsiteX43" fmla="*/ 869156 w 2040731"/>
                  <a:gd name="connsiteY43" fmla="*/ 240506 h 364860"/>
                  <a:gd name="connsiteX44" fmla="*/ 883443 w 2040731"/>
                  <a:gd name="connsiteY44" fmla="*/ 240506 h 364860"/>
                  <a:gd name="connsiteX45" fmla="*/ 909637 w 2040731"/>
                  <a:gd name="connsiteY45" fmla="*/ 245268 h 364860"/>
                  <a:gd name="connsiteX46" fmla="*/ 912018 w 2040731"/>
                  <a:gd name="connsiteY46" fmla="*/ 230981 h 364860"/>
                  <a:gd name="connsiteX47" fmla="*/ 912018 w 2040731"/>
                  <a:gd name="connsiteY47" fmla="*/ 221456 h 364860"/>
                  <a:gd name="connsiteX48" fmla="*/ 912018 w 2040731"/>
                  <a:gd name="connsiteY48" fmla="*/ 209550 h 364860"/>
                  <a:gd name="connsiteX49" fmla="*/ 931068 w 2040731"/>
                  <a:gd name="connsiteY49" fmla="*/ 202406 h 364860"/>
                  <a:gd name="connsiteX50" fmla="*/ 954881 w 2040731"/>
                  <a:gd name="connsiteY50" fmla="*/ 200025 h 364860"/>
                  <a:gd name="connsiteX51" fmla="*/ 976312 w 2040731"/>
                  <a:gd name="connsiteY51" fmla="*/ 202406 h 364860"/>
                  <a:gd name="connsiteX52" fmla="*/ 1002506 w 2040731"/>
                  <a:gd name="connsiteY52" fmla="*/ 202406 h 364860"/>
                  <a:gd name="connsiteX53" fmla="*/ 1007268 w 2040731"/>
                  <a:gd name="connsiteY53" fmla="*/ 200025 h 364860"/>
                  <a:gd name="connsiteX54" fmla="*/ 1009650 w 2040731"/>
                  <a:gd name="connsiteY54" fmla="*/ 176212 h 364860"/>
                  <a:gd name="connsiteX55" fmla="*/ 1012031 w 2040731"/>
                  <a:gd name="connsiteY55" fmla="*/ 159543 h 364860"/>
                  <a:gd name="connsiteX56" fmla="*/ 1031081 w 2040731"/>
                  <a:gd name="connsiteY56" fmla="*/ 157162 h 364860"/>
                  <a:gd name="connsiteX57" fmla="*/ 1062037 w 2040731"/>
                  <a:gd name="connsiteY57" fmla="*/ 154781 h 364860"/>
                  <a:gd name="connsiteX58" fmla="*/ 1088231 w 2040731"/>
                  <a:gd name="connsiteY58" fmla="*/ 154781 h 364860"/>
                  <a:gd name="connsiteX59" fmla="*/ 1104900 w 2040731"/>
                  <a:gd name="connsiteY59" fmla="*/ 142875 h 364860"/>
                  <a:gd name="connsiteX60" fmla="*/ 1104900 w 2040731"/>
                  <a:gd name="connsiteY60" fmla="*/ 128587 h 364860"/>
                  <a:gd name="connsiteX61" fmla="*/ 1114425 w 2040731"/>
                  <a:gd name="connsiteY61" fmla="*/ 114300 h 364860"/>
                  <a:gd name="connsiteX62" fmla="*/ 1150143 w 2040731"/>
                  <a:gd name="connsiteY62" fmla="*/ 119062 h 364860"/>
                  <a:gd name="connsiteX63" fmla="*/ 1166812 w 2040731"/>
                  <a:gd name="connsiteY63" fmla="*/ 119062 h 364860"/>
                  <a:gd name="connsiteX64" fmla="*/ 1200150 w 2040731"/>
                  <a:gd name="connsiteY64" fmla="*/ 116681 h 364860"/>
                  <a:gd name="connsiteX65" fmla="*/ 1231106 w 2040731"/>
                  <a:gd name="connsiteY65" fmla="*/ 119062 h 364860"/>
                  <a:gd name="connsiteX66" fmla="*/ 1257300 w 2040731"/>
                  <a:gd name="connsiteY66" fmla="*/ 119062 h 364860"/>
                  <a:gd name="connsiteX67" fmla="*/ 1285875 w 2040731"/>
                  <a:gd name="connsiteY67" fmla="*/ 119062 h 364860"/>
                  <a:gd name="connsiteX68" fmla="*/ 1321593 w 2040731"/>
                  <a:gd name="connsiteY68" fmla="*/ 119062 h 364860"/>
                  <a:gd name="connsiteX69" fmla="*/ 1345406 w 2040731"/>
                  <a:gd name="connsiteY69" fmla="*/ 119062 h 364860"/>
                  <a:gd name="connsiteX70" fmla="*/ 1357312 w 2040731"/>
                  <a:gd name="connsiteY70" fmla="*/ 119062 h 364860"/>
                  <a:gd name="connsiteX71" fmla="*/ 1369218 w 2040731"/>
                  <a:gd name="connsiteY71" fmla="*/ 107156 h 364860"/>
                  <a:gd name="connsiteX72" fmla="*/ 1371600 w 2040731"/>
                  <a:gd name="connsiteY72" fmla="*/ 88106 h 364860"/>
                  <a:gd name="connsiteX73" fmla="*/ 1371600 w 2040731"/>
                  <a:gd name="connsiteY73" fmla="*/ 73818 h 364860"/>
                  <a:gd name="connsiteX74" fmla="*/ 1371600 w 2040731"/>
                  <a:gd name="connsiteY74" fmla="*/ 61912 h 364860"/>
                  <a:gd name="connsiteX75" fmla="*/ 1388268 w 2040731"/>
                  <a:gd name="connsiteY75" fmla="*/ 59531 h 364860"/>
                  <a:gd name="connsiteX76" fmla="*/ 1421606 w 2040731"/>
                  <a:gd name="connsiteY76" fmla="*/ 59531 h 364860"/>
                  <a:gd name="connsiteX77" fmla="*/ 1457325 w 2040731"/>
                  <a:gd name="connsiteY77" fmla="*/ 59531 h 364860"/>
                  <a:gd name="connsiteX78" fmla="*/ 1485900 w 2040731"/>
                  <a:gd name="connsiteY78" fmla="*/ 59531 h 364860"/>
                  <a:gd name="connsiteX79" fmla="*/ 1524000 w 2040731"/>
                  <a:gd name="connsiteY79" fmla="*/ 59531 h 364860"/>
                  <a:gd name="connsiteX80" fmla="*/ 1552575 w 2040731"/>
                  <a:gd name="connsiteY80" fmla="*/ 59531 h 364860"/>
                  <a:gd name="connsiteX81" fmla="*/ 1595437 w 2040731"/>
                  <a:gd name="connsiteY81" fmla="*/ 59531 h 364860"/>
                  <a:gd name="connsiteX82" fmla="*/ 1633537 w 2040731"/>
                  <a:gd name="connsiteY82" fmla="*/ 59531 h 364860"/>
                  <a:gd name="connsiteX83" fmla="*/ 1659731 w 2040731"/>
                  <a:gd name="connsiteY83" fmla="*/ 59531 h 364860"/>
                  <a:gd name="connsiteX84" fmla="*/ 1671637 w 2040731"/>
                  <a:gd name="connsiteY84" fmla="*/ 42862 h 364860"/>
                  <a:gd name="connsiteX85" fmla="*/ 1669256 w 2040731"/>
                  <a:gd name="connsiteY85" fmla="*/ 23812 h 364860"/>
                  <a:gd name="connsiteX86" fmla="*/ 1678781 w 2040731"/>
                  <a:gd name="connsiteY86" fmla="*/ 4762 h 364860"/>
                  <a:gd name="connsiteX87" fmla="*/ 1707356 w 2040731"/>
                  <a:gd name="connsiteY87" fmla="*/ 2381 h 364860"/>
                  <a:gd name="connsiteX88" fmla="*/ 1740693 w 2040731"/>
                  <a:gd name="connsiteY88" fmla="*/ 2381 h 364860"/>
                  <a:gd name="connsiteX89" fmla="*/ 1769268 w 2040731"/>
                  <a:gd name="connsiteY89" fmla="*/ 2381 h 364860"/>
                  <a:gd name="connsiteX90" fmla="*/ 1795462 w 2040731"/>
                  <a:gd name="connsiteY90" fmla="*/ 2381 h 364860"/>
                  <a:gd name="connsiteX91" fmla="*/ 1835943 w 2040731"/>
                  <a:gd name="connsiteY91" fmla="*/ 2381 h 364860"/>
                  <a:gd name="connsiteX92" fmla="*/ 1866900 w 2040731"/>
                  <a:gd name="connsiteY92" fmla="*/ 2381 h 364860"/>
                  <a:gd name="connsiteX93" fmla="*/ 1890712 w 2040731"/>
                  <a:gd name="connsiteY93" fmla="*/ 2381 h 364860"/>
                  <a:gd name="connsiteX94" fmla="*/ 1905000 w 2040731"/>
                  <a:gd name="connsiteY94" fmla="*/ 2381 h 364860"/>
                  <a:gd name="connsiteX95" fmla="*/ 1928812 w 2040731"/>
                  <a:gd name="connsiteY95" fmla="*/ 2381 h 364860"/>
                  <a:gd name="connsiteX96" fmla="*/ 1962150 w 2040731"/>
                  <a:gd name="connsiteY96" fmla="*/ 2381 h 364860"/>
                  <a:gd name="connsiteX97" fmla="*/ 1997868 w 2040731"/>
                  <a:gd name="connsiteY97" fmla="*/ 0 h 364860"/>
                  <a:gd name="connsiteX98" fmla="*/ 2040731 w 2040731"/>
                  <a:gd name="connsiteY98" fmla="*/ 2381 h 36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040731" h="364860">
                    <a:moveTo>
                      <a:pt x="0" y="361950"/>
                    </a:moveTo>
                    <a:lnTo>
                      <a:pt x="69056" y="361950"/>
                    </a:lnTo>
                    <a:cubicBezTo>
                      <a:pt x="85725" y="361553"/>
                      <a:pt x="91678" y="359965"/>
                      <a:pt x="100012" y="359568"/>
                    </a:cubicBezTo>
                    <a:cubicBezTo>
                      <a:pt x="108346" y="359171"/>
                      <a:pt x="111125" y="359171"/>
                      <a:pt x="119062" y="359568"/>
                    </a:cubicBezTo>
                    <a:cubicBezTo>
                      <a:pt x="126999" y="359965"/>
                      <a:pt x="138112" y="361553"/>
                      <a:pt x="147637" y="361950"/>
                    </a:cubicBezTo>
                    <a:cubicBezTo>
                      <a:pt x="157162" y="362347"/>
                      <a:pt x="176212" y="361950"/>
                      <a:pt x="176212" y="361950"/>
                    </a:cubicBezTo>
                    <a:lnTo>
                      <a:pt x="197643" y="361950"/>
                    </a:lnTo>
                    <a:lnTo>
                      <a:pt x="209550" y="361950"/>
                    </a:lnTo>
                    <a:lnTo>
                      <a:pt x="223837" y="361950"/>
                    </a:lnTo>
                    <a:lnTo>
                      <a:pt x="240506" y="361950"/>
                    </a:lnTo>
                    <a:lnTo>
                      <a:pt x="273843" y="361950"/>
                    </a:lnTo>
                    <a:cubicBezTo>
                      <a:pt x="282574" y="361950"/>
                      <a:pt x="286146" y="361553"/>
                      <a:pt x="292893" y="361950"/>
                    </a:cubicBezTo>
                    <a:cubicBezTo>
                      <a:pt x="299640" y="362347"/>
                      <a:pt x="306784" y="363934"/>
                      <a:pt x="314325" y="364331"/>
                    </a:cubicBezTo>
                    <a:cubicBezTo>
                      <a:pt x="321866" y="364728"/>
                      <a:pt x="338137" y="364331"/>
                      <a:pt x="338137" y="364331"/>
                    </a:cubicBezTo>
                    <a:lnTo>
                      <a:pt x="364331" y="364331"/>
                    </a:lnTo>
                    <a:lnTo>
                      <a:pt x="388143" y="364331"/>
                    </a:lnTo>
                    <a:lnTo>
                      <a:pt x="402431" y="364331"/>
                    </a:lnTo>
                    <a:lnTo>
                      <a:pt x="416718" y="364331"/>
                    </a:lnTo>
                    <a:cubicBezTo>
                      <a:pt x="421084" y="364331"/>
                      <a:pt x="426244" y="365522"/>
                      <a:pt x="428625" y="364331"/>
                    </a:cubicBezTo>
                    <a:cubicBezTo>
                      <a:pt x="431006" y="363140"/>
                      <a:pt x="430212" y="360362"/>
                      <a:pt x="431006" y="357187"/>
                    </a:cubicBezTo>
                    <a:cubicBezTo>
                      <a:pt x="431800" y="354012"/>
                      <a:pt x="432196" y="349647"/>
                      <a:pt x="433387" y="345281"/>
                    </a:cubicBezTo>
                    <a:cubicBezTo>
                      <a:pt x="434578" y="340915"/>
                      <a:pt x="435372" y="333374"/>
                      <a:pt x="438150" y="330993"/>
                    </a:cubicBezTo>
                    <a:cubicBezTo>
                      <a:pt x="440928" y="328612"/>
                      <a:pt x="450056" y="330993"/>
                      <a:pt x="450056" y="330993"/>
                    </a:cubicBezTo>
                    <a:lnTo>
                      <a:pt x="464343" y="330993"/>
                    </a:lnTo>
                    <a:lnTo>
                      <a:pt x="483393" y="330993"/>
                    </a:lnTo>
                    <a:lnTo>
                      <a:pt x="509587" y="330993"/>
                    </a:lnTo>
                    <a:lnTo>
                      <a:pt x="552450" y="330993"/>
                    </a:lnTo>
                    <a:lnTo>
                      <a:pt x="583406" y="330993"/>
                    </a:lnTo>
                    <a:lnTo>
                      <a:pt x="614362" y="330993"/>
                    </a:lnTo>
                    <a:lnTo>
                      <a:pt x="635793" y="330993"/>
                    </a:lnTo>
                    <a:lnTo>
                      <a:pt x="659606" y="330993"/>
                    </a:lnTo>
                    <a:cubicBezTo>
                      <a:pt x="666750" y="330993"/>
                      <a:pt x="674687" y="333374"/>
                      <a:pt x="678656" y="330993"/>
                    </a:cubicBezTo>
                    <a:cubicBezTo>
                      <a:pt x="682625" y="328612"/>
                      <a:pt x="682227" y="320675"/>
                      <a:pt x="683418" y="316706"/>
                    </a:cubicBezTo>
                    <a:cubicBezTo>
                      <a:pt x="684609" y="312737"/>
                      <a:pt x="683816" y="311943"/>
                      <a:pt x="685800" y="307181"/>
                    </a:cubicBezTo>
                    <a:cubicBezTo>
                      <a:pt x="687784" y="302419"/>
                      <a:pt x="690166" y="291306"/>
                      <a:pt x="695325" y="288131"/>
                    </a:cubicBezTo>
                    <a:cubicBezTo>
                      <a:pt x="700484" y="284956"/>
                      <a:pt x="706834" y="288528"/>
                      <a:pt x="716756" y="288131"/>
                    </a:cubicBezTo>
                    <a:cubicBezTo>
                      <a:pt x="726678" y="287734"/>
                      <a:pt x="743347" y="286147"/>
                      <a:pt x="754856" y="285750"/>
                    </a:cubicBezTo>
                    <a:cubicBezTo>
                      <a:pt x="766365" y="285353"/>
                      <a:pt x="785812" y="285750"/>
                      <a:pt x="785812" y="285750"/>
                    </a:cubicBezTo>
                    <a:cubicBezTo>
                      <a:pt x="794543" y="285750"/>
                      <a:pt x="802877" y="288131"/>
                      <a:pt x="807243" y="285750"/>
                    </a:cubicBezTo>
                    <a:cubicBezTo>
                      <a:pt x="811609" y="283369"/>
                      <a:pt x="811212" y="275431"/>
                      <a:pt x="812006" y="271462"/>
                    </a:cubicBezTo>
                    <a:cubicBezTo>
                      <a:pt x="812800" y="267493"/>
                      <a:pt x="810815" y="266699"/>
                      <a:pt x="812006" y="261937"/>
                    </a:cubicBezTo>
                    <a:cubicBezTo>
                      <a:pt x="813197" y="257175"/>
                      <a:pt x="815181" y="246062"/>
                      <a:pt x="819150" y="242887"/>
                    </a:cubicBezTo>
                    <a:cubicBezTo>
                      <a:pt x="823119" y="239712"/>
                      <a:pt x="827484" y="243284"/>
                      <a:pt x="835818" y="242887"/>
                    </a:cubicBezTo>
                    <a:cubicBezTo>
                      <a:pt x="844152" y="242490"/>
                      <a:pt x="861219" y="240903"/>
                      <a:pt x="869156" y="240506"/>
                    </a:cubicBezTo>
                    <a:cubicBezTo>
                      <a:pt x="877093" y="240109"/>
                      <a:pt x="876696" y="239712"/>
                      <a:pt x="883443" y="240506"/>
                    </a:cubicBezTo>
                    <a:cubicBezTo>
                      <a:pt x="890190" y="241300"/>
                      <a:pt x="904875" y="246855"/>
                      <a:pt x="909637" y="245268"/>
                    </a:cubicBezTo>
                    <a:cubicBezTo>
                      <a:pt x="914399" y="243681"/>
                      <a:pt x="911621" y="234950"/>
                      <a:pt x="912018" y="230981"/>
                    </a:cubicBezTo>
                    <a:cubicBezTo>
                      <a:pt x="912415" y="227012"/>
                      <a:pt x="912018" y="221456"/>
                      <a:pt x="912018" y="221456"/>
                    </a:cubicBezTo>
                    <a:cubicBezTo>
                      <a:pt x="912018" y="217884"/>
                      <a:pt x="908843" y="212725"/>
                      <a:pt x="912018" y="209550"/>
                    </a:cubicBezTo>
                    <a:cubicBezTo>
                      <a:pt x="915193" y="206375"/>
                      <a:pt x="923924" y="203993"/>
                      <a:pt x="931068" y="202406"/>
                    </a:cubicBezTo>
                    <a:cubicBezTo>
                      <a:pt x="938212" y="200818"/>
                      <a:pt x="947340" y="200025"/>
                      <a:pt x="954881" y="200025"/>
                    </a:cubicBezTo>
                    <a:cubicBezTo>
                      <a:pt x="962422" y="200025"/>
                      <a:pt x="968375" y="202009"/>
                      <a:pt x="976312" y="202406"/>
                    </a:cubicBezTo>
                    <a:cubicBezTo>
                      <a:pt x="984249" y="202803"/>
                      <a:pt x="997347" y="202803"/>
                      <a:pt x="1002506" y="202406"/>
                    </a:cubicBezTo>
                    <a:cubicBezTo>
                      <a:pt x="1007665" y="202009"/>
                      <a:pt x="1006077" y="204391"/>
                      <a:pt x="1007268" y="200025"/>
                    </a:cubicBezTo>
                    <a:cubicBezTo>
                      <a:pt x="1008459" y="195659"/>
                      <a:pt x="1008856" y="182959"/>
                      <a:pt x="1009650" y="176212"/>
                    </a:cubicBezTo>
                    <a:cubicBezTo>
                      <a:pt x="1010444" y="169465"/>
                      <a:pt x="1008459" y="162718"/>
                      <a:pt x="1012031" y="159543"/>
                    </a:cubicBezTo>
                    <a:cubicBezTo>
                      <a:pt x="1015603" y="156368"/>
                      <a:pt x="1022747" y="157956"/>
                      <a:pt x="1031081" y="157162"/>
                    </a:cubicBezTo>
                    <a:cubicBezTo>
                      <a:pt x="1039415" y="156368"/>
                      <a:pt x="1052512" y="155178"/>
                      <a:pt x="1062037" y="154781"/>
                    </a:cubicBezTo>
                    <a:cubicBezTo>
                      <a:pt x="1071562" y="154384"/>
                      <a:pt x="1081087" y="156765"/>
                      <a:pt x="1088231" y="154781"/>
                    </a:cubicBezTo>
                    <a:cubicBezTo>
                      <a:pt x="1095375" y="152797"/>
                      <a:pt x="1102122" y="147241"/>
                      <a:pt x="1104900" y="142875"/>
                    </a:cubicBezTo>
                    <a:cubicBezTo>
                      <a:pt x="1107678" y="138509"/>
                      <a:pt x="1103313" y="133349"/>
                      <a:pt x="1104900" y="128587"/>
                    </a:cubicBezTo>
                    <a:cubicBezTo>
                      <a:pt x="1106487" y="123825"/>
                      <a:pt x="1106884" y="115888"/>
                      <a:pt x="1114425" y="114300"/>
                    </a:cubicBezTo>
                    <a:cubicBezTo>
                      <a:pt x="1121966" y="112712"/>
                      <a:pt x="1141412" y="118268"/>
                      <a:pt x="1150143" y="119062"/>
                    </a:cubicBezTo>
                    <a:cubicBezTo>
                      <a:pt x="1158874" y="119856"/>
                      <a:pt x="1158478" y="119459"/>
                      <a:pt x="1166812" y="119062"/>
                    </a:cubicBezTo>
                    <a:cubicBezTo>
                      <a:pt x="1175146" y="118665"/>
                      <a:pt x="1189434" y="116681"/>
                      <a:pt x="1200150" y="116681"/>
                    </a:cubicBezTo>
                    <a:cubicBezTo>
                      <a:pt x="1210866" y="116681"/>
                      <a:pt x="1221581" y="118665"/>
                      <a:pt x="1231106" y="119062"/>
                    </a:cubicBezTo>
                    <a:cubicBezTo>
                      <a:pt x="1240631" y="119459"/>
                      <a:pt x="1257300" y="119062"/>
                      <a:pt x="1257300" y="119062"/>
                    </a:cubicBezTo>
                    <a:lnTo>
                      <a:pt x="1285875" y="119062"/>
                    </a:lnTo>
                    <a:lnTo>
                      <a:pt x="1321593" y="119062"/>
                    </a:lnTo>
                    <a:lnTo>
                      <a:pt x="1345406" y="119062"/>
                    </a:lnTo>
                    <a:cubicBezTo>
                      <a:pt x="1351359" y="119062"/>
                      <a:pt x="1353343" y="121046"/>
                      <a:pt x="1357312" y="119062"/>
                    </a:cubicBezTo>
                    <a:cubicBezTo>
                      <a:pt x="1361281" y="117078"/>
                      <a:pt x="1366837" y="112315"/>
                      <a:pt x="1369218" y="107156"/>
                    </a:cubicBezTo>
                    <a:cubicBezTo>
                      <a:pt x="1371599" y="101997"/>
                      <a:pt x="1371203" y="93662"/>
                      <a:pt x="1371600" y="88106"/>
                    </a:cubicBezTo>
                    <a:cubicBezTo>
                      <a:pt x="1371997" y="82550"/>
                      <a:pt x="1371600" y="73818"/>
                      <a:pt x="1371600" y="73818"/>
                    </a:cubicBezTo>
                    <a:cubicBezTo>
                      <a:pt x="1371600" y="69452"/>
                      <a:pt x="1368822" y="64293"/>
                      <a:pt x="1371600" y="61912"/>
                    </a:cubicBezTo>
                    <a:cubicBezTo>
                      <a:pt x="1374378" y="59531"/>
                      <a:pt x="1379934" y="59928"/>
                      <a:pt x="1388268" y="59531"/>
                    </a:cubicBezTo>
                    <a:cubicBezTo>
                      <a:pt x="1396602" y="59134"/>
                      <a:pt x="1421606" y="59531"/>
                      <a:pt x="1421606" y="59531"/>
                    </a:cubicBezTo>
                    <a:lnTo>
                      <a:pt x="1457325" y="59531"/>
                    </a:lnTo>
                    <a:lnTo>
                      <a:pt x="1485900" y="59531"/>
                    </a:lnTo>
                    <a:lnTo>
                      <a:pt x="1524000" y="59531"/>
                    </a:lnTo>
                    <a:lnTo>
                      <a:pt x="1552575" y="59531"/>
                    </a:lnTo>
                    <a:lnTo>
                      <a:pt x="1595437" y="59531"/>
                    </a:lnTo>
                    <a:lnTo>
                      <a:pt x="1633537" y="59531"/>
                    </a:lnTo>
                    <a:cubicBezTo>
                      <a:pt x="1644253" y="59531"/>
                      <a:pt x="1653381" y="62309"/>
                      <a:pt x="1659731" y="59531"/>
                    </a:cubicBezTo>
                    <a:cubicBezTo>
                      <a:pt x="1666081" y="56753"/>
                      <a:pt x="1670050" y="48815"/>
                      <a:pt x="1671637" y="42862"/>
                    </a:cubicBezTo>
                    <a:cubicBezTo>
                      <a:pt x="1673225" y="36909"/>
                      <a:pt x="1668065" y="30162"/>
                      <a:pt x="1669256" y="23812"/>
                    </a:cubicBezTo>
                    <a:cubicBezTo>
                      <a:pt x="1670447" y="17462"/>
                      <a:pt x="1672431" y="8334"/>
                      <a:pt x="1678781" y="4762"/>
                    </a:cubicBezTo>
                    <a:cubicBezTo>
                      <a:pt x="1685131" y="1190"/>
                      <a:pt x="1697037" y="2778"/>
                      <a:pt x="1707356" y="2381"/>
                    </a:cubicBezTo>
                    <a:cubicBezTo>
                      <a:pt x="1717675" y="1984"/>
                      <a:pt x="1740693" y="2381"/>
                      <a:pt x="1740693" y="2381"/>
                    </a:cubicBezTo>
                    <a:lnTo>
                      <a:pt x="1769268" y="2381"/>
                    </a:lnTo>
                    <a:lnTo>
                      <a:pt x="1795462" y="2381"/>
                    </a:lnTo>
                    <a:lnTo>
                      <a:pt x="1835943" y="2381"/>
                    </a:lnTo>
                    <a:lnTo>
                      <a:pt x="1866900" y="2381"/>
                    </a:lnTo>
                    <a:lnTo>
                      <a:pt x="1890712" y="2381"/>
                    </a:lnTo>
                    <a:lnTo>
                      <a:pt x="1905000" y="2381"/>
                    </a:lnTo>
                    <a:lnTo>
                      <a:pt x="1928812" y="2381"/>
                    </a:lnTo>
                    <a:cubicBezTo>
                      <a:pt x="1938337" y="2381"/>
                      <a:pt x="1950641" y="2778"/>
                      <a:pt x="1962150" y="2381"/>
                    </a:cubicBezTo>
                    <a:cubicBezTo>
                      <a:pt x="1973659" y="1984"/>
                      <a:pt x="1984771" y="0"/>
                      <a:pt x="1997868" y="0"/>
                    </a:cubicBezTo>
                    <a:cubicBezTo>
                      <a:pt x="2010965" y="0"/>
                      <a:pt x="2025848" y="1190"/>
                      <a:pt x="2040731" y="2381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" name="Freeform 158"/>
              <p:cNvSpPr/>
              <p:nvPr/>
            </p:nvSpPr>
            <p:spPr bwMode="auto">
              <a:xfrm>
                <a:off x="6821929" y="3542045"/>
                <a:ext cx="1937326" cy="336530"/>
              </a:xfrm>
              <a:custGeom>
                <a:avLst/>
                <a:gdLst>
                  <a:gd name="connsiteX0" fmla="*/ 0 w 1934680"/>
                  <a:gd name="connsiteY0" fmla="*/ 331156 h 335124"/>
                  <a:gd name="connsiteX1" fmla="*/ 59532 w 1934680"/>
                  <a:gd name="connsiteY1" fmla="*/ 331156 h 335124"/>
                  <a:gd name="connsiteX2" fmla="*/ 92869 w 1934680"/>
                  <a:gd name="connsiteY2" fmla="*/ 331156 h 335124"/>
                  <a:gd name="connsiteX3" fmla="*/ 121444 w 1934680"/>
                  <a:gd name="connsiteY3" fmla="*/ 331156 h 335124"/>
                  <a:gd name="connsiteX4" fmla="*/ 152400 w 1934680"/>
                  <a:gd name="connsiteY4" fmla="*/ 331156 h 335124"/>
                  <a:gd name="connsiteX5" fmla="*/ 183357 w 1934680"/>
                  <a:gd name="connsiteY5" fmla="*/ 331156 h 335124"/>
                  <a:gd name="connsiteX6" fmla="*/ 204788 w 1934680"/>
                  <a:gd name="connsiteY6" fmla="*/ 331156 h 335124"/>
                  <a:gd name="connsiteX7" fmla="*/ 238125 w 1934680"/>
                  <a:gd name="connsiteY7" fmla="*/ 331156 h 335124"/>
                  <a:gd name="connsiteX8" fmla="*/ 259557 w 1934680"/>
                  <a:gd name="connsiteY8" fmla="*/ 331156 h 335124"/>
                  <a:gd name="connsiteX9" fmla="*/ 292894 w 1934680"/>
                  <a:gd name="connsiteY9" fmla="*/ 331156 h 335124"/>
                  <a:gd name="connsiteX10" fmla="*/ 342900 w 1934680"/>
                  <a:gd name="connsiteY10" fmla="*/ 331156 h 335124"/>
                  <a:gd name="connsiteX11" fmla="*/ 378619 w 1934680"/>
                  <a:gd name="connsiteY11" fmla="*/ 331156 h 335124"/>
                  <a:gd name="connsiteX12" fmla="*/ 421482 w 1934680"/>
                  <a:gd name="connsiteY12" fmla="*/ 333537 h 335124"/>
                  <a:gd name="connsiteX13" fmla="*/ 481013 w 1934680"/>
                  <a:gd name="connsiteY13" fmla="*/ 333537 h 335124"/>
                  <a:gd name="connsiteX14" fmla="*/ 521494 w 1934680"/>
                  <a:gd name="connsiteY14" fmla="*/ 333537 h 335124"/>
                  <a:gd name="connsiteX15" fmla="*/ 581025 w 1934680"/>
                  <a:gd name="connsiteY15" fmla="*/ 333537 h 335124"/>
                  <a:gd name="connsiteX16" fmla="*/ 614363 w 1934680"/>
                  <a:gd name="connsiteY16" fmla="*/ 333537 h 335124"/>
                  <a:gd name="connsiteX17" fmla="*/ 650082 w 1934680"/>
                  <a:gd name="connsiteY17" fmla="*/ 333537 h 335124"/>
                  <a:gd name="connsiteX18" fmla="*/ 654844 w 1934680"/>
                  <a:gd name="connsiteY18" fmla="*/ 312106 h 335124"/>
                  <a:gd name="connsiteX19" fmla="*/ 652463 w 1934680"/>
                  <a:gd name="connsiteY19" fmla="*/ 290675 h 335124"/>
                  <a:gd name="connsiteX20" fmla="*/ 652463 w 1934680"/>
                  <a:gd name="connsiteY20" fmla="*/ 281150 h 335124"/>
                  <a:gd name="connsiteX21" fmla="*/ 652463 w 1934680"/>
                  <a:gd name="connsiteY21" fmla="*/ 274006 h 335124"/>
                  <a:gd name="connsiteX22" fmla="*/ 664369 w 1934680"/>
                  <a:gd name="connsiteY22" fmla="*/ 266862 h 335124"/>
                  <a:gd name="connsiteX23" fmla="*/ 690563 w 1934680"/>
                  <a:gd name="connsiteY23" fmla="*/ 266862 h 335124"/>
                  <a:gd name="connsiteX24" fmla="*/ 723900 w 1934680"/>
                  <a:gd name="connsiteY24" fmla="*/ 266862 h 335124"/>
                  <a:gd name="connsiteX25" fmla="*/ 745332 w 1934680"/>
                  <a:gd name="connsiteY25" fmla="*/ 266862 h 335124"/>
                  <a:gd name="connsiteX26" fmla="*/ 759619 w 1934680"/>
                  <a:gd name="connsiteY26" fmla="*/ 266862 h 335124"/>
                  <a:gd name="connsiteX27" fmla="*/ 776288 w 1934680"/>
                  <a:gd name="connsiteY27" fmla="*/ 259718 h 335124"/>
                  <a:gd name="connsiteX28" fmla="*/ 773907 w 1934680"/>
                  <a:gd name="connsiteY28" fmla="*/ 238287 h 335124"/>
                  <a:gd name="connsiteX29" fmla="*/ 773907 w 1934680"/>
                  <a:gd name="connsiteY29" fmla="*/ 216856 h 335124"/>
                  <a:gd name="connsiteX30" fmla="*/ 773907 w 1934680"/>
                  <a:gd name="connsiteY30" fmla="*/ 193043 h 335124"/>
                  <a:gd name="connsiteX31" fmla="*/ 773907 w 1934680"/>
                  <a:gd name="connsiteY31" fmla="*/ 183518 h 335124"/>
                  <a:gd name="connsiteX32" fmla="*/ 802482 w 1934680"/>
                  <a:gd name="connsiteY32" fmla="*/ 181137 h 335124"/>
                  <a:gd name="connsiteX33" fmla="*/ 838200 w 1934680"/>
                  <a:gd name="connsiteY33" fmla="*/ 181137 h 335124"/>
                  <a:gd name="connsiteX34" fmla="*/ 871538 w 1934680"/>
                  <a:gd name="connsiteY34" fmla="*/ 181137 h 335124"/>
                  <a:gd name="connsiteX35" fmla="*/ 907257 w 1934680"/>
                  <a:gd name="connsiteY35" fmla="*/ 181137 h 335124"/>
                  <a:gd name="connsiteX36" fmla="*/ 940594 w 1934680"/>
                  <a:gd name="connsiteY36" fmla="*/ 181137 h 335124"/>
                  <a:gd name="connsiteX37" fmla="*/ 978694 w 1934680"/>
                  <a:gd name="connsiteY37" fmla="*/ 183518 h 335124"/>
                  <a:gd name="connsiteX38" fmla="*/ 1002507 w 1934680"/>
                  <a:gd name="connsiteY38" fmla="*/ 183518 h 335124"/>
                  <a:gd name="connsiteX39" fmla="*/ 1047750 w 1934680"/>
                  <a:gd name="connsiteY39" fmla="*/ 183518 h 335124"/>
                  <a:gd name="connsiteX40" fmla="*/ 1090613 w 1934680"/>
                  <a:gd name="connsiteY40" fmla="*/ 183518 h 335124"/>
                  <a:gd name="connsiteX41" fmla="*/ 1133475 w 1934680"/>
                  <a:gd name="connsiteY41" fmla="*/ 181137 h 335124"/>
                  <a:gd name="connsiteX42" fmla="*/ 1150144 w 1934680"/>
                  <a:gd name="connsiteY42" fmla="*/ 181137 h 335124"/>
                  <a:gd name="connsiteX43" fmla="*/ 1173957 w 1934680"/>
                  <a:gd name="connsiteY43" fmla="*/ 181137 h 335124"/>
                  <a:gd name="connsiteX44" fmla="*/ 1209675 w 1934680"/>
                  <a:gd name="connsiteY44" fmla="*/ 183518 h 335124"/>
                  <a:gd name="connsiteX45" fmla="*/ 1252538 w 1934680"/>
                  <a:gd name="connsiteY45" fmla="*/ 181137 h 335124"/>
                  <a:gd name="connsiteX46" fmla="*/ 1295400 w 1934680"/>
                  <a:gd name="connsiteY46" fmla="*/ 181137 h 335124"/>
                  <a:gd name="connsiteX47" fmla="*/ 1312069 w 1934680"/>
                  <a:gd name="connsiteY47" fmla="*/ 181137 h 335124"/>
                  <a:gd name="connsiteX48" fmla="*/ 1333500 w 1934680"/>
                  <a:gd name="connsiteY48" fmla="*/ 181137 h 335124"/>
                  <a:gd name="connsiteX49" fmla="*/ 1376363 w 1934680"/>
                  <a:gd name="connsiteY49" fmla="*/ 181137 h 335124"/>
                  <a:gd name="connsiteX50" fmla="*/ 1414463 w 1934680"/>
                  <a:gd name="connsiteY50" fmla="*/ 181137 h 335124"/>
                  <a:gd name="connsiteX51" fmla="*/ 1450182 w 1934680"/>
                  <a:gd name="connsiteY51" fmla="*/ 178756 h 335124"/>
                  <a:gd name="connsiteX52" fmla="*/ 1495425 w 1934680"/>
                  <a:gd name="connsiteY52" fmla="*/ 178756 h 335124"/>
                  <a:gd name="connsiteX53" fmla="*/ 1540669 w 1934680"/>
                  <a:gd name="connsiteY53" fmla="*/ 178756 h 335124"/>
                  <a:gd name="connsiteX54" fmla="*/ 1576388 w 1934680"/>
                  <a:gd name="connsiteY54" fmla="*/ 178756 h 335124"/>
                  <a:gd name="connsiteX55" fmla="*/ 1621632 w 1934680"/>
                  <a:gd name="connsiteY55" fmla="*/ 178756 h 335124"/>
                  <a:gd name="connsiteX56" fmla="*/ 1659732 w 1934680"/>
                  <a:gd name="connsiteY56" fmla="*/ 178756 h 335124"/>
                  <a:gd name="connsiteX57" fmla="*/ 1678782 w 1934680"/>
                  <a:gd name="connsiteY57" fmla="*/ 178756 h 335124"/>
                  <a:gd name="connsiteX58" fmla="*/ 1697832 w 1934680"/>
                  <a:gd name="connsiteY58" fmla="*/ 176375 h 335124"/>
                  <a:gd name="connsiteX59" fmla="*/ 1707357 w 1934680"/>
                  <a:gd name="connsiteY59" fmla="*/ 145418 h 335124"/>
                  <a:gd name="connsiteX60" fmla="*/ 1707357 w 1934680"/>
                  <a:gd name="connsiteY60" fmla="*/ 119225 h 335124"/>
                  <a:gd name="connsiteX61" fmla="*/ 1707357 w 1934680"/>
                  <a:gd name="connsiteY61" fmla="*/ 95412 h 335124"/>
                  <a:gd name="connsiteX62" fmla="*/ 1707357 w 1934680"/>
                  <a:gd name="connsiteY62" fmla="*/ 73981 h 335124"/>
                  <a:gd name="connsiteX63" fmla="*/ 1707357 w 1934680"/>
                  <a:gd name="connsiteY63" fmla="*/ 52550 h 335124"/>
                  <a:gd name="connsiteX64" fmla="*/ 1731169 w 1934680"/>
                  <a:gd name="connsiteY64" fmla="*/ 43025 h 335124"/>
                  <a:gd name="connsiteX65" fmla="*/ 1776413 w 1934680"/>
                  <a:gd name="connsiteY65" fmla="*/ 45406 h 335124"/>
                  <a:gd name="connsiteX66" fmla="*/ 1809750 w 1934680"/>
                  <a:gd name="connsiteY66" fmla="*/ 47787 h 335124"/>
                  <a:gd name="connsiteX67" fmla="*/ 1824038 w 1934680"/>
                  <a:gd name="connsiteY67" fmla="*/ 45406 h 335124"/>
                  <a:gd name="connsiteX68" fmla="*/ 1850232 w 1934680"/>
                  <a:gd name="connsiteY68" fmla="*/ 45406 h 335124"/>
                  <a:gd name="connsiteX69" fmla="*/ 1871663 w 1934680"/>
                  <a:gd name="connsiteY69" fmla="*/ 45406 h 335124"/>
                  <a:gd name="connsiteX70" fmla="*/ 1883569 w 1934680"/>
                  <a:gd name="connsiteY70" fmla="*/ 45406 h 335124"/>
                  <a:gd name="connsiteX71" fmla="*/ 1905000 w 1934680"/>
                  <a:gd name="connsiteY71" fmla="*/ 45406 h 335124"/>
                  <a:gd name="connsiteX72" fmla="*/ 1933575 w 1934680"/>
                  <a:gd name="connsiteY72" fmla="*/ 28737 h 335124"/>
                  <a:gd name="connsiteX73" fmla="*/ 1928813 w 1934680"/>
                  <a:gd name="connsiteY73" fmla="*/ 162 h 335124"/>
                  <a:gd name="connsiteX74" fmla="*/ 1928813 w 1934680"/>
                  <a:gd name="connsiteY74" fmla="*/ 19212 h 3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34680" h="335124">
                    <a:moveTo>
                      <a:pt x="0" y="331156"/>
                    </a:moveTo>
                    <a:lnTo>
                      <a:pt x="59532" y="331156"/>
                    </a:lnTo>
                    <a:lnTo>
                      <a:pt x="92869" y="331156"/>
                    </a:lnTo>
                    <a:lnTo>
                      <a:pt x="121444" y="331156"/>
                    </a:lnTo>
                    <a:lnTo>
                      <a:pt x="152400" y="331156"/>
                    </a:lnTo>
                    <a:lnTo>
                      <a:pt x="183357" y="331156"/>
                    </a:lnTo>
                    <a:lnTo>
                      <a:pt x="204788" y="331156"/>
                    </a:lnTo>
                    <a:lnTo>
                      <a:pt x="238125" y="331156"/>
                    </a:lnTo>
                    <a:lnTo>
                      <a:pt x="259557" y="331156"/>
                    </a:lnTo>
                    <a:lnTo>
                      <a:pt x="292894" y="331156"/>
                    </a:lnTo>
                    <a:lnTo>
                      <a:pt x="342900" y="331156"/>
                    </a:lnTo>
                    <a:cubicBezTo>
                      <a:pt x="357187" y="331156"/>
                      <a:pt x="365522" y="330759"/>
                      <a:pt x="378619" y="331156"/>
                    </a:cubicBezTo>
                    <a:cubicBezTo>
                      <a:pt x="391716" y="331553"/>
                      <a:pt x="404416" y="333140"/>
                      <a:pt x="421482" y="333537"/>
                    </a:cubicBezTo>
                    <a:cubicBezTo>
                      <a:pt x="438548" y="333934"/>
                      <a:pt x="481013" y="333537"/>
                      <a:pt x="481013" y="333537"/>
                    </a:cubicBezTo>
                    <a:lnTo>
                      <a:pt x="521494" y="333537"/>
                    </a:lnTo>
                    <a:lnTo>
                      <a:pt x="581025" y="333537"/>
                    </a:lnTo>
                    <a:lnTo>
                      <a:pt x="614363" y="333537"/>
                    </a:lnTo>
                    <a:cubicBezTo>
                      <a:pt x="625872" y="333537"/>
                      <a:pt x="643335" y="337109"/>
                      <a:pt x="650082" y="333537"/>
                    </a:cubicBezTo>
                    <a:cubicBezTo>
                      <a:pt x="656829" y="329965"/>
                      <a:pt x="654447" y="319250"/>
                      <a:pt x="654844" y="312106"/>
                    </a:cubicBezTo>
                    <a:cubicBezTo>
                      <a:pt x="655241" y="304962"/>
                      <a:pt x="652860" y="295834"/>
                      <a:pt x="652463" y="290675"/>
                    </a:cubicBezTo>
                    <a:cubicBezTo>
                      <a:pt x="652066" y="285516"/>
                      <a:pt x="652463" y="281150"/>
                      <a:pt x="652463" y="281150"/>
                    </a:cubicBezTo>
                    <a:cubicBezTo>
                      <a:pt x="652463" y="278372"/>
                      <a:pt x="650479" y="276387"/>
                      <a:pt x="652463" y="274006"/>
                    </a:cubicBezTo>
                    <a:cubicBezTo>
                      <a:pt x="654447" y="271625"/>
                      <a:pt x="658019" y="268053"/>
                      <a:pt x="664369" y="266862"/>
                    </a:cubicBezTo>
                    <a:cubicBezTo>
                      <a:pt x="670719" y="265671"/>
                      <a:pt x="690563" y="266862"/>
                      <a:pt x="690563" y="266862"/>
                    </a:cubicBezTo>
                    <a:lnTo>
                      <a:pt x="723900" y="266862"/>
                    </a:lnTo>
                    <a:lnTo>
                      <a:pt x="745332" y="266862"/>
                    </a:lnTo>
                    <a:cubicBezTo>
                      <a:pt x="751285" y="266862"/>
                      <a:pt x="754460" y="268053"/>
                      <a:pt x="759619" y="266862"/>
                    </a:cubicBezTo>
                    <a:cubicBezTo>
                      <a:pt x="764778" y="265671"/>
                      <a:pt x="773907" y="264480"/>
                      <a:pt x="776288" y="259718"/>
                    </a:cubicBezTo>
                    <a:cubicBezTo>
                      <a:pt x="778669" y="254956"/>
                      <a:pt x="774304" y="245431"/>
                      <a:pt x="773907" y="238287"/>
                    </a:cubicBezTo>
                    <a:cubicBezTo>
                      <a:pt x="773510" y="231143"/>
                      <a:pt x="773907" y="216856"/>
                      <a:pt x="773907" y="216856"/>
                    </a:cubicBezTo>
                    <a:lnTo>
                      <a:pt x="773907" y="193043"/>
                    </a:lnTo>
                    <a:cubicBezTo>
                      <a:pt x="773907" y="187487"/>
                      <a:pt x="769145" y="185502"/>
                      <a:pt x="773907" y="183518"/>
                    </a:cubicBezTo>
                    <a:cubicBezTo>
                      <a:pt x="778670" y="181534"/>
                      <a:pt x="791767" y="181534"/>
                      <a:pt x="802482" y="181137"/>
                    </a:cubicBezTo>
                    <a:cubicBezTo>
                      <a:pt x="813197" y="180740"/>
                      <a:pt x="838200" y="181137"/>
                      <a:pt x="838200" y="181137"/>
                    </a:cubicBezTo>
                    <a:lnTo>
                      <a:pt x="871538" y="181137"/>
                    </a:lnTo>
                    <a:lnTo>
                      <a:pt x="907257" y="181137"/>
                    </a:lnTo>
                    <a:cubicBezTo>
                      <a:pt x="918766" y="181137"/>
                      <a:pt x="928688" y="180740"/>
                      <a:pt x="940594" y="181137"/>
                    </a:cubicBezTo>
                    <a:cubicBezTo>
                      <a:pt x="952500" y="181534"/>
                      <a:pt x="968375" y="183121"/>
                      <a:pt x="978694" y="183518"/>
                    </a:cubicBezTo>
                    <a:cubicBezTo>
                      <a:pt x="989013" y="183915"/>
                      <a:pt x="1002507" y="183518"/>
                      <a:pt x="1002507" y="183518"/>
                    </a:cubicBezTo>
                    <a:lnTo>
                      <a:pt x="1047750" y="183518"/>
                    </a:lnTo>
                    <a:cubicBezTo>
                      <a:pt x="1062434" y="183518"/>
                      <a:pt x="1076326" y="183915"/>
                      <a:pt x="1090613" y="183518"/>
                    </a:cubicBezTo>
                    <a:cubicBezTo>
                      <a:pt x="1104900" y="183121"/>
                      <a:pt x="1123553" y="181534"/>
                      <a:pt x="1133475" y="181137"/>
                    </a:cubicBezTo>
                    <a:cubicBezTo>
                      <a:pt x="1143397" y="180740"/>
                      <a:pt x="1150144" y="181137"/>
                      <a:pt x="1150144" y="181137"/>
                    </a:cubicBezTo>
                    <a:cubicBezTo>
                      <a:pt x="1156891" y="181137"/>
                      <a:pt x="1164035" y="180740"/>
                      <a:pt x="1173957" y="181137"/>
                    </a:cubicBezTo>
                    <a:cubicBezTo>
                      <a:pt x="1183879" y="181534"/>
                      <a:pt x="1196578" y="183518"/>
                      <a:pt x="1209675" y="183518"/>
                    </a:cubicBezTo>
                    <a:cubicBezTo>
                      <a:pt x="1222772" y="183518"/>
                      <a:pt x="1238251" y="181534"/>
                      <a:pt x="1252538" y="181137"/>
                    </a:cubicBezTo>
                    <a:cubicBezTo>
                      <a:pt x="1266825" y="180740"/>
                      <a:pt x="1295400" y="181137"/>
                      <a:pt x="1295400" y="181137"/>
                    </a:cubicBezTo>
                    <a:lnTo>
                      <a:pt x="1312069" y="181137"/>
                    </a:lnTo>
                    <a:lnTo>
                      <a:pt x="1333500" y="181137"/>
                    </a:lnTo>
                    <a:lnTo>
                      <a:pt x="1376363" y="181137"/>
                    </a:lnTo>
                    <a:cubicBezTo>
                      <a:pt x="1389857" y="181137"/>
                      <a:pt x="1402160" y="181534"/>
                      <a:pt x="1414463" y="181137"/>
                    </a:cubicBezTo>
                    <a:cubicBezTo>
                      <a:pt x="1426766" y="180740"/>
                      <a:pt x="1436688" y="179153"/>
                      <a:pt x="1450182" y="178756"/>
                    </a:cubicBezTo>
                    <a:cubicBezTo>
                      <a:pt x="1463676" y="178359"/>
                      <a:pt x="1495425" y="178756"/>
                      <a:pt x="1495425" y="178756"/>
                    </a:cubicBezTo>
                    <a:lnTo>
                      <a:pt x="1540669" y="178756"/>
                    </a:lnTo>
                    <a:lnTo>
                      <a:pt x="1576388" y="178756"/>
                    </a:lnTo>
                    <a:lnTo>
                      <a:pt x="1621632" y="178756"/>
                    </a:lnTo>
                    <a:lnTo>
                      <a:pt x="1659732" y="178756"/>
                    </a:lnTo>
                    <a:cubicBezTo>
                      <a:pt x="1669257" y="178756"/>
                      <a:pt x="1672432" y="179153"/>
                      <a:pt x="1678782" y="178756"/>
                    </a:cubicBezTo>
                    <a:cubicBezTo>
                      <a:pt x="1685132" y="178359"/>
                      <a:pt x="1693070" y="181931"/>
                      <a:pt x="1697832" y="176375"/>
                    </a:cubicBezTo>
                    <a:cubicBezTo>
                      <a:pt x="1702595" y="170819"/>
                      <a:pt x="1705770" y="154943"/>
                      <a:pt x="1707357" y="145418"/>
                    </a:cubicBezTo>
                    <a:cubicBezTo>
                      <a:pt x="1708945" y="135893"/>
                      <a:pt x="1707357" y="119225"/>
                      <a:pt x="1707357" y="119225"/>
                    </a:cubicBezTo>
                    <a:lnTo>
                      <a:pt x="1707357" y="95412"/>
                    </a:lnTo>
                    <a:lnTo>
                      <a:pt x="1707357" y="73981"/>
                    </a:lnTo>
                    <a:cubicBezTo>
                      <a:pt x="1707357" y="66837"/>
                      <a:pt x="1703388" y="57709"/>
                      <a:pt x="1707357" y="52550"/>
                    </a:cubicBezTo>
                    <a:cubicBezTo>
                      <a:pt x="1711326" y="47391"/>
                      <a:pt x="1719660" y="44216"/>
                      <a:pt x="1731169" y="43025"/>
                    </a:cubicBezTo>
                    <a:cubicBezTo>
                      <a:pt x="1742678" y="41834"/>
                      <a:pt x="1763316" y="44612"/>
                      <a:pt x="1776413" y="45406"/>
                    </a:cubicBezTo>
                    <a:cubicBezTo>
                      <a:pt x="1789510" y="46200"/>
                      <a:pt x="1801813" y="47787"/>
                      <a:pt x="1809750" y="47787"/>
                    </a:cubicBezTo>
                    <a:cubicBezTo>
                      <a:pt x="1817687" y="47787"/>
                      <a:pt x="1817291" y="45803"/>
                      <a:pt x="1824038" y="45406"/>
                    </a:cubicBezTo>
                    <a:cubicBezTo>
                      <a:pt x="1830785" y="45009"/>
                      <a:pt x="1850232" y="45406"/>
                      <a:pt x="1850232" y="45406"/>
                    </a:cubicBezTo>
                    <a:lnTo>
                      <a:pt x="1871663" y="45406"/>
                    </a:lnTo>
                    <a:lnTo>
                      <a:pt x="1883569" y="45406"/>
                    </a:lnTo>
                    <a:cubicBezTo>
                      <a:pt x="1889125" y="45406"/>
                      <a:pt x="1896666" y="48184"/>
                      <a:pt x="1905000" y="45406"/>
                    </a:cubicBezTo>
                    <a:cubicBezTo>
                      <a:pt x="1913334" y="42628"/>
                      <a:pt x="1929606" y="36278"/>
                      <a:pt x="1933575" y="28737"/>
                    </a:cubicBezTo>
                    <a:cubicBezTo>
                      <a:pt x="1937544" y="21196"/>
                      <a:pt x="1929607" y="1749"/>
                      <a:pt x="1928813" y="162"/>
                    </a:cubicBezTo>
                    <a:cubicBezTo>
                      <a:pt x="1928019" y="-1426"/>
                      <a:pt x="1928416" y="8893"/>
                      <a:pt x="1928813" y="19212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0" name="Freeform 159"/>
              <p:cNvSpPr/>
              <p:nvPr/>
            </p:nvSpPr>
            <p:spPr bwMode="auto">
              <a:xfrm>
                <a:off x="8627301" y="3433097"/>
                <a:ext cx="467838" cy="154948"/>
              </a:xfrm>
              <a:custGeom>
                <a:avLst/>
                <a:gdLst>
                  <a:gd name="connsiteX0" fmla="*/ 0 w 466725"/>
                  <a:gd name="connsiteY0" fmla="*/ 154957 h 154957"/>
                  <a:gd name="connsiteX1" fmla="*/ 69056 w 466725"/>
                  <a:gd name="connsiteY1" fmla="*/ 152576 h 154957"/>
                  <a:gd name="connsiteX2" fmla="*/ 92869 w 466725"/>
                  <a:gd name="connsiteY2" fmla="*/ 152576 h 154957"/>
                  <a:gd name="connsiteX3" fmla="*/ 111919 w 466725"/>
                  <a:gd name="connsiteY3" fmla="*/ 152576 h 154957"/>
                  <a:gd name="connsiteX4" fmla="*/ 130969 w 466725"/>
                  <a:gd name="connsiteY4" fmla="*/ 138288 h 154957"/>
                  <a:gd name="connsiteX5" fmla="*/ 126206 w 466725"/>
                  <a:gd name="connsiteY5" fmla="*/ 114476 h 154957"/>
                  <a:gd name="connsiteX6" fmla="*/ 126206 w 466725"/>
                  <a:gd name="connsiteY6" fmla="*/ 95426 h 154957"/>
                  <a:gd name="connsiteX7" fmla="*/ 126206 w 466725"/>
                  <a:gd name="connsiteY7" fmla="*/ 83519 h 154957"/>
                  <a:gd name="connsiteX8" fmla="*/ 126206 w 466725"/>
                  <a:gd name="connsiteY8" fmla="*/ 71613 h 154957"/>
                  <a:gd name="connsiteX9" fmla="*/ 126206 w 466725"/>
                  <a:gd name="connsiteY9" fmla="*/ 54944 h 154957"/>
                  <a:gd name="connsiteX10" fmla="*/ 126206 w 466725"/>
                  <a:gd name="connsiteY10" fmla="*/ 35894 h 154957"/>
                  <a:gd name="connsiteX11" fmla="*/ 126206 w 466725"/>
                  <a:gd name="connsiteY11" fmla="*/ 16844 h 154957"/>
                  <a:gd name="connsiteX12" fmla="*/ 130969 w 466725"/>
                  <a:gd name="connsiteY12" fmla="*/ 4938 h 154957"/>
                  <a:gd name="connsiteX13" fmla="*/ 150019 w 466725"/>
                  <a:gd name="connsiteY13" fmla="*/ 2557 h 154957"/>
                  <a:gd name="connsiteX14" fmla="*/ 176212 w 466725"/>
                  <a:gd name="connsiteY14" fmla="*/ 2557 h 154957"/>
                  <a:gd name="connsiteX15" fmla="*/ 207169 w 466725"/>
                  <a:gd name="connsiteY15" fmla="*/ 176 h 154957"/>
                  <a:gd name="connsiteX16" fmla="*/ 221456 w 466725"/>
                  <a:gd name="connsiteY16" fmla="*/ 176 h 154957"/>
                  <a:gd name="connsiteX17" fmla="*/ 240506 w 466725"/>
                  <a:gd name="connsiteY17" fmla="*/ 176 h 154957"/>
                  <a:gd name="connsiteX18" fmla="*/ 259556 w 466725"/>
                  <a:gd name="connsiteY18" fmla="*/ 176 h 154957"/>
                  <a:gd name="connsiteX19" fmla="*/ 283369 w 466725"/>
                  <a:gd name="connsiteY19" fmla="*/ 176 h 154957"/>
                  <a:gd name="connsiteX20" fmla="*/ 300037 w 466725"/>
                  <a:gd name="connsiteY20" fmla="*/ 176 h 154957"/>
                  <a:gd name="connsiteX21" fmla="*/ 345281 w 466725"/>
                  <a:gd name="connsiteY21" fmla="*/ 176 h 154957"/>
                  <a:gd name="connsiteX22" fmla="*/ 385762 w 466725"/>
                  <a:gd name="connsiteY22" fmla="*/ 176 h 154957"/>
                  <a:gd name="connsiteX23" fmla="*/ 419100 w 466725"/>
                  <a:gd name="connsiteY23" fmla="*/ 176 h 154957"/>
                  <a:gd name="connsiteX24" fmla="*/ 445294 w 466725"/>
                  <a:gd name="connsiteY24" fmla="*/ 176 h 154957"/>
                  <a:gd name="connsiteX25" fmla="*/ 466725 w 466725"/>
                  <a:gd name="connsiteY25" fmla="*/ 176 h 154957"/>
                  <a:gd name="connsiteX26" fmla="*/ 466725 w 466725"/>
                  <a:gd name="connsiteY26" fmla="*/ 176 h 15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6725" h="154957">
                    <a:moveTo>
                      <a:pt x="0" y="154957"/>
                    </a:moveTo>
                    <a:lnTo>
                      <a:pt x="69056" y="152576"/>
                    </a:lnTo>
                    <a:cubicBezTo>
                      <a:pt x="84534" y="152179"/>
                      <a:pt x="92869" y="152576"/>
                      <a:pt x="92869" y="152576"/>
                    </a:cubicBezTo>
                    <a:cubicBezTo>
                      <a:pt x="100013" y="152576"/>
                      <a:pt x="105569" y="154957"/>
                      <a:pt x="111919" y="152576"/>
                    </a:cubicBezTo>
                    <a:cubicBezTo>
                      <a:pt x="118269" y="150195"/>
                      <a:pt x="128588" y="144638"/>
                      <a:pt x="130969" y="138288"/>
                    </a:cubicBezTo>
                    <a:cubicBezTo>
                      <a:pt x="133350" y="131938"/>
                      <a:pt x="127000" y="121620"/>
                      <a:pt x="126206" y="114476"/>
                    </a:cubicBezTo>
                    <a:cubicBezTo>
                      <a:pt x="125412" y="107332"/>
                      <a:pt x="126206" y="95426"/>
                      <a:pt x="126206" y="95426"/>
                    </a:cubicBezTo>
                    <a:lnTo>
                      <a:pt x="126206" y="83519"/>
                    </a:lnTo>
                    <a:lnTo>
                      <a:pt x="126206" y="71613"/>
                    </a:lnTo>
                    <a:lnTo>
                      <a:pt x="126206" y="54944"/>
                    </a:lnTo>
                    <a:lnTo>
                      <a:pt x="126206" y="35894"/>
                    </a:lnTo>
                    <a:cubicBezTo>
                      <a:pt x="126206" y="29544"/>
                      <a:pt x="125412" y="22003"/>
                      <a:pt x="126206" y="16844"/>
                    </a:cubicBezTo>
                    <a:cubicBezTo>
                      <a:pt x="127000" y="11685"/>
                      <a:pt x="127000" y="7319"/>
                      <a:pt x="130969" y="4938"/>
                    </a:cubicBezTo>
                    <a:cubicBezTo>
                      <a:pt x="134938" y="2557"/>
                      <a:pt x="142479" y="2954"/>
                      <a:pt x="150019" y="2557"/>
                    </a:cubicBezTo>
                    <a:cubicBezTo>
                      <a:pt x="157559" y="2160"/>
                      <a:pt x="166687" y="2954"/>
                      <a:pt x="176212" y="2557"/>
                    </a:cubicBezTo>
                    <a:cubicBezTo>
                      <a:pt x="185737" y="2160"/>
                      <a:pt x="199628" y="573"/>
                      <a:pt x="207169" y="176"/>
                    </a:cubicBezTo>
                    <a:cubicBezTo>
                      <a:pt x="214710" y="-221"/>
                      <a:pt x="221456" y="176"/>
                      <a:pt x="221456" y="176"/>
                    </a:cubicBezTo>
                    <a:lnTo>
                      <a:pt x="240506" y="176"/>
                    </a:lnTo>
                    <a:lnTo>
                      <a:pt x="259556" y="176"/>
                    </a:lnTo>
                    <a:lnTo>
                      <a:pt x="283369" y="176"/>
                    </a:lnTo>
                    <a:lnTo>
                      <a:pt x="300037" y="176"/>
                    </a:lnTo>
                    <a:lnTo>
                      <a:pt x="345281" y="176"/>
                    </a:lnTo>
                    <a:lnTo>
                      <a:pt x="385762" y="176"/>
                    </a:lnTo>
                    <a:lnTo>
                      <a:pt x="419100" y="176"/>
                    </a:lnTo>
                    <a:lnTo>
                      <a:pt x="445294" y="176"/>
                    </a:lnTo>
                    <a:lnTo>
                      <a:pt x="466725" y="176"/>
                    </a:lnTo>
                    <a:lnTo>
                      <a:pt x="466725" y="176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460375" y="1987724"/>
            <a:ext cx="2466975" cy="3292475"/>
            <a:chOff x="500752" y="1450315"/>
            <a:chExt cx="8138504" cy="4534553"/>
          </a:xfrm>
        </p:grpSpPr>
        <p:sp>
          <p:nvSpPr>
            <p:cNvPr id="65" name="Rectangle 64"/>
            <p:cNvSpPr/>
            <p:nvPr/>
          </p:nvSpPr>
          <p:spPr bwMode="auto">
            <a:xfrm>
              <a:off x="500752" y="1450315"/>
              <a:ext cx="8133269" cy="453455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533400" y="2257087"/>
              <a:ext cx="8105856" cy="3719171"/>
              <a:chOff x="533400" y="2257087"/>
              <a:chExt cx="8105856" cy="3719171"/>
            </a:xfrm>
          </p:grpSpPr>
          <p:grpSp>
            <p:nvGrpSpPr>
              <p:cNvPr id="10" name="Group 71"/>
              <p:cNvGrpSpPr>
                <a:grpSpLocks/>
              </p:cNvGrpSpPr>
              <p:nvPr/>
            </p:nvGrpSpPr>
            <p:grpSpPr bwMode="auto">
              <a:xfrm>
                <a:off x="544286" y="2257087"/>
                <a:ext cx="8094970" cy="3719171"/>
                <a:chOff x="544286" y="2246201"/>
                <a:chExt cx="8094970" cy="3719171"/>
              </a:xfrm>
            </p:grpSpPr>
            <p:grpSp>
              <p:nvGrpSpPr>
                <p:cNvPr id="11" name="Group 70"/>
                <p:cNvGrpSpPr>
                  <a:grpSpLocks/>
                </p:cNvGrpSpPr>
                <p:nvPr/>
              </p:nvGrpSpPr>
              <p:grpSpPr bwMode="auto">
                <a:xfrm>
                  <a:off x="544286" y="2246201"/>
                  <a:ext cx="8094970" cy="3719171"/>
                  <a:chOff x="544286" y="2246201"/>
                  <a:chExt cx="8094970" cy="3719171"/>
                </a:xfrm>
              </p:grpSpPr>
              <p:grpSp>
                <p:nvGrpSpPr>
                  <p:cNvPr id="12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544286" y="2246201"/>
                    <a:ext cx="8094970" cy="3719171"/>
                    <a:chOff x="544286" y="2246201"/>
                    <a:chExt cx="8094970" cy="3719171"/>
                  </a:xfrm>
                </p:grpSpPr>
                <p:grpSp>
                  <p:nvGrpSpPr>
                    <p:cNvPr id="13" name="Group 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4286" y="2246201"/>
                      <a:ext cx="8094970" cy="3719171"/>
                      <a:chOff x="544286" y="2240758"/>
                      <a:chExt cx="8094970" cy="3719171"/>
                    </a:xfrm>
                  </p:grpSpPr>
                  <p:grpSp>
                    <p:nvGrpSpPr>
                      <p:cNvPr id="14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44286" y="3744686"/>
                        <a:ext cx="3299278" cy="2215243"/>
                        <a:chOff x="544286" y="3744686"/>
                        <a:chExt cx="3299278" cy="2215243"/>
                      </a:xfrm>
                    </p:grpSpPr>
                    <p:sp>
                      <p:nvSpPr>
                        <p:cNvPr id="135" name="Freeform 46"/>
                        <p:cNvSpPr/>
                        <p:nvPr/>
                      </p:nvSpPr>
                      <p:spPr bwMode="auto">
                        <a:xfrm>
                          <a:off x="642157" y="4588933"/>
                          <a:ext cx="979342" cy="1027599"/>
                        </a:xfrm>
                        <a:custGeom>
                          <a:avLst/>
                          <a:gdLst>
                            <a:gd name="connsiteX0" fmla="*/ 0 w 985157"/>
                            <a:gd name="connsiteY0" fmla="*/ 1028700 h 1028700"/>
                            <a:gd name="connsiteX1" fmla="*/ 32657 w 985157"/>
                            <a:gd name="connsiteY1" fmla="*/ 898071 h 1028700"/>
                            <a:gd name="connsiteX2" fmla="*/ 59872 w 985157"/>
                            <a:gd name="connsiteY2" fmla="*/ 827314 h 1028700"/>
                            <a:gd name="connsiteX3" fmla="*/ 141515 w 985157"/>
                            <a:gd name="connsiteY3" fmla="*/ 713014 h 1028700"/>
                            <a:gd name="connsiteX4" fmla="*/ 174172 w 985157"/>
                            <a:gd name="connsiteY4" fmla="*/ 609600 h 1028700"/>
                            <a:gd name="connsiteX5" fmla="*/ 212272 w 985157"/>
                            <a:gd name="connsiteY5" fmla="*/ 560614 h 1028700"/>
                            <a:gd name="connsiteX6" fmla="*/ 435429 w 985157"/>
                            <a:gd name="connsiteY6" fmla="*/ 370114 h 1028700"/>
                            <a:gd name="connsiteX7" fmla="*/ 489857 w 985157"/>
                            <a:gd name="connsiteY7" fmla="*/ 326571 h 1028700"/>
                            <a:gd name="connsiteX8" fmla="*/ 593272 w 985157"/>
                            <a:gd name="connsiteY8" fmla="*/ 255814 h 1028700"/>
                            <a:gd name="connsiteX9" fmla="*/ 636815 w 985157"/>
                            <a:gd name="connsiteY9" fmla="*/ 206828 h 1028700"/>
                            <a:gd name="connsiteX10" fmla="*/ 685800 w 985157"/>
                            <a:gd name="connsiteY10" fmla="*/ 179614 h 1028700"/>
                            <a:gd name="connsiteX11" fmla="*/ 685800 w 985157"/>
                            <a:gd name="connsiteY11" fmla="*/ 179614 h 1028700"/>
                            <a:gd name="connsiteX12" fmla="*/ 767443 w 985157"/>
                            <a:gd name="connsiteY12" fmla="*/ 130628 h 1028700"/>
                            <a:gd name="connsiteX13" fmla="*/ 810986 w 985157"/>
                            <a:gd name="connsiteY13" fmla="*/ 97971 h 1028700"/>
                            <a:gd name="connsiteX14" fmla="*/ 887186 w 985157"/>
                            <a:gd name="connsiteY14" fmla="*/ 38100 h 1028700"/>
                            <a:gd name="connsiteX15" fmla="*/ 952500 w 985157"/>
                            <a:gd name="connsiteY15" fmla="*/ 16328 h 1028700"/>
                            <a:gd name="connsiteX16" fmla="*/ 985157 w 985157"/>
                            <a:gd name="connsiteY16" fmla="*/ 0 h 10287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985157" h="1028700">
                              <a:moveTo>
                                <a:pt x="0" y="1028700"/>
                              </a:moveTo>
                              <a:cubicBezTo>
                                <a:pt x="11339" y="980167"/>
                                <a:pt x="22678" y="931635"/>
                                <a:pt x="32657" y="898071"/>
                              </a:cubicBezTo>
                              <a:cubicBezTo>
                                <a:pt x="42636" y="864507"/>
                                <a:pt x="41729" y="858157"/>
                                <a:pt x="59872" y="827314"/>
                              </a:cubicBezTo>
                              <a:cubicBezTo>
                                <a:pt x="78015" y="796471"/>
                                <a:pt x="122465" y="749300"/>
                                <a:pt x="141515" y="713014"/>
                              </a:cubicBezTo>
                              <a:cubicBezTo>
                                <a:pt x="160565" y="676728"/>
                                <a:pt x="162379" y="635000"/>
                                <a:pt x="174172" y="609600"/>
                              </a:cubicBezTo>
                              <a:cubicBezTo>
                                <a:pt x="185965" y="584200"/>
                                <a:pt x="168729" y="600528"/>
                                <a:pt x="212272" y="560614"/>
                              </a:cubicBezTo>
                              <a:cubicBezTo>
                                <a:pt x="255815" y="520700"/>
                                <a:pt x="389165" y="409121"/>
                                <a:pt x="435429" y="370114"/>
                              </a:cubicBezTo>
                              <a:cubicBezTo>
                                <a:pt x="481693" y="331107"/>
                                <a:pt x="463550" y="345621"/>
                                <a:pt x="489857" y="326571"/>
                              </a:cubicBezTo>
                              <a:cubicBezTo>
                                <a:pt x="516164" y="307521"/>
                                <a:pt x="568779" y="275771"/>
                                <a:pt x="593272" y="255814"/>
                              </a:cubicBezTo>
                              <a:cubicBezTo>
                                <a:pt x="617765" y="235857"/>
                                <a:pt x="621394" y="219528"/>
                                <a:pt x="636815" y="206828"/>
                              </a:cubicBezTo>
                              <a:cubicBezTo>
                                <a:pt x="652236" y="194128"/>
                                <a:pt x="685800" y="179614"/>
                                <a:pt x="685800" y="179614"/>
                              </a:cubicBezTo>
                              <a:lnTo>
                                <a:pt x="685800" y="179614"/>
                              </a:lnTo>
                              <a:cubicBezTo>
                                <a:pt x="699407" y="171450"/>
                                <a:pt x="746579" y="144235"/>
                                <a:pt x="767443" y="130628"/>
                              </a:cubicBezTo>
                              <a:cubicBezTo>
                                <a:pt x="788307" y="117021"/>
                                <a:pt x="791029" y="113392"/>
                                <a:pt x="810986" y="97971"/>
                              </a:cubicBezTo>
                              <a:cubicBezTo>
                                <a:pt x="830943" y="82550"/>
                                <a:pt x="863600" y="51707"/>
                                <a:pt x="887186" y="38100"/>
                              </a:cubicBezTo>
                              <a:cubicBezTo>
                                <a:pt x="910772" y="24493"/>
                                <a:pt x="936172" y="22678"/>
                                <a:pt x="952500" y="16328"/>
                              </a:cubicBezTo>
                              <a:cubicBezTo>
                                <a:pt x="968828" y="9978"/>
                                <a:pt x="985157" y="0"/>
                                <a:pt x="985157" y="0"/>
                              </a:cubicBez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136" name="Freeform 7"/>
                        <p:cNvSpPr/>
                        <p:nvPr/>
                      </p:nvSpPr>
                      <p:spPr bwMode="auto">
                        <a:xfrm>
                          <a:off x="547888" y="5614345"/>
                          <a:ext cx="89030" cy="345448"/>
                        </a:xfrm>
                        <a:custGeom>
                          <a:avLst/>
                          <a:gdLst>
                            <a:gd name="connsiteX0" fmla="*/ 0 w 87085"/>
                            <a:gd name="connsiteY0" fmla="*/ 346528 h 346528"/>
                            <a:gd name="connsiteX1" fmla="*/ 16328 w 87085"/>
                            <a:gd name="connsiteY1" fmla="*/ 275770 h 346528"/>
                            <a:gd name="connsiteX2" fmla="*/ 16328 w 87085"/>
                            <a:gd name="connsiteY2" fmla="*/ 232228 h 346528"/>
                            <a:gd name="connsiteX3" fmla="*/ 27214 w 87085"/>
                            <a:gd name="connsiteY3" fmla="*/ 199570 h 346528"/>
                            <a:gd name="connsiteX4" fmla="*/ 32657 w 87085"/>
                            <a:gd name="connsiteY4" fmla="*/ 156028 h 346528"/>
                            <a:gd name="connsiteX5" fmla="*/ 48985 w 87085"/>
                            <a:gd name="connsiteY5" fmla="*/ 123370 h 346528"/>
                            <a:gd name="connsiteX6" fmla="*/ 54428 w 87085"/>
                            <a:gd name="connsiteY6" fmla="*/ 79828 h 346528"/>
                            <a:gd name="connsiteX7" fmla="*/ 65314 w 87085"/>
                            <a:gd name="connsiteY7" fmla="*/ 47170 h 346528"/>
                            <a:gd name="connsiteX8" fmla="*/ 76200 w 87085"/>
                            <a:gd name="connsiteY8" fmla="*/ 25399 h 346528"/>
                            <a:gd name="connsiteX9" fmla="*/ 81643 w 87085"/>
                            <a:gd name="connsiteY9" fmla="*/ 3628 h 346528"/>
                            <a:gd name="connsiteX10" fmla="*/ 87085 w 87085"/>
                            <a:gd name="connsiteY10" fmla="*/ 3628 h 346528"/>
                            <a:gd name="connsiteX11" fmla="*/ 87085 w 87085"/>
                            <a:gd name="connsiteY11" fmla="*/ 3628 h 346528"/>
                            <a:gd name="connsiteX12" fmla="*/ 87085 w 87085"/>
                            <a:gd name="connsiteY12" fmla="*/ 3628 h 3465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87085" h="346528">
                              <a:moveTo>
                                <a:pt x="0" y="346528"/>
                              </a:moveTo>
                              <a:cubicBezTo>
                                <a:pt x="6803" y="320674"/>
                                <a:pt x="13607" y="294820"/>
                                <a:pt x="16328" y="275770"/>
                              </a:cubicBezTo>
                              <a:cubicBezTo>
                                <a:pt x="19049" y="256720"/>
                                <a:pt x="14514" y="244928"/>
                                <a:pt x="16328" y="232228"/>
                              </a:cubicBezTo>
                              <a:cubicBezTo>
                                <a:pt x="18142" y="219528"/>
                                <a:pt x="24493" y="212270"/>
                                <a:pt x="27214" y="199570"/>
                              </a:cubicBezTo>
                              <a:cubicBezTo>
                                <a:pt x="29935" y="186870"/>
                                <a:pt x="29029" y="168728"/>
                                <a:pt x="32657" y="156028"/>
                              </a:cubicBezTo>
                              <a:cubicBezTo>
                                <a:pt x="36286" y="143328"/>
                                <a:pt x="45357" y="136070"/>
                                <a:pt x="48985" y="123370"/>
                              </a:cubicBezTo>
                              <a:cubicBezTo>
                                <a:pt x="52614" y="110670"/>
                                <a:pt x="51707" y="92528"/>
                                <a:pt x="54428" y="79828"/>
                              </a:cubicBezTo>
                              <a:cubicBezTo>
                                <a:pt x="57149" y="67128"/>
                                <a:pt x="61685" y="56242"/>
                                <a:pt x="65314" y="47170"/>
                              </a:cubicBezTo>
                              <a:cubicBezTo>
                                <a:pt x="68943" y="38099"/>
                                <a:pt x="73479" y="32656"/>
                                <a:pt x="76200" y="25399"/>
                              </a:cubicBezTo>
                              <a:cubicBezTo>
                                <a:pt x="78921" y="18142"/>
                                <a:pt x="79829" y="7256"/>
                                <a:pt x="81643" y="3628"/>
                              </a:cubicBezTo>
                              <a:cubicBezTo>
                                <a:pt x="83457" y="0"/>
                                <a:pt x="87085" y="3628"/>
                                <a:pt x="87085" y="3628"/>
                              </a:cubicBezTo>
                              <a:lnTo>
                                <a:pt x="87085" y="3628"/>
                              </a:lnTo>
                              <a:lnTo>
                                <a:pt x="87085" y="3628"/>
                              </a:ln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137" name="Freeform 8"/>
                        <p:cNvSpPr/>
                        <p:nvPr/>
                      </p:nvSpPr>
                      <p:spPr bwMode="auto">
                        <a:xfrm>
                          <a:off x="1616264" y="4396532"/>
                          <a:ext cx="439919" cy="196774"/>
                        </a:xfrm>
                        <a:custGeom>
                          <a:avLst/>
                          <a:gdLst>
                            <a:gd name="connsiteX0" fmla="*/ 0 w 435428"/>
                            <a:gd name="connsiteY0" fmla="*/ 196849 h 196849"/>
                            <a:gd name="connsiteX1" fmla="*/ 65314 w 435428"/>
                            <a:gd name="connsiteY1" fmla="*/ 147864 h 196849"/>
                            <a:gd name="connsiteX2" fmla="*/ 81642 w 435428"/>
                            <a:gd name="connsiteY2" fmla="*/ 142421 h 196849"/>
                            <a:gd name="connsiteX3" fmla="*/ 108857 w 435428"/>
                            <a:gd name="connsiteY3" fmla="*/ 131535 h 196849"/>
                            <a:gd name="connsiteX4" fmla="*/ 125185 w 435428"/>
                            <a:gd name="connsiteY4" fmla="*/ 120649 h 196849"/>
                            <a:gd name="connsiteX5" fmla="*/ 157842 w 435428"/>
                            <a:gd name="connsiteY5" fmla="*/ 115207 h 196849"/>
                            <a:gd name="connsiteX6" fmla="*/ 174171 w 435428"/>
                            <a:gd name="connsiteY6" fmla="*/ 98878 h 196849"/>
                            <a:gd name="connsiteX7" fmla="*/ 195942 w 435428"/>
                            <a:gd name="connsiteY7" fmla="*/ 82549 h 196849"/>
                            <a:gd name="connsiteX8" fmla="*/ 217714 w 435428"/>
                            <a:gd name="connsiteY8" fmla="*/ 77107 h 196849"/>
                            <a:gd name="connsiteX9" fmla="*/ 244928 w 435428"/>
                            <a:gd name="connsiteY9" fmla="*/ 66221 h 196849"/>
                            <a:gd name="connsiteX10" fmla="*/ 261257 w 435428"/>
                            <a:gd name="connsiteY10" fmla="*/ 66221 h 196849"/>
                            <a:gd name="connsiteX11" fmla="*/ 293914 w 435428"/>
                            <a:gd name="connsiteY11" fmla="*/ 60778 h 196849"/>
                            <a:gd name="connsiteX12" fmla="*/ 310242 w 435428"/>
                            <a:gd name="connsiteY12" fmla="*/ 66221 h 196849"/>
                            <a:gd name="connsiteX13" fmla="*/ 332014 w 435428"/>
                            <a:gd name="connsiteY13" fmla="*/ 44449 h 196849"/>
                            <a:gd name="connsiteX14" fmla="*/ 348342 w 435428"/>
                            <a:gd name="connsiteY14" fmla="*/ 44449 h 196849"/>
                            <a:gd name="connsiteX15" fmla="*/ 359228 w 435428"/>
                            <a:gd name="connsiteY15" fmla="*/ 39007 h 196849"/>
                            <a:gd name="connsiteX16" fmla="*/ 364671 w 435428"/>
                            <a:gd name="connsiteY16" fmla="*/ 22678 h 196849"/>
                            <a:gd name="connsiteX17" fmla="*/ 364671 w 435428"/>
                            <a:gd name="connsiteY17" fmla="*/ 6349 h 196849"/>
                            <a:gd name="connsiteX18" fmla="*/ 381000 w 435428"/>
                            <a:gd name="connsiteY18" fmla="*/ 907 h 196849"/>
                            <a:gd name="connsiteX19" fmla="*/ 402771 w 435428"/>
                            <a:gd name="connsiteY19" fmla="*/ 907 h 196849"/>
                            <a:gd name="connsiteX20" fmla="*/ 435428 w 435428"/>
                            <a:gd name="connsiteY20" fmla="*/ 907 h 1968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</a:cxnLst>
                          <a:rect l="l" t="t" r="r" b="b"/>
                          <a:pathLst>
                            <a:path w="435428" h="196849">
                              <a:moveTo>
                                <a:pt x="0" y="196849"/>
                              </a:moveTo>
                              <a:cubicBezTo>
                                <a:pt x="25853" y="176892"/>
                                <a:pt x="51707" y="156935"/>
                                <a:pt x="65314" y="147864"/>
                              </a:cubicBezTo>
                              <a:cubicBezTo>
                                <a:pt x="78921" y="138793"/>
                                <a:pt x="74385" y="145142"/>
                                <a:pt x="81642" y="142421"/>
                              </a:cubicBezTo>
                              <a:cubicBezTo>
                                <a:pt x="88899" y="139700"/>
                                <a:pt x="101600" y="135164"/>
                                <a:pt x="108857" y="131535"/>
                              </a:cubicBezTo>
                              <a:cubicBezTo>
                                <a:pt x="116114" y="127906"/>
                                <a:pt x="117021" y="123370"/>
                                <a:pt x="125185" y="120649"/>
                              </a:cubicBezTo>
                              <a:cubicBezTo>
                                <a:pt x="133349" y="117928"/>
                                <a:pt x="149678" y="118835"/>
                                <a:pt x="157842" y="115207"/>
                              </a:cubicBezTo>
                              <a:cubicBezTo>
                                <a:pt x="166006" y="111579"/>
                                <a:pt x="167821" y="104321"/>
                                <a:pt x="174171" y="98878"/>
                              </a:cubicBezTo>
                              <a:cubicBezTo>
                                <a:pt x="180521" y="93435"/>
                                <a:pt x="188685" y="86178"/>
                                <a:pt x="195942" y="82549"/>
                              </a:cubicBezTo>
                              <a:cubicBezTo>
                                <a:pt x="203199" y="78921"/>
                                <a:pt x="209550" y="79828"/>
                                <a:pt x="217714" y="77107"/>
                              </a:cubicBezTo>
                              <a:cubicBezTo>
                                <a:pt x="225878" y="74386"/>
                                <a:pt x="237671" y="68035"/>
                                <a:pt x="244928" y="66221"/>
                              </a:cubicBezTo>
                              <a:cubicBezTo>
                                <a:pt x="252185" y="64407"/>
                                <a:pt x="253093" y="67128"/>
                                <a:pt x="261257" y="66221"/>
                              </a:cubicBezTo>
                              <a:cubicBezTo>
                                <a:pt x="269421" y="65314"/>
                                <a:pt x="285750" y="60778"/>
                                <a:pt x="293914" y="60778"/>
                              </a:cubicBezTo>
                              <a:cubicBezTo>
                                <a:pt x="302078" y="60778"/>
                                <a:pt x="303892" y="68942"/>
                                <a:pt x="310242" y="66221"/>
                              </a:cubicBezTo>
                              <a:cubicBezTo>
                                <a:pt x="316592" y="63500"/>
                                <a:pt x="325664" y="48078"/>
                                <a:pt x="332014" y="44449"/>
                              </a:cubicBezTo>
                              <a:cubicBezTo>
                                <a:pt x="338364" y="40820"/>
                                <a:pt x="343806" y="45356"/>
                                <a:pt x="348342" y="44449"/>
                              </a:cubicBezTo>
                              <a:cubicBezTo>
                                <a:pt x="352878" y="43542"/>
                                <a:pt x="356507" y="42635"/>
                                <a:pt x="359228" y="39007"/>
                              </a:cubicBezTo>
                              <a:cubicBezTo>
                                <a:pt x="361949" y="35379"/>
                                <a:pt x="363764" y="28121"/>
                                <a:pt x="364671" y="22678"/>
                              </a:cubicBezTo>
                              <a:cubicBezTo>
                                <a:pt x="365578" y="17235"/>
                                <a:pt x="361950" y="9977"/>
                                <a:pt x="364671" y="6349"/>
                              </a:cubicBezTo>
                              <a:cubicBezTo>
                                <a:pt x="367392" y="2721"/>
                                <a:pt x="374650" y="1814"/>
                                <a:pt x="381000" y="907"/>
                              </a:cubicBezTo>
                              <a:cubicBezTo>
                                <a:pt x="387350" y="0"/>
                                <a:pt x="402771" y="907"/>
                                <a:pt x="402771" y="907"/>
                              </a:cubicBezTo>
                              <a:lnTo>
                                <a:pt x="435428" y="907"/>
                              </a:ln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138" name="Freeform 49"/>
                        <p:cNvSpPr/>
                        <p:nvPr/>
                      </p:nvSpPr>
                      <p:spPr bwMode="auto">
                        <a:xfrm>
                          <a:off x="2040470" y="4173521"/>
                          <a:ext cx="549901" cy="225196"/>
                        </a:xfrm>
                        <a:custGeom>
                          <a:avLst/>
                          <a:gdLst>
                            <a:gd name="connsiteX0" fmla="*/ 0 w 549729"/>
                            <a:gd name="connsiteY0" fmla="*/ 224065 h 224065"/>
                            <a:gd name="connsiteX1" fmla="*/ 54429 w 549729"/>
                            <a:gd name="connsiteY1" fmla="*/ 191407 h 224065"/>
                            <a:gd name="connsiteX2" fmla="*/ 65315 w 549729"/>
                            <a:gd name="connsiteY2" fmla="*/ 185965 h 224065"/>
                            <a:gd name="connsiteX3" fmla="*/ 76200 w 549729"/>
                            <a:gd name="connsiteY3" fmla="*/ 180522 h 224065"/>
                            <a:gd name="connsiteX4" fmla="*/ 87086 w 549729"/>
                            <a:gd name="connsiteY4" fmla="*/ 180522 h 224065"/>
                            <a:gd name="connsiteX5" fmla="*/ 103415 w 549729"/>
                            <a:gd name="connsiteY5" fmla="*/ 175079 h 224065"/>
                            <a:gd name="connsiteX6" fmla="*/ 114300 w 549729"/>
                            <a:gd name="connsiteY6" fmla="*/ 175079 h 224065"/>
                            <a:gd name="connsiteX7" fmla="*/ 125186 w 549729"/>
                            <a:gd name="connsiteY7" fmla="*/ 175079 h 224065"/>
                            <a:gd name="connsiteX8" fmla="*/ 141515 w 549729"/>
                            <a:gd name="connsiteY8" fmla="*/ 175079 h 224065"/>
                            <a:gd name="connsiteX9" fmla="*/ 152400 w 549729"/>
                            <a:gd name="connsiteY9" fmla="*/ 175079 h 224065"/>
                            <a:gd name="connsiteX10" fmla="*/ 163286 w 549729"/>
                            <a:gd name="connsiteY10" fmla="*/ 175079 h 224065"/>
                            <a:gd name="connsiteX11" fmla="*/ 174172 w 549729"/>
                            <a:gd name="connsiteY11" fmla="*/ 175079 h 224065"/>
                            <a:gd name="connsiteX12" fmla="*/ 179615 w 549729"/>
                            <a:gd name="connsiteY12" fmla="*/ 169636 h 224065"/>
                            <a:gd name="connsiteX13" fmla="*/ 179615 w 549729"/>
                            <a:gd name="connsiteY13" fmla="*/ 158750 h 224065"/>
                            <a:gd name="connsiteX14" fmla="*/ 185058 w 549729"/>
                            <a:gd name="connsiteY14" fmla="*/ 147865 h 224065"/>
                            <a:gd name="connsiteX15" fmla="*/ 195943 w 549729"/>
                            <a:gd name="connsiteY15" fmla="*/ 147865 h 224065"/>
                            <a:gd name="connsiteX16" fmla="*/ 206829 w 549729"/>
                            <a:gd name="connsiteY16" fmla="*/ 142422 h 224065"/>
                            <a:gd name="connsiteX17" fmla="*/ 212272 w 549729"/>
                            <a:gd name="connsiteY17" fmla="*/ 136979 h 224065"/>
                            <a:gd name="connsiteX18" fmla="*/ 223158 w 549729"/>
                            <a:gd name="connsiteY18" fmla="*/ 131536 h 224065"/>
                            <a:gd name="connsiteX19" fmla="*/ 234043 w 549729"/>
                            <a:gd name="connsiteY19" fmla="*/ 120650 h 224065"/>
                            <a:gd name="connsiteX20" fmla="*/ 255815 w 549729"/>
                            <a:gd name="connsiteY20" fmla="*/ 109765 h 224065"/>
                            <a:gd name="connsiteX21" fmla="*/ 277586 w 549729"/>
                            <a:gd name="connsiteY21" fmla="*/ 93436 h 224065"/>
                            <a:gd name="connsiteX22" fmla="*/ 288472 w 549729"/>
                            <a:gd name="connsiteY22" fmla="*/ 87993 h 224065"/>
                            <a:gd name="connsiteX23" fmla="*/ 293915 w 549729"/>
                            <a:gd name="connsiteY23" fmla="*/ 82550 h 224065"/>
                            <a:gd name="connsiteX24" fmla="*/ 299358 w 549729"/>
                            <a:gd name="connsiteY24" fmla="*/ 71665 h 224065"/>
                            <a:gd name="connsiteX25" fmla="*/ 310243 w 549729"/>
                            <a:gd name="connsiteY25" fmla="*/ 71665 h 224065"/>
                            <a:gd name="connsiteX26" fmla="*/ 310243 w 549729"/>
                            <a:gd name="connsiteY26" fmla="*/ 66222 h 224065"/>
                            <a:gd name="connsiteX27" fmla="*/ 321129 w 549729"/>
                            <a:gd name="connsiteY27" fmla="*/ 66222 h 224065"/>
                            <a:gd name="connsiteX28" fmla="*/ 337458 w 549729"/>
                            <a:gd name="connsiteY28" fmla="*/ 66222 h 224065"/>
                            <a:gd name="connsiteX29" fmla="*/ 353786 w 549729"/>
                            <a:gd name="connsiteY29" fmla="*/ 60779 h 224065"/>
                            <a:gd name="connsiteX30" fmla="*/ 370115 w 549729"/>
                            <a:gd name="connsiteY30" fmla="*/ 60779 h 224065"/>
                            <a:gd name="connsiteX31" fmla="*/ 375558 w 549729"/>
                            <a:gd name="connsiteY31" fmla="*/ 49893 h 224065"/>
                            <a:gd name="connsiteX32" fmla="*/ 381000 w 549729"/>
                            <a:gd name="connsiteY32" fmla="*/ 44450 h 224065"/>
                            <a:gd name="connsiteX33" fmla="*/ 381000 w 549729"/>
                            <a:gd name="connsiteY33" fmla="*/ 39007 h 224065"/>
                            <a:gd name="connsiteX34" fmla="*/ 381000 w 549729"/>
                            <a:gd name="connsiteY34" fmla="*/ 33565 h 224065"/>
                            <a:gd name="connsiteX35" fmla="*/ 391886 w 549729"/>
                            <a:gd name="connsiteY35" fmla="*/ 28122 h 224065"/>
                            <a:gd name="connsiteX36" fmla="*/ 408215 w 549729"/>
                            <a:gd name="connsiteY36" fmla="*/ 28122 h 224065"/>
                            <a:gd name="connsiteX37" fmla="*/ 419100 w 549729"/>
                            <a:gd name="connsiteY37" fmla="*/ 28122 h 224065"/>
                            <a:gd name="connsiteX38" fmla="*/ 429986 w 549729"/>
                            <a:gd name="connsiteY38" fmla="*/ 28122 h 224065"/>
                            <a:gd name="connsiteX39" fmla="*/ 440872 w 549729"/>
                            <a:gd name="connsiteY39" fmla="*/ 22679 h 224065"/>
                            <a:gd name="connsiteX40" fmla="*/ 446315 w 549729"/>
                            <a:gd name="connsiteY40" fmla="*/ 22679 h 224065"/>
                            <a:gd name="connsiteX41" fmla="*/ 468086 w 549729"/>
                            <a:gd name="connsiteY41" fmla="*/ 17236 h 224065"/>
                            <a:gd name="connsiteX42" fmla="*/ 484415 w 549729"/>
                            <a:gd name="connsiteY42" fmla="*/ 11793 h 224065"/>
                            <a:gd name="connsiteX43" fmla="*/ 495300 w 549729"/>
                            <a:gd name="connsiteY43" fmla="*/ 6350 h 224065"/>
                            <a:gd name="connsiteX44" fmla="*/ 506186 w 549729"/>
                            <a:gd name="connsiteY44" fmla="*/ 6350 h 224065"/>
                            <a:gd name="connsiteX45" fmla="*/ 517072 w 549729"/>
                            <a:gd name="connsiteY45" fmla="*/ 6350 h 224065"/>
                            <a:gd name="connsiteX46" fmla="*/ 527958 w 549729"/>
                            <a:gd name="connsiteY46" fmla="*/ 907 h 224065"/>
                            <a:gd name="connsiteX47" fmla="*/ 549729 w 549729"/>
                            <a:gd name="connsiteY47" fmla="*/ 907 h 2240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</a:cxnLst>
                          <a:rect l="l" t="t" r="r" b="b"/>
                          <a:pathLst>
                            <a:path w="549729" h="224065">
                              <a:moveTo>
                                <a:pt x="0" y="224065"/>
                              </a:moveTo>
                              <a:lnTo>
                                <a:pt x="54429" y="191407"/>
                              </a:lnTo>
                              <a:cubicBezTo>
                                <a:pt x="65315" y="185057"/>
                                <a:pt x="65315" y="185965"/>
                                <a:pt x="65315" y="185965"/>
                              </a:cubicBezTo>
                              <a:cubicBezTo>
                                <a:pt x="68943" y="184151"/>
                                <a:pt x="72571" y="181429"/>
                                <a:pt x="76200" y="180522"/>
                              </a:cubicBezTo>
                              <a:cubicBezTo>
                                <a:pt x="79829" y="179615"/>
                                <a:pt x="82550" y="181429"/>
                                <a:pt x="87086" y="180522"/>
                              </a:cubicBezTo>
                              <a:cubicBezTo>
                                <a:pt x="91622" y="179615"/>
                                <a:pt x="98879" y="175986"/>
                                <a:pt x="103415" y="175079"/>
                              </a:cubicBezTo>
                              <a:cubicBezTo>
                                <a:pt x="107951" y="174172"/>
                                <a:pt x="114300" y="175079"/>
                                <a:pt x="114300" y="175079"/>
                              </a:cubicBezTo>
                              <a:lnTo>
                                <a:pt x="125186" y="175079"/>
                              </a:lnTo>
                              <a:lnTo>
                                <a:pt x="141515" y="175079"/>
                              </a:lnTo>
                              <a:lnTo>
                                <a:pt x="152400" y="175079"/>
                              </a:lnTo>
                              <a:lnTo>
                                <a:pt x="163286" y="175079"/>
                              </a:lnTo>
                              <a:cubicBezTo>
                                <a:pt x="166915" y="175079"/>
                                <a:pt x="171451" y="175986"/>
                                <a:pt x="174172" y="175079"/>
                              </a:cubicBezTo>
                              <a:cubicBezTo>
                                <a:pt x="176893" y="174172"/>
                                <a:pt x="178708" y="172357"/>
                                <a:pt x="179615" y="169636"/>
                              </a:cubicBezTo>
                              <a:cubicBezTo>
                                <a:pt x="180522" y="166915"/>
                                <a:pt x="178708" y="162379"/>
                                <a:pt x="179615" y="158750"/>
                              </a:cubicBezTo>
                              <a:cubicBezTo>
                                <a:pt x="180522" y="155121"/>
                                <a:pt x="182337" y="149679"/>
                                <a:pt x="185058" y="147865"/>
                              </a:cubicBezTo>
                              <a:cubicBezTo>
                                <a:pt x="187779" y="146051"/>
                                <a:pt x="192314" y="148772"/>
                                <a:pt x="195943" y="147865"/>
                              </a:cubicBezTo>
                              <a:cubicBezTo>
                                <a:pt x="199572" y="146958"/>
                                <a:pt x="204108" y="144236"/>
                                <a:pt x="206829" y="142422"/>
                              </a:cubicBezTo>
                              <a:cubicBezTo>
                                <a:pt x="209550" y="140608"/>
                                <a:pt x="209551" y="138793"/>
                                <a:pt x="212272" y="136979"/>
                              </a:cubicBezTo>
                              <a:cubicBezTo>
                                <a:pt x="214993" y="135165"/>
                                <a:pt x="219530" y="134257"/>
                                <a:pt x="223158" y="131536"/>
                              </a:cubicBezTo>
                              <a:cubicBezTo>
                                <a:pt x="226786" y="128815"/>
                                <a:pt x="228600" y="124278"/>
                                <a:pt x="234043" y="120650"/>
                              </a:cubicBezTo>
                              <a:cubicBezTo>
                                <a:pt x="239486" y="117022"/>
                                <a:pt x="248558" y="114301"/>
                                <a:pt x="255815" y="109765"/>
                              </a:cubicBezTo>
                              <a:cubicBezTo>
                                <a:pt x="263072" y="105229"/>
                                <a:pt x="272143" y="97065"/>
                                <a:pt x="277586" y="93436"/>
                              </a:cubicBezTo>
                              <a:cubicBezTo>
                                <a:pt x="283029" y="89807"/>
                                <a:pt x="285751" y="89807"/>
                                <a:pt x="288472" y="87993"/>
                              </a:cubicBezTo>
                              <a:cubicBezTo>
                                <a:pt x="291193" y="86179"/>
                                <a:pt x="292101" y="85271"/>
                                <a:pt x="293915" y="82550"/>
                              </a:cubicBezTo>
                              <a:cubicBezTo>
                                <a:pt x="295729" y="79829"/>
                                <a:pt x="296637" y="73479"/>
                                <a:pt x="299358" y="71665"/>
                              </a:cubicBezTo>
                              <a:cubicBezTo>
                                <a:pt x="302079" y="69851"/>
                                <a:pt x="308429" y="72572"/>
                                <a:pt x="310243" y="71665"/>
                              </a:cubicBezTo>
                              <a:cubicBezTo>
                                <a:pt x="312057" y="70758"/>
                                <a:pt x="308429" y="67129"/>
                                <a:pt x="310243" y="66222"/>
                              </a:cubicBezTo>
                              <a:cubicBezTo>
                                <a:pt x="312057" y="65315"/>
                                <a:pt x="321129" y="66222"/>
                                <a:pt x="321129" y="66222"/>
                              </a:cubicBezTo>
                              <a:cubicBezTo>
                                <a:pt x="325665" y="66222"/>
                                <a:pt x="332015" y="67129"/>
                                <a:pt x="337458" y="66222"/>
                              </a:cubicBezTo>
                              <a:cubicBezTo>
                                <a:pt x="342901" y="65315"/>
                                <a:pt x="348343" y="61686"/>
                                <a:pt x="353786" y="60779"/>
                              </a:cubicBezTo>
                              <a:cubicBezTo>
                                <a:pt x="359229" y="59872"/>
                                <a:pt x="366486" y="62593"/>
                                <a:pt x="370115" y="60779"/>
                              </a:cubicBezTo>
                              <a:cubicBezTo>
                                <a:pt x="373744" y="58965"/>
                                <a:pt x="373744" y="52614"/>
                                <a:pt x="375558" y="49893"/>
                              </a:cubicBezTo>
                              <a:cubicBezTo>
                                <a:pt x="377372" y="47172"/>
                                <a:pt x="380093" y="46264"/>
                                <a:pt x="381000" y="44450"/>
                              </a:cubicBezTo>
                              <a:cubicBezTo>
                                <a:pt x="381907" y="42636"/>
                                <a:pt x="381000" y="39007"/>
                                <a:pt x="381000" y="39007"/>
                              </a:cubicBezTo>
                              <a:cubicBezTo>
                                <a:pt x="381000" y="37193"/>
                                <a:pt x="379186" y="35379"/>
                                <a:pt x="381000" y="33565"/>
                              </a:cubicBezTo>
                              <a:cubicBezTo>
                                <a:pt x="382814" y="31751"/>
                                <a:pt x="387350" y="29029"/>
                                <a:pt x="391886" y="28122"/>
                              </a:cubicBezTo>
                              <a:cubicBezTo>
                                <a:pt x="396422" y="27215"/>
                                <a:pt x="408215" y="28122"/>
                                <a:pt x="408215" y="28122"/>
                              </a:cubicBezTo>
                              <a:lnTo>
                                <a:pt x="419100" y="28122"/>
                              </a:lnTo>
                              <a:cubicBezTo>
                                <a:pt x="422728" y="28122"/>
                                <a:pt x="426357" y="29029"/>
                                <a:pt x="429986" y="28122"/>
                              </a:cubicBezTo>
                              <a:cubicBezTo>
                                <a:pt x="433615" y="27215"/>
                                <a:pt x="438151" y="23586"/>
                                <a:pt x="440872" y="22679"/>
                              </a:cubicBezTo>
                              <a:cubicBezTo>
                                <a:pt x="443593" y="21772"/>
                                <a:pt x="441779" y="23586"/>
                                <a:pt x="446315" y="22679"/>
                              </a:cubicBezTo>
                              <a:cubicBezTo>
                                <a:pt x="450851" y="21772"/>
                                <a:pt x="461736" y="19050"/>
                                <a:pt x="468086" y="17236"/>
                              </a:cubicBezTo>
                              <a:cubicBezTo>
                                <a:pt x="474436" y="15422"/>
                                <a:pt x="479879" y="13607"/>
                                <a:pt x="484415" y="11793"/>
                              </a:cubicBezTo>
                              <a:cubicBezTo>
                                <a:pt x="488951" y="9979"/>
                                <a:pt x="491671" y="7257"/>
                                <a:pt x="495300" y="6350"/>
                              </a:cubicBezTo>
                              <a:cubicBezTo>
                                <a:pt x="498929" y="5443"/>
                                <a:pt x="506186" y="6350"/>
                                <a:pt x="506186" y="6350"/>
                              </a:cubicBezTo>
                              <a:cubicBezTo>
                                <a:pt x="509815" y="6350"/>
                                <a:pt x="513443" y="7257"/>
                                <a:pt x="517072" y="6350"/>
                              </a:cubicBezTo>
                              <a:cubicBezTo>
                                <a:pt x="520701" y="5443"/>
                                <a:pt x="522515" y="1814"/>
                                <a:pt x="527958" y="907"/>
                              </a:cubicBezTo>
                              <a:cubicBezTo>
                                <a:pt x="533401" y="0"/>
                                <a:pt x="541565" y="453"/>
                                <a:pt x="549729" y="907"/>
                              </a:cubicBez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139" name="Freeform 50"/>
                        <p:cNvSpPr/>
                        <p:nvPr/>
                      </p:nvSpPr>
                      <p:spPr bwMode="auto">
                        <a:xfrm>
                          <a:off x="2595606" y="4037965"/>
                          <a:ext cx="324702" cy="131183"/>
                        </a:xfrm>
                        <a:custGeom>
                          <a:avLst/>
                          <a:gdLst>
                            <a:gd name="connsiteX0" fmla="*/ 0 w 321128"/>
                            <a:gd name="connsiteY0" fmla="*/ 130629 h 130629"/>
                            <a:gd name="connsiteX1" fmla="*/ 32657 w 321128"/>
                            <a:gd name="connsiteY1" fmla="*/ 87086 h 130629"/>
                            <a:gd name="connsiteX2" fmla="*/ 32657 w 321128"/>
                            <a:gd name="connsiteY2" fmla="*/ 87086 h 130629"/>
                            <a:gd name="connsiteX3" fmla="*/ 54428 w 321128"/>
                            <a:gd name="connsiteY3" fmla="*/ 70757 h 130629"/>
                            <a:gd name="connsiteX4" fmla="*/ 65314 w 321128"/>
                            <a:gd name="connsiteY4" fmla="*/ 59871 h 130629"/>
                            <a:gd name="connsiteX5" fmla="*/ 76200 w 321128"/>
                            <a:gd name="connsiteY5" fmla="*/ 54429 h 130629"/>
                            <a:gd name="connsiteX6" fmla="*/ 92528 w 321128"/>
                            <a:gd name="connsiteY6" fmla="*/ 48986 h 130629"/>
                            <a:gd name="connsiteX7" fmla="*/ 103414 w 321128"/>
                            <a:gd name="connsiteY7" fmla="*/ 48986 h 130629"/>
                            <a:gd name="connsiteX8" fmla="*/ 108857 w 321128"/>
                            <a:gd name="connsiteY8" fmla="*/ 48986 h 130629"/>
                            <a:gd name="connsiteX9" fmla="*/ 114300 w 321128"/>
                            <a:gd name="connsiteY9" fmla="*/ 48986 h 130629"/>
                            <a:gd name="connsiteX10" fmla="*/ 125185 w 321128"/>
                            <a:gd name="connsiteY10" fmla="*/ 48986 h 130629"/>
                            <a:gd name="connsiteX11" fmla="*/ 136071 w 321128"/>
                            <a:gd name="connsiteY11" fmla="*/ 48986 h 130629"/>
                            <a:gd name="connsiteX12" fmla="*/ 163285 w 321128"/>
                            <a:gd name="connsiteY12" fmla="*/ 48986 h 130629"/>
                            <a:gd name="connsiteX13" fmla="*/ 179614 w 321128"/>
                            <a:gd name="connsiteY13" fmla="*/ 48986 h 130629"/>
                            <a:gd name="connsiteX14" fmla="*/ 179614 w 321128"/>
                            <a:gd name="connsiteY14" fmla="*/ 38100 h 130629"/>
                            <a:gd name="connsiteX15" fmla="*/ 190500 w 321128"/>
                            <a:gd name="connsiteY15" fmla="*/ 32657 h 130629"/>
                            <a:gd name="connsiteX16" fmla="*/ 201385 w 321128"/>
                            <a:gd name="connsiteY16" fmla="*/ 32657 h 130629"/>
                            <a:gd name="connsiteX17" fmla="*/ 212271 w 321128"/>
                            <a:gd name="connsiteY17" fmla="*/ 27214 h 130629"/>
                            <a:gd name="connsiteX18" fmla="*/ 223157 w 321128"/>
                            <a:gd name="connsiteY18" fmla="*/ 16329 h 130629"/>
                            <a:gd name="connsiteX19" fmla="*/ 228600 w 321128"/>
                            <a:gd name="connsiteY19" fmla="*/ 10886 h 130629"/>
                            <a:gd name="connsiteX20" fmla="*/ 228600 w 321128"/>
                            <a:gd name="connsiteY20" fmla="*/ 0 h 130629"/>
                            <a:gd name="connsiteX21" fmla="*/ 321128 w 321128"/>
                            <a:gd name="connsiteY21" fmla="*/ 5443 h 130629"/>
                            <a:gd name="connsiteX22" fmla="*/ 321128 w 321128"/>
                            <a:gd name="connsiteY22" fmla="*/ 5443 h 1306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321128" h="130629">
                              <a:moveTo>
                                <a:pt x="0" y="130629"/>
                              </a:moveTo>
                              <a:lnTo>
                                <a:pt x="32657" y="87086"/>
                              </a:lnTo>
                              <a:lnTo>
                                <a:pt x="32657" y="87086"/>
                              </a:lnTo>
                              <a:cubicBezTo>
                                <a:pt x="36285" y="84365"/>
                                <a:pt x="48985" y="75293"/>
                                <a:pt x="54428" y="70757"/>
                              </a:cubicBezTo>
                              <a:cubicBezTo>
                                <a:pt x="59871" y="66221"/>
                                <a:pt x="61685" y="62592"/>
                                <a:pt x="65314" y="59871"/>
                              </a:cubicBezTo>
                              <a:cubicBezTo>
                                <a:pt x="68943" y="57150"/>
                                <a:pt x="71664" y="56243"/>
                                <a:pt x="76200" y="54429"/>
                              </a:cubicBezTo>
                              <a:cubicBezTo>
                                <a:pt x="80736" y="52615"/>
                                <a:pt x="87992" y="49893"/>
                                <a:pt x="92528" y="48986"/>
                              </a:cubicBezTo>
                              <a:cubicBezTo>
                                <a:pt x="97064" y="48079"/>
                                <a:pt x="103414" y="48986"/>
                                <a:pt x="103414" y="48986"/>
                              </a:cubicBezTo>
                              <a:lnTo>
                                <a:pt x="108857" y="48986"/>
                              </a:lnTo>
                              <a:lnTo>
                                <a:pt x="114300" y="48986"/>
                              </a:lnTo>
                              <a:lnTo>
                                <a:pt x="125185" y="48986"/>
                              </a:lnTo>
                              <a:lnTo>
                                <a:pt x="136071" y="48986"/>
                              </a:lnTo>
                              <a:lnTo>
                                <a:pt x="163285" y="48986"/>
                              </a:lnTo>
                              <a:cubicBezTo>
                                <a:pt x="170542" y="48986"/>
                                <a:pt x="176893" y="50800"/>
                                <a:pt x="179614" y="48986"/>
                              </a:cubicBezTo>
                              <a:cubicBezTo>
                                <a:pt x="182335" y="47172"/>
                                <a:pt x="177800" y="40821"/>
                                <a:pt x="179614" y="38100"/>
                              </a:cubicBezTo>
                              <a:cubicBezTo>
                                <a:pt x="181428" y="35379"/>
                                <a:pt x="186871" y="33564"/>
                                <a:pt x="190500" y="32657"/>
                              </a:cubicBezTo>
                              <a:cubicBezTo>
                                <a:pt x="194129" y="31750"/>
                                <a:pt x="197756" y="33564"/>
                                <a:pt x="201385" y="32657"/>
                              </a:cubicBezTo>
                              <a:cubicBezTo>
                                <a:pt x="205014" y="31750"/>
                                <a:pt x="208642" y="29935"/>
                                <a:pt x="212271" y="27214"/>
                              </a:cubicBezTo>
                              <a:cubicBezTo>
                                <a:pt x="215900" y="24493"/>
                                <a:pt x="223157" y="16329"/>
                                <a:pt x="223157" y="16329"/>
                              </a:cubicBezTo>
                              <a:cubicBezTo>
                                <a:pt x="225878" y="13608"/>
                                <a:pt x="227693" y="13607"/>
                                <a:pt x="228600" y="10886"/>
                              </a:cubicBezTo>
                              <a:cubicBezTo>
                                <a:pt x="229507" y="8165"/>
                                <a:pt x="213179" y="907"/>
                                <a:pt x="228600" y="0"/>
                              </a:cubicBezTo>
                              <a:lnTo>
                                <a:pt x="321128" y="5443"/>
                              </a:lnTo>
                              <a:lnTo>
                                <a:pt x="321128" y="5443"/>
                              </a:ln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140" name="Freeform 51"/>
                        <p:cNvSpPr/>
                        <p:nvPr/>
                      </p:nvSpPr>
                      <p:spPr bwMode="auto">
                        <a:xfrm>
                          <a:off x="2904598" y="3852122"/>
                          <a:ext cx="534188" cy="192401"/>
                        </a:xfrm>
                        <a:custGeom>
                          <a:avLst/>
                          <a:gdLst>
                            <a:gd name="connsiteX0" fmla="*/ 0 w 538843"/>
                            <a:gd name="connsiteY0" fmla="*/ 191407 h 191407"/>
                            <a:gd name="connsiteX1" fmla="*/ 65314 w 538843"/>
                            <a:gd name="connsiteY1" fmla="*/ 180521 h 191407"/>
                            <a:gd name="connsiteX2" fmla="*/ 76200 w 538843"/>
                            <a:gd name="connsiteY2" fmla="*/ 175078 h 191407"/>
                            <a:gd name="connsiteX3" fmla="*/ 87085 w 538843"/>
                            <a:gd name="connsiteY3" fmla="*/ 169635 h 191407"/>
                            <a:gd name="connsiteX4" fmla="*/ 97971 w 538843"/>
                            <a:gd name="connsiteY4" fmla="*/ 169635 h 191407"/>
                            <a:gd name="connsiteX5" fmla="*/ 103414 w 538843"/>
                            <a:gd name="connsiteY5" fmla="*/ 164193 h 191407"/>
                            <a:gd name="connsiteX6" fmla="*/ 114300 w 538843"/>
                            <a:gd name="connsiteY6" fmla="*/ 164193 h 191407"/>
                            <a:gd name="connsiteX7" fmla="*/ 114300 w 538843"/>
                            <a:gd name="connsiteY7" fmla="*/ 164193 h 191407"/>
                            <a:gd name="connsiteX8" fmla="*/ 130628 w 538843"/>
                            <a:gd name="connsiteY8" fmla="*/ 158750 h 191407"/>
                            <a:gd name="connsiteX9" fmla="*/ 136071 w 538843"/>
                            <a:gd name="connsiteY9" fmla="*/ 153307 h 191407"/>
                            <a:gd name="connsiteX10" fmla="*/ 152400 w 538843"/>
                            <a:gd name="connsiteY10" fmla="*/ 153307 h 191407"/>
                            <a:gd name="connsiteX11" fmla="*/ 163285 w 538843"/>
                            <a:gd name="connsiteY11" fmla="*/ 153307 h 191407"/>
                            <a:gd name="connsiteX12" fmla="*/ 174171 w 538843"/>
                            <a:gd name="connsiteY12" fmla="*/ 136978 h 191407"/>
                            <a:gd name="connsiteX13" fmla="*/ 179614 w 538843"/>
                            <a:gd name="connsiteY13" fmla="*/ 126093 h 191407"/>
                            <a:gd name="connsiteX14" fmla="*/ 179614 w 538843"/>
                            <a:gd name="connsiteY14" fmla="*/ 109764 h 191407"/>
                            <a:gd name="connsiteX15" fmla="*/ 201385 w 538843"/>
                            <a:gd name="connsiteY15" fmla="*/ 109764 h 191407"/>
                            <a:gd name="connsiteX16" fmla="*/ 212271 w 538843"/>
                            <a:gd name="connsiteY16" fmla="*/ 109764 h 191407"/>
                            <a:gd name="connsiteX17" fmla="*/ 223157 w 538843"/>
                            <a:gd name="connsiteY17" fmla="*/ 109764 h 191407"/>
                            <a:gd name="connsiteX18" fmla="*/ 239485 w 538843"/>
                            <a:gd name="connsiteY18" fmla="*/ 109764 h 191407"/>
                            <a:gd name="connsiteX19" fmla="*/ 266700 w 538843"/>
                            <a:gd name="connsiteY19" fmla="*/ 104321 h 191407"/>
                            <a:gd name="connsiteX20" fmla="*/ 277585 w 538843"/>
                            <a:gd name="connsiteY20" fmla="*/ 98878 h 191407"/>
                            <a:gd name="connsiteX21" fmla="*/ 293914 w 538843"/>
                            <a:gd name="connsiteY21" fmla="*/ 93435 h 191407"/>
                            <a:gd name="connsiteX22" fmla="*/ 304800 w 538843"/>
                            <a:gd name="connsiteY22" fmla="*/ 87993 h 191407"/>
                            <a:gd name="connsiteX23" fmla="*/ 315685 w 538843"/>
                            <a:gd name="connsiteY23" fmla="*/ 82550 h 191407"/>
                            <a:gd name="connsiteX24" fmla="*/ 342900 w 538843"/>
                            <a:gd name="connsiteY24" fmla="*/ 71664 h 191407"/>
                            <a:gd name="connsiteX25" fmla="*/ 348343 w 538843"/>
                            <a:gd name="connsiteY25" fmla="*/ 66221 h 191407"/>
                            <a:gd name="connsiteX26" fmla="*/ 359228 w 538843"/>
                            <a:gd name="connsiteY26" fmla="*/ 60778 h 191407"/>
                            <a:gd name="connsiteX27" fmla="*/ 359228 w 538843"/>
                            <a:gd name="connsiteY27" fmla="*/ 55335 h 191407"/>
                            <a:gd name="connsiteX28" fmla="*/ 370114 w 538843"/>
                            <a:gd name="connsiteY28" fmla="*/ 55335 h 191407"/>
                            <a:gd name="connsiteX29" fmla="*/ 381000 w 538843"/>
                            <a:gd name="connsiteY29" fmla="*/ 55335 h 191407"/>
                            <a:gd name="connsiteX30" fmla="*/ 391885 w 538843"/>
                            <a:gd name="connsiteY30" fmla="*/ 55335 h 191407"/>
                            <a:gd name="connsiteX31" fmla="*/ 402771 w 538843"/>
                            <a:gd name="connsiteY31" fmla="*/ 44450 h 191407"/>
                            <a:gd name="connsiteX32" fmla="*/ 413657 w 538843"/>
                            <a:gd name="connsiteY32" fmla="*/ 33564 h 191407"/>
                            <a:gd name="connsiteX33" fmla="*/ 419100 w 538843"/>
                            <a:gd name="connsiteY33" fmla="*/ 28121 h 191407"/>
                            <a:gd name="connsiteX34" fmla="*/ 424543 w 538843"/>
                            <a:gd name="connsiteY34" fmla="*/ 28121 h 191407"/>
                            <a:gd name="connsiteX35" fmla="*/ 440871 w 538843"/>
                            <a:gd name="connsiteY35" fmla="*/ 22678 h 191407"/>
                            <a:gd name="connsiteX36" fmla="*/ 451757 w 538843"/>
                            <a:gd name="connsiteY36" fmla="*/ 22678 h 191407"/>
                            <a:gd name="connsiteX37" fmla="*/ 473528 w 538843"/>
                            <a:gd name="connsiteY37" fmla="*/ 22678 h 191407"/>
                            <a:gd name="connsiteX38" fmla="*/ 489857 w 538843"/>
                            <a:gd name="connsiteY38" fmla="*/ 17235 h 191407"/>
                            <a:gd name="connsiteX39" fmla="*/ 500743 w 538843"/>
                            <a:gd name="connsiteY39" fmla="*/ 11793 h 191407"/>
                            <a:gd name="connsiteX40" fmla="*/ 500743 w 538843"/>
                            <a:gd name="connsiteY40" fmla="*/ 6350 h 191407"/>
                            <a:gd name="connsiteX41" fmla="*/ 506185 w 538843"/>
                            <a:gd name="connsiteY41" fmla="*/ 907 h 191407"/>
                            <a:gd name="connsiteX42" fmla="*/ 538843 w 538843"/>
                            <a:gd name="connsiteY42" fmla="*/ 907 h 191407"/>
                            <a:gd name="connsiteX43" fmla="*/ 538843 w 538843"/>
                            <a:gd name="connsiteY43" fmla="*/ 907 h 1914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</a:cxnLst>
                          <a:rect l="l" t="t" r="r" b="b"/>
                          <a:pathLst>
                            <a:path w="538843" h="191407">
                              <a:moveTo>
                                <a:pt x="0" y="191407"/>
                              </a:moveTo>
                              <a:cubicBezTo>
                                <a:pt x="26307" y="187324"/>
                                <a:pt x="52614" y="183242"/>
                                <a:pt x="65314" y="180521"/>
                              </a:cubicBezTo>
                              <a:cubicBezTo>
                                <a:pt x="78014" y="177800"/>
                                <a:pt x="76200" y="175078"/>
                                <a:pt x="76200" y="175078"/>
                              </a:cubicBezTo>
                              <a:cubicBezTo>
                                <a:pt x="79828" y="173264"/>
                                <a:pt x="83456" y="170542"/>
                                <a:pt x="87085" y="169635"/>
                              </a:cubicBezTo>
                              <a:cubicBezTo>
                                <a:pt x="90714" y="168728"/>
                                <a:pt x="95250" y="170542"/>
                                <a:pt x="97971" y="169635"/>
                              </a:cubicBezTo>
                              <a:cubicBezTo>
                                <a:pt x="100692" y="168728"/>
                                <a:pt x="100693" y="165100"/>
                                <a:pt x="103414" y="164193"/>
                              </a:cubicBezTo>
                              <a:cubicBezTo>
                                <a:pt x="106135" y="163286"/>
                                <a:pt x="114300" y="164193"/>
                                <a:pt x="114300" y="164193"/>
                              </a:cubicBezTo>
                              <a:lnTo>
                                <a:pt x="114300" y="164193"/>
                              </a:lnTo>
                              <a:cubicBezTo>
                                <a:pt x="117021" y="163286"/>
                                <a:pt x="127000" y="160564"/>
                                <a:pt x="130628" y="158750"/>
                              </a:cubicBezTo>
                              <a:cubicBezTo>
                                <a:pt x="134256" y="156936"/>
                                <a:pt x="132442" y="154214"/>
                                <a:pt x="136071" y="153307"/>
                              </a:cubicBezTo>
                              <a:cubicBezTo>
                                <a:pt x="139700" y="152400"/>
                                <a:pt x="152400" y="153307"/>
                                <a:pt x="152400" y="153307"/>
                              </a:cubicBezTo>
                              <a:cubicBezTo>
                                <a:pt x="156936" y="153307"/>
                                <a:pt x="159657" y="156028"/>
                                <a:pt x="163285" y="153307"/>
                              </a:cubicBezTo>
                              <a:cubicBezTo>
                                <a:pt x="166913" y="150586"/>
                                <a:pt x="171450" y="141514"/>
                                <a:pt x="174171" y="136978"/>
                              </a:cubicBezTo>
                              <a:cubicBezTo>
                                <a:pt x="176892" y="132442"/>
                                <a:pt x="178707" y="130629"/>
                                <a:pt x="179614" y="126093"/>
                              </a:cubicBezTo>
                              <a:cubicBezTo>
                                <a:pt x="180521" y="121557"/>
                                <a:pt x="175986" y="112485"/>
                                <a:pt x="179614" y="109764"/>
                              </a:cubicBezTo>
                              <a:cubicBezTo>
                                <a:pt x="183242" y="107043"/>
                                <a:pt x="201385" y="109764"/>
                                <a:pt x="201385" y="109764"/>
                              </a:cubicBezTo>
                              <a:lnTo>
                                <a:pt x="212271" y="109764"/>
                              </a:lnTo>
                              <a:lnTo>
                                <a:pt x="223157" y="109764"/>
                              </a:lnTo>
                              <a:cubicBezTo>
                                <a:pt x="227693" y="109764"/>
                                <a:pt x="232228" y="110671"/>
                                <a:pt x="239485" y="109764"/>
                              </a:cubicBezTo>
                              <a:cubicBezTo>
                                <a:pt x="246742" y="108857"/>
                                <a:pt x="260350" y="106135"/>
                                <a:pt x="266700" y="104321"/>
                              </a:cubicBezTo>
                              <a:cubicBezTo>
                                <a:pt x="273050" y="102507"/>
                                <a:pt x="273049" y="100692"/>
                                <a:pt x="277585" y="98878"/>
                              </a:cubicBezTo>
                              <a:cubicBezTo>
                                <a:pt x="282121" y="97064"/>
                                <a:pt x="289378" y="95249"/>
                                <a:pt x="293914" y="93435"/>
                              </a:cubicBezTo>
                              <a:cubicBezTo>
                                <a:pt x="298450" y="91621"/>
                                <a:pt x="304800" y="87993"/>
                                <a:pt x="304800" y="87993"/>
                              </a:cubicBezTo>
                              <a:cubicBezTo>
                                <a:pt x="308428" y="86179"/>
                                <a:pt x="309335" y="85271"/>
                                <a:pt x="315685" y="82550"/>
                              </a:cubicBezTo>
                              <a:cubicBezTo>
                                <a:pt x="322035" y="79829"/>
                                <a:pt x="337457" y="74386"/>
                                <a:pt x="342900" y="71664"/>
                              </a:cubicBezTo>
                              <a:cubicBezTo>
                                <a:pt x="348343" y="68943"/>
                                <a:pt x="345622" y="68035"/>
                                <a:pt x="348343" y="66221"/>
                              </a:cubicBezTo>
                              <a:cubicBezTo>
                                <a:pt x="351064" y="64407"/>
                                <a:pt x="357414" y="62592"/>
                                <a:pt x="359228" y="60778"/>
                              </a:cubicBezTo>
                              <a:cubicBezTo>
                                <a:pt x="361042" y="58964"/>
                                <a:pt x="357414" y="56242"/>
                                <a:pt x="359228" y="55335"/>
                              </a:cubicBezTo>
                              <a:cubicBezTo>
                                <a:pt x="361042" y="54428"/>
                                <a:pt x="370114" y="55335"/>
                                <a:pt x="370114" y="55335"/>
                              </a:cubicBezTo>
                              <a:lnTo>
                                <a:pt x="381000" y="55335"/>
                              </a:lnTo>
                              <a:cubicBezTo>
                                <a:pt x="384628" y="55335"/>
                                <a:pt x="388257" y="57149"/>
                                <a:pt x="391885" y="55335"/>
                              </a:cubicBezTo>
                              <a:cubicBezTo>
                                <a:pt x="395513" y="53521"/>
                                <a:pt x="402771" y="44450"/>
                                <a:pt x="402771" y="44450"/>
                              </a:cubicBezTo>
                              <a:lnTo>
                                <a:pt x="413657" y="33564"/>
                              </a:lnTo>
                              <a:cubicBezTo>
                                <a:pt x="416378" y="30843"/>
                                <a:pt x="417286" y="29028"/>
                                <a:pt x="419100" y="28121"/>
                              </a:cubicBezTo>
                              <a:cubicBezTo>
                                <a:pt x="420914" y="27214"/>
                                <a:pt x="420914" y="29028"/>
                                <a:pt x="424543" y="28121"/>
                              </a:cubicBezTo>
                              <a:cubicBezTo>
                                <a:pt x="428172" y="27214"/>
                                <a:pt x="436335" y="23585"/>
                                <a:pt x="440871" y="22678"/>
                              </a:cubicBezTo>
                              <a:cubicBezTo>
                                <a:pt x="445407" y="21771"/>
                                <a:pt x="451757" y="22678"/>
                                <a:pt x="451757" y="22678"/>
                              </a:cubicBezTo>
                              <a:cubicBezTo>
                                <a:pt x="457200" y="22678"/>
                                <a:pt x="467178" y="23585"/>
                                <a:pt x="473528" y="22678"/>
                              </a:cubicBezTo>
                              <a:cubicBezTo>
                                <a:pt x="479878" y="21771"/>
                                <a:pt x="485321" y="19049"/>
                                <a:pt x="489857" y="17235"/>
                              </a:cubicBezTo>
                              <a:cubicBezTo>
                                <a:pt x="494393" y="15421"/>
                                <a:pt x="498929" y="13607"/>
                                <a:pt x="500743" y="11793"/>
                              </a:cubicBezTo>
                              <a:cubicBezTo>
                                <a:pt x="502557" y="9979"/>
                                <a:pt x="499836" y="8164"/>
                                <a:pt x="500743" y="6350"/>
                              </a:cubicBezTo>
                              <a:cubicBezTo>
                                <a:pt x="501650" y="4536"/>
                                <a:pt x="499835" y="1814"/>
                                <a:pt x="506185" y="907"/>
                              </a:cubicBezTo>
                              <a:cubicBezTo>
                                <a:pt x="512535" y="0"/>
                                <a:pt x="538843" y="907"/>
                                <a:pt x="538843" y="907"/>
                              </a:cubicBezTo>
                              <a:lnTo>
                                <a:pt x="538843" y="907"/>
                              </a:ln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  <p:sp>
                      <p:nvSpPr>
                        <p:cNvPr id="141" name="Freeform 52"/>
                        <p:cNvSpPr/>
                        <p:nvPr/>
                      </p:nvSpPr>
                      <p:spPr bwMode="auto">
                        <a:xfrm>
                          <a:off x="3433547" y="3744990"/>
                          <a:ext cx="408496" cy="102759"/>
                        </a:xfrm>
                        <a:custGeom>
                          <a:avLst/>
                          <a:gdLst>
                            <a:gd name="connsiteX0" fmla="*/ 0 w 409121"/>
                            <a:gd name="connsiteY0" fmla="*/ 103414 h 103414"/>
                            <a:gd name="connsiteX1" fmla="*/ 48986 w 409121"/>
                            <a:gd name="connsiteY1" fmla="*/ 87085 h 103414"/>
                            <a:gd name="connsiteX2" fmla="*/ 65314 w 409121"/>
                            <a:gd name="connsiteY2" fmla="*/ 87085 h 103414"/>
                            <a:gd name="connsiteX3" fmla="*/ 81643 w 409121"/>
                            <a:gd name="connsiteY3" fmla="*/ 87085 h 103414"/>
                            <a:gd name="connsiteX4" fmla="*/ 97971 w 409121"/>
                            <a:gd name="connsiteY4" fmla="*/ 87085 h 103414"/>
                            <a:gd name="connsiteX5" fmla="*/ 108857 w 409121"/>
                            <a:gd name="connsiteY5" fmla="*/ 87085 h 103414"/>
                            <a:gd name="connsiteX6" fmla="*/ 119743 w 409121"/>
                            <a:gd name="connsiteY6" fmla="*/ 87085 h 103414"/>
                            <a:gd name="connsiteX7" fmla="*/ 125186 w 409121"/>
                            <a:gd name="connsiteY7" fmla="*/ 81643 h 103414"/>
                            <a:gd name="connsiteX8" fmla="*/ 136071 w 409121"/>
                            <a:gd name="connsiteY8" fmla="*/ 76200 h 103414"/>
                            <a:gd name="connsiteX9" fmla="*/ 146957 w 409121"/>
                            <a:gd name="connsiteY9" fmla="*/ 65314 h 103414"/>
                            <a:gd name="connsiteX10" fmla="*/ 157843 w 409121"/>
                            <a:gd name="connsiteY10" fmla="*/ 65314 h 103414"/>
                            <a:gd name="connsiteX11" fmla="*/ 168728 w 409121"/>
                            <a:gd name="connsiteY11" fmla="*/ 65314 h 103414"/>
                            <a:gd name="connsiteX12" fmla="*/ 179614 w 409121"/>
                            <a:gd name="connsiteY12" fmla="*/ 70757 h 103414"/>
                            <a:gd name="connsiteX13" fmla="*/ 185057 w 409121"/>
                            <a:gd name="connsiteY13" fmla="*/ 70757 h 103414"/>
                            <a:gd name="connsiteX14" fmla="*/ 195943 w 409121"/>
                            <a:gd name="connsiteY14" fmla="*/ 70757 h 103414"/>
                            <a:gd name="connsiteX15" fmla="*/ 206828 w 409121"/>
                            <a:gd name="connsiteY15" fmla="*/ 65314 h 103414"/>
                            <a:gd name="connsiteX16" fmla="*/ 217714 w 409121"/>
                            <a:gd name="connsiteY16" fmla="*/ 59871 h 103414"/>
                            <a:gd name="connsiteX17" fmla="*/ 228600 w 409121"/>
                            <a:gd name="connsiteY17" fmla="*/ 54428 h 103414"/>
                            <a:gd name="connsiteX18" fmla="*/ 250371 w 409121"/>
                            <a:gd name="connsiteY18" fmla="*/ 48985 h 103414"/>
                            <a:gd name="connsiteX19" fmla="*/ 255814 w 409121"/>
                            <a:gd name="connsiteY19" fmla="*/ 43543 h 103414"/>
                            <a:gd name="connsiteX20" fmla="*/ 272143 w 409121"/>
                            <a:gd name="connsiteY20" fmla="*/ 32657 h 103414"/>
                            <a:gd name="connsiteX21" fmla="*/ 304800 w 409121"/>
                            <a:gd name="connsiteY21" fmla="*/ 38100 h 103414"/>
                            <a:gd name="connsiteX22" fmla="*/ 321128 w 409121"/>
                            <a:gd name="connsiteY22" fmla="*/ 38100 h 103414"/>
                            <a:gd name="connsiteX23" fmla="*/ 342900 w 409121"/>
                            <a:gd name="connsiteY23" fmla="*/ 38100 h 103414"/>
                            <a:gd name="connsiteX24" fmla="*/ 359228 w 409121"/>
                            <a:gd name="connsiteY24" fmla="*/ 32657 h 103414"/>
                            <a:gd name="connsiteX25" fmla="*/ 370114 w 409121"/>
                            <a:gd name="connsiteY25" fmla="*/ 32657 h 103414"/>
                            <a:gd name="connsiteX26" fmla="*/ 381000 w 409121"/>
                            <a:gd name="connsiteY26" fmla="*/ 32657 h 103414"/>
                            <a:gd name="connsiteX27" fmla="*/ 386443 w 409121"/>
                            <a:gd name="connsiteY27" fmla="*/ 32657 h 103414"/>
                            <a:gd name="connsiteX28" fmla="*/ 391886 w 409121"/>
                            <a:gd name="connsiteY28" fmla="*/ 32657 h 103414"/>
                            <a:gd name="connsiteX29" fmla="*/ 402771 w 409121"/>
                            <a:gd name="connsiteY29" fmla="*/ 27214 h 103414"/>
                            <a:gd name="connsiteX30" fmla="*/ 402771 w 409121"/>
                            <a:gd name="connsiteY30" fmla="*/ 16328 h 103414"/>
                            <a:gd name="connsiteX31" fmla="*/ 408214 w 409121"/>
                            <a:gd name="connsiteY31" fmla="*/ 10885 h 103414"/>
                            <a:gd name="connsiteX32" fmla="*/ 408214 w 409121"/>
                            <a:gd name="connsiteY32" fmla="*/ 5443 h 103414"/>
                            <a:gd name="connsiteX33" fmla="*/ 408214 w 409121"/>
                            <a:gd name="connsiteY33" fmla="*/ 0 h 1034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409121" h="103414">
                              <a:moveTo>
                                <a:pt x="0" y="103414"/>
                              </a:moveTo>
                              <a:cubicBezTo>
                                <a:pt x="19050" y="96610"/>
                                <a:pt x="38100" y="89806"/>
                                <a:pt x="48986" y="87085"/>
                              </a:cubicBezTo>
                              <a:cubicBezTo>
                                <a:pt x="59872" y="84364"/>
                                <a:pt x="65314" y="87085"/>
                                <a:pt x="65314" y="87085"/>
                              </a:cubicBezTo>
                              <a:lnTo>
                                <a:pt x="81643" y="87085"/>
                              </a:lnTo>
                              <a:lnTo>
                                <a:pt x="97971" y="87085"/>
                              </a:lnTo>
                              <a:lnTo>
                                <a:pt x="108857" y="87085"/>
                              </a:lnTo>
                              <a:cubicBezTo>
                                <a:pt x="112486" y="87085"/>
                                <a:pt x="117022" y="87992"/>
                                <a:pt x="119743" y="87085"/>
                              </a:cubicBezTo>
                              <a:cubicBezTo>
                                <a:pt x="122464" y="86178"/>
                                <a:pt x="122465" y="83457"/>
                                <a:pt x="125186" y="81643"/>
                              </a:cubicBezTo>
                              <a:cubicBezTo>
                                <a:pt x="127907" y="79829"/>
                                <a:pt x="132443" y="78921"/>
                                <a:pt x="136071" y="76200"/>
                              </a:cubicBezTo>
                              <a:cubicBezTo>
                                <a:pt x="139699" y="73479"/>
                                <a:pt x="143328" y="67128"/>
                                <a:pt x="146957" y="65314"/>
                              </a:cubicBezTo>
                              <a:cubicBezTo>
                                <a:pt x="150586" y="63500"/>
                                <a:pt x="157843" y="65314"/>
                                <a:pt x="157843" y="65314"/>
                              </a:cubicBezTo>
                              <a:cubicBezTo>
                                <a:pt x="161471" y="65314"/>
                                <a:pt x="165099" y="64407"/>
                                <a:pt x="168728" y="65314"/>
                              </a:cubicBezTo>
                              <a:cubicBezTo>
                                <a:pt x="172357" y="66221"/>
                                <a:pt x="176893" y="69850"/>
                                <a:pt x="179614" y="70757"/>
                              </a:cubicBezTo>
                              <a:cubicBezTo>
                                <a:pt x="182335" y="71664"/>
                                <a:pt x="185057" y="70757"/>
                                <a:pt x="185057" y="70757"/>
                              </a:cubicBezTo>
                              <a:cubicBezTo>
                                <a:pt x="187778" y="70757"/>
                                <a:pt x="192314" y="71664"/>
                                <a:pt x="195943" y="70757"/>
                              </a:cubicBezTo>
                              <a:cubicBezTo>
                                <a:pt x="199572" y="69850"/>
                                <a:pt x="206828" y="65314"/>
                                <a:pt x="206828" y="65314"/>
                              </a:cubicBezTo>
                              <a:lnTo>
                                <a:pt x="217714" y="59871"/>
                              </a:lnTo>
                              <a:cubicBezTo>
                                <a:pt x="221343" y="58057"/>
                                <a:pt x="223157" y="56242"/>
                                <a:pt x="228600" y="54428"/>
                              </a:cubicBezTo>
                              <a:cubicBezTo>
                                <a:pt x="234043" y="52614"/>
                                <a:pt x="245835" y="50799"/>
                                <a:pt x="250371" y="48985"/>
                              </a:cubicBezTo>
                              <a:cubicBezTo>
                                <a:pt x="254907" y="47171"/>
                                <a:pt x="252185" y="46264"/>
                                <a:pt x="255814" y="43543"/>
                              </a:cubicBezTo>
                              <a:cubicBezTo>
                                <a:pt x="259443" y="40822"/>
                                <a:pt x="263979" y="33564"/>
                                <a:pt x="272143" y="32657"/>
                              </a:cubicBezTo>
                              <a:cubicBezTo>
                                <a:pt x="280307" y="31750"/>
                                <a:pt x="296636" y="37193"/>
                                <a:pt x="304800" y="38100"/>
                              </a:cubicBezTo>
                              <a:cubicBezTo>
                                <a:pt x="312964" y="39007"/>
                                <a:pt x="321128" y="38100"/>
                                <a:pt x="321128" y="38100"/>
                              </a:cubicBezTo>
                              <a:cubicBezTo>
                                <a:pt x="327478" y="38100"/>
                                <a:pt x="336550" y="39007"/>
                                <a:pt x="342900" y="38100"/>
                              </a:cubicBezTo>
                              <a:cubicBezTo>
                                <a:pt x="349250" y="37193"/>
                                <a:pt x="354692" y="33564"/>
                                <a:pt x="359228" y="32657"/>
                              </a:cubicBezTo>
                              <a:cubicBezTo>
                                <a:pt x="363764" y="31750"/>
                                <a:pt x="370114" y="32657"/>
                                <a:pt x="370114" y="32657"/>
                              </a:cubicBezTo>
                              <a:lnTo>
                                <a:pt x="381000" y="32657"/>
                              </a:lnTo>
                              <a:lnTo>
                                <a:pt x="386443" y="32657"/>
                              </a:lnTo>
                              <a:cubicBezTo>
                                <a:pt x="388257" y="32657"/>
                                <a:pt x="389165" y="33564"/>
                                <a:pt x="391886" y="32657"/>
                              </a:cubicBezTo>
                              <a:cubicBezTo>
                                <a:pt x="394607" y="31750"/>
                                <a:pt x="400957" y="29935"/>
                                <a:pt x="402771" y="27214"/>
                              </a:cubicBezTo>
                              <a:cubicBezTo>
                                <a:pt x="404585" y="24493"/>
                                <a:pt x="401864" y="19049"/>
                                <a:pt x="402771" y="16328"/>
                              </a:cubicBezTo>
                              <a:cubicBezTo>
                                <a:pt x="403678" y="13607"/>
                                <a:pt x="407307" y="12699"/>
                                <a:pt x="408214" y="10885"/>
                              </a:cubicBezTo>
                              <a:cubicBezTo>
                                <a:pt x="409121" y="9071"/>
                                <a:pt x="408214" y="5443"/>
                                <a:pt x="408214" y="5443"/>
                              </a:cubicBezTo>
                              <a:lnTo>
                                <a:pt x="408214" y="0"/>
                              </a:ln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 eaLnBrk="0" hangingPunct="0">
                            <a:defRPr/>
                          </a:pPr>
                          <a:endParaRPr lang="en-US">
                            <a:solidFill>
                              <a:srgbClr val="FFFF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p:txBody>
                    </p:sp>
                  </p:grpSp>
                  <p:sp>
                    <p:nvSpPr>
                      <p:cNvPr id="93" name="Freeform 92"/>
                      <p:cNvSpPr/>
                      <p:nvPr/>
                    </p:nvSpPr>
                    <p:spPr bwMode="auto">
                      <a:xfrm>
                        <a:off x="3842043" y="3611620"/>
                        <a:ext cx="680827" cy="137743"/>
                      </a:xfrm>
                      <a:custGeom>
                        <a:avLst/>
                        <a:gdLst>
                          <a:gd name="connsiteX0" fmla="*/ 0 w 680357"/>
                          <a:gd name="connsiteY0" fmla="*/ 137886 h 137886"/>
                          <a:gd name="connsiteX1" fmla="*/ 70757 w 680357"/>
                          <a:gd name="connsiteY1" fmla="*/ 127000 h 137886"/>
                          <a:gd name="connsiteX2" fmla="*/ 81643 w 680357"/>
                          <a:gd name="connsiteY2" fmla="*/ 127000 h 137886"/>
                          <a:gd name="connsiteX3" fmla="*/ 92529 w 680357"/>
                          <a:gd name="connsiteY3" fmla="*/ 127000 h 137886"/>
                          <a:gd name="connsiteX4" fmla="*/ 103414 w 680357"/>
                          <a:gd name="connsiteY4" fmla="*/ 116114 h 137886"/>
                          <a:gd name="connsiteX5" fmla="*/ 103414 w 680357"/>
                          <a:gd name="connsiteY5" fmla="*/ 116114 h 137886"/>
                          <a:gd name="connsiteX6" fmla="*/ 108857 w 680357"/>
                          <a:gd name="connsiteY6" fmla="*/ 110671 h 137886"/>
                          <a:gd name="connsiteX7" fmla="*/ 108857 w 680357"/>
                          <a:gd name="connsiteY7" fmla="*/ 105228 h 137886"/>
                          <a:gd name="connsiteX8" fmla="*/ 146957 w 680357"/>
                          <a:gd name="connsiteY8" fmla="*/ 105228 h 137886"/>
                          <a:gd name="connsiteX9" fmla="*/ 157843 w 680357"/>
                          <a:gd name="connsiteY9" fmla="*/ 99786 h 137886"/>
                          <a:gd name="connsiteX10" fmla="*/ 163286 w 680357"/>
                          <a:gd name="connsiteY10" fmla="*/ 88900 h 137886"/>
                          <a:gd name="connsiteX11" fmla="*/ 212272 w 680357"/>
                          <a:gd name="connsiteY11" fmla="*/ 99786 h 137886"/>
                          <a:gd name="connsiteX12" fmla="*/ 223157 w 680357"/>
                          <a:gd name="connsiteY12" fmla="*/ 88900 h 137886"/>
                          <a:gd name="connsiteX13" fmla="*/ 228600 w 680357"/>
                          <a:gd name="connsiteY13" fmla="*/ 78014 h 137886"/>
                          <a:gd name="connsiteX14" fmla="*/ 234043 w 680357"/>
                          <a:gd name="connsiteY14" fmla="*/ 67128 h 137886"/>
                          <a:gd name="connsiteX15" fmla="*/ 244929 w 680357"/>
                          <a:gd name="connsiteY15" fmla="*/ 61686 h 137886"/>
                          <a:gd name="connsiteX16" fmla="*/ 255814 w 680357"/>
                          <a:gd name="connsiteY16" fmla="*/ 56243 h 137886"/>
                          <a:gd name="connsiteX17" fmla="*/ 261257 w 680357"/>
                          <a:gd name="connsiteY17" fmla="*/ 45357 h 137886"/>
                          <a:gd name="connsiteX18" fmla="*/ 266700 w 680357"/>
                          <a:gd name="connsiteY18" fmla="*/ 39914 h 137886"/>
                          <a:gd name="connsiteX19" fmla="*/ 272143 w 680357"/>
                          <a:gd name="connsiteY19" fmla="*/ 34471 h 137886"/>
                          <a:gd name="connsiteX20" fmla="*/ 391886 w 680357"/>
                          <a:gd name="connsiteY20" fmla="*/ 34471 h 137886"/>
                          <a:gd name="connsiteX21" fmla="*/ 397329 w 680357"/>
                          <a:gd name="connsiteY21" fmla="*/ 12700 h 137886"/>
                          <a:gd name="connsiteX22" fmla="*/ 484414 w 680357"/>
                          <a:gd name="connsiteY22" fmla="*/ 12700 h 137886"/>
                          <a:gd name="connsiteX23" fmla="*/ 484414 w 680357"/>
                          <a:gd name="connsiteY23" fmla="*/ 1814 h 137886"/>
                          <a:gd name="connsiteX24" fmla="*/ 680357 w 680357"/>
                          <a:gd name="connsiteY24" fmla="*/ 1814 h 137886"/>
                          <a:gd name="connsiteX25" fmla="*/ 680357 w 680357"/>
                          <a:gd name="connsiteY25" fmla="*/ 1814 h 1378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680357" h="137886">
                            <a:moveTo>
                              <a:pt x="0" y="137886"/>
                            </a:moveTo>
                            <a:lnTo>
                              <a:pt x="70757" y="127000"/>
                            </a:lnTo>
                            <a:cubicBezTo>
                              <a:pt x="84364" y="125186"/>
                              <a:pt x="81643" y="127000"/>
                              <a:pt x="81643" y="127000"/>
                            </a:cubicBezTo>
                            <a:cubicBezTo>
                              <a:pt x="85272" y="127000"/>
                              <a:pt x="88901" y="128814"/>
                              <a:pt x="92529" y="127000"/>
                            </a:cubicBezTo>
                            <a:cubicBezTo>
                              <a:pt x="96157" y="125186"/>
                              <a:pt x="103414" y="116114"/>
                              <a:pt x="103414" y="116114"/>
                            </a:cubicBezTo>
                            <a:lnTo>
                              <a:pt x="103414" y="116114"/>
                            </a:lnTo>
                            <a:cubicBezTo>
                              <a:pt x="104321" y="115207"/>
                              <a:pt x="107950" y="112485"/>
                              <a:pt x="108857" y="110671"/>
                            </a:cubicBezTo>
                            <a:cubicBezTo>
                              <a:pt x="109764" y="108857"/>
                              <a:pt x="102507" y="106135"/>
                              <a:pt x="108857" y="105228"/>
                            </a:cubicBezTo>
                            <a:cubicBezTo>
                              <a:pt x="115207" y="104321"/>
                              <a:pt x="138793" y="106135"/>
                              <a:pt x="146957" y="105228"/>
                            </a:cubicBezTo>
                            <a:cubicBezTo>
                              <a:pt x="155121" y="104321"/>
                              <a:pt x="155122" y="102507"/>
                              <a:pt x="157843" y="99786"/>
                            </a:cubicBezTo>
                            <a:cubicBezTo>
                              <a:pt x="160564" y="97065"/>
                              <a:pt x="154215" y="88900"/>
                              <a:pt x="163286" y="88900"/>
                            </a:cubicBezTo>
                            <a:cubicBezTo>
                              <a:pt x="172357" y="88900"/>
                              <a:pt x="202294" y="99786"/>
                              <a:pt x="212272" y="99786"/>
                            </a:cubicBezTo>
                            <a:cubicBezTo>
                              <a:pt x="222250" y="99786"/>
                              <a:pt x="220436" y="92529"/>
                              <a:pt x="223157" y="88900"/>
                            </a:cubicBezTo>
                            <a:cubicBezTo>
                              <a:pt x="225878" y="85271"/>
                              <a:pt x="228600" y="78014"/>
                              <a:pt x="228600" y="78014"/>
                            </a:cubicBezTo>
                            <a:cubicBezTo>
                              <a:pt x="230414" y="74385"/>
                              <a:pt x="231322" y="69849"/>
                              <a:pt x="234043" y="67128"/>
                            </a:cubicBezTo>
                            <a:cubicBezTo>
                              <a:pt x="236764" y="64407"/>
                              <a:pt x="244929" y="61686"/>
                              <a:pt x="244929" y="61686"/>
                            </a:cubicBezTo>
                            <a:cubicBezTo>
                              <a:pt x="248557" y="59872"/>
                              <a:pt x="253093" y="58964"/>
                              <a:pt x="255814" y="56243"/>
                            </a:cubicBezTo>
                            <a:cubicBezTo>
                              <a:pt x="258535" y="53522"/>
                              <a:pt x="259443" y="48078"/>
                              <a:pt x="261257" y="45357"/>
                            </a:cubicBezTo>
                            <a:cubicBezTo>
                              <a:pt x="263071" y="42636"/>
                              <a:pt x="266700" y="39914"/>
                              <a:pt x="266700" y="39914"/>
                            </a:cubicBezTo>
                            <a:cubicBezTo>
                              <a:pt x="268514" y="38100"/>
                              <a:pt x="251279" y="35378"/>
                              <a:pt x="272143" y="34471"/>
                            </a:cubicBezTo>
                            <a:cubicBezTo>
                              <a:pt x="293007" y="33564"/>
                              <a:pt x="371022" y="38099"/>
                              <a:pt x="391886" y="34471"/>
                            </a:cubicBezTo>
                            <a:cubicBezTo>
                              <a:pt x="412750" y="30843"/>
                              <a:pt x="381908" y="16328"/>
                              <a:pt x="397329" y="12700"/>
                            </a:cubicBezTo>
                            <a:cubicBezTo>
                              <a:pt x="412750" y="9072"/>
                              <a:pt x="469900" y="14514"/>
                              <a:pt x="484414" y="12700"/>
                            </a:cubicBezTo>
                            <a:cubicBezTo>
                              <a:pt x="498928" y="10886"/>
                              <a:pt x="451757" y="3628"/>
                              <a:pt x="484414" y="1814"/>
                            </a:cubicBezTo>
                            <a:cubicBezTo>
                              <a:pt x="517071" y="0"/>
                              <a:pt x="680357" y="1814"/>
                              <a:pt x="680357" y="1814"/>
                            </a:cubicBezTo>
                            <a:lnTo>
                              <a:pt x="680357" y="1814"/>
                            </a:ln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94" name="Freeform 93"/>
                      <p:cNvSpPr/>
                      <p:nvPr/>
                    </p:nvSpPr>
                    <p:spPr bwMode="auto">
                      <a:xfrm>
                        <a:off x="4512396" y="3465134"/>
                        <a:ext cx="513239" cy="148674"/>
                      </a:xfrm>
                      <a:custGeom>
                        <a:avLst/>
                        <a:gdLst>
                          <a:gd name="connsiteX0" fmla="*/ 0 w 511628"/>
                          <a:gd name="connsiteY0" fmla="*/ 149678 h 149678"/>
                          <a:gd name="connsiteX1" fmla="*/ 92528 w 511628"/>
                          <a:gd name="connsiteY1" fmla="*/ 133350 h 149678"/>
                          <a:gd name="connsiteX2" fmla="*/ 87085 w 511628"/>
                          <a:gd name="connsiteY2" fmla="*/ 111578 h 149678"/>
                          <a:gd name="connsiteX3" fmla="*/ 141514 w 511628"/>
                          <a:gd name="connsiteY3" fmla="*/ 111578 h 149678"/>
                          <a:gd name="connsiteX4" fmla="*/ 141514 w 511628"/>
                          <a:gd name="connsiteY4" fmla="*/ 95250 h 149678"/>
                          <a:gd name="connsiteX5" fmla="*/ 212271 w 511628"/>
                          <a:gd name="connsiteY5" fmla="*/ 100692 h 149678"/>
                          <a:gd name="connsiteX6" fmla="*/ 212271 w 511628"/>
                          <a:gd name="connsiteY6" fmla="*/ 84364 h 149678"/>
                          <a:gd name="connsiteX7" fmla="*/ 277585 w 511628"/>
                          <a:gd name="connsiteY7" fmla="*/ 84364 h 149678"/>
                          <a:gd name="connsiteX8" fmla="*/ 277585 w 511628"/>
                          <a:gd name="connsiteY8" fmla="*/ 73478 h 149678"/>
                          <a:gd name="connsiteX9" fmla="*/ 332014 w 511628"/>
                          <a:gd name="connsiteY9" fmla="*/ 73478 h 149678"/>
                          <a:gd name="connsiteX10" fmla="*/ 337457 w 511628"/>
                          <a:gd name="connsiteY10" fmla="*/ 62592 h 149678"/>
                          <a:gd name="connsiteX11" fmla="*/ 364671 w 511628"/>
                          <a:gd name="connsiteY11" fmla="*/ 62592 h 149678"/>
                          <a:gd name="connsiteX12" fmla="*/ 370114 w 511628"/>
                          <a:gd name="connsiteY12" fmla="*/ 51707 h 149678"/>
                          <a:gd name="connsiteX13" fmla="*/ 397328 w 511628"/>
                          <a:gd name="connsiteY13" fmla="*/ 51707 h 149678"/>
                          <a:gd name="connsiteX14" fmla="*/ 397328 w 511628"/>
                          <a:gd name="connsiteY14" fmla="*/ 19050 h 149678"/>
                          <a:gd name="connsiteX15" fmla="*/ 424542 w 511628"/>
                          <a:gd name="connsiteY15" fmla="*/ 19050 h 149678"/>
                          <a:gd name="connsiteX16" fmla="*/ 424542 w 511628"/>
                          <a:gd name="connsiteY16" fmla="*/ 2721 h 149678"/>
                          <a:gd name="connsiteX17" fmla="*/ 511628 w 511628"/>
                          <a:gd name="connsiteY17" fmla="*/ 2721 h 149678"/>
                          <a:gd name="connsiteX18" fmla="*/ 511628 w 511628"/>
                          <a:gd name="connsiteY18" fmla="*/ 2721 h 149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511628" h="149678">
                            <a:moveTo>
                              <a:pt x="0" y="149678"/>
                            </a:moveTo>
                            <a:cubicBezTo>
                              <a:pt x="39007" y="144689"/>
                              <a:pt x="78014" y="139700"/>
                              <a:pt x="92528" y="133350"/>
                            </a:cubicBezTo>
                            <a:cubicBezTo>
                              <a:pt x="107042" y="127000"/>
                              <a:pt x="78921" y="115207"/>
                              <a:pt x="87085" y="111578"/>
                            </a:cubicBezTo>
                            <a:cubicBezTo>
                              <a:pt x="95249" y="107949"/>
                              <a:pt x="132443" y="114299"/>
                              <a:pt x="141514" y="111578"/>
                            </a:cubicBezTo>
                            <a:cubicBezTo>
                              <a:pt x="150585" y="108857"/>
                              <a:pt x="129721" y="97064"/>
                              <a:pt x="141514" y="95250"/>
                            </a:cubicBezTo>
                            <a:cubicBezTo>
                              <a:pt x="153307" y="93436"/>
                              <a:pt x="200478" y="102506"/>
                              <a:pt x="212271" y="100692"/>
                            </a:cubicBezTo>
                            <a:cubicBezTo>
                              <a:pt x="224064" y="98878"/>
                              <a:pt x="201385" y="87085"/>
                              <a:pt x="212271" y="84364"/>
                            </a:cubicBezTo>
                            <a:cubicBezTo>
                              <a:pt x="223157" y="81643"/>
                              <a:pt x="266699" y="86178"/>
                              <a:pt x="277585" y="84364"/>
                            </a:cubicBezTo>
                            <a:cubicBezTo>
                              <a:pt x="288471" y="82550"/>
                              <a:pt x="268514" y="75292"/>
                              <a:pt x="277585" y="73478"/>
                            </a:cubicBezTo>
                            <a:cubicBezTo>
                              <a:pt x="286656" y="71664"/>
                              <a:pt x="322035" y="75292"/>
                              <a:pt x="332014" y="73478"/>
                            </a:cubicBezTo>
                            <a:cubicBezTo>
                              <a:pt x="341993" y="71664"/>
                              <a:pt x="332014" y="64406"/>
                              <a:pt x="337457" y="62592"/>
                            </a:cubicBezTo>
                            <a:cubicBezTo>
                              <a:pt x="342900" y="60778"/>
                              <a:pt x="359228" y="64406"/>
                              <a:pt x="364671" y="62592"/>
                            </a:cubicBezTo>
                            <a:cubicBezTo>
                              <a:pt x="370114" y="60778"/>
                              <a:pt x="364671" y="53521"/>
                              <a:pt x="370114" y="51707"/>
                            </a:cubicBezTo>
                            <a:cubicBezTo>
                              <a:pt x="375557" y="49893"/>
                              <a:pt x="392792" y="57150"/>
                              <a:pt x="397328" y="51707"/>
                            </a:cubicBezTo>
                            <a:cubicBezTo>
                              <a:pt x="401864" y="46264"/>
                              <a:pt x="392792" y="24493"/>
                              <a:pt x="397328" y="19050"/>
                            </a:cubicBezTo>
                            <a:cubicBezTo>
                              <a:pt x="401864" y="13607"/>
                              <a:pt x="420006" y="21771"/>
                              <a:pt x="424542" y="19050"/>
                            </a:cubicBezTo>
                            <a:cubicBezTo>
                              <a:pt x="429078" y="16329"/>
                              <a:pt x="410028" y="5442"/>
                              <a:pt x="424542" y="2721"/>
                            </a:cubicBezTo>
                            <a:cubicBezTo>
                              <a:pt x="439056" y="0"/>
                              <a:pt x="511628" y="2721"/>
                              <a:pt x="511628" y="2721"/>
                            </a:cubicBezTo>
                            <a:lnTo>
                              <a:pt x="511628" y="2721"/>
                            </a:ln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95" name="Freeform 94"/>
                      <p:cNvSpPr/>
                      <p:nvPr/>
                    </p:nvSpPr>
                    <p:spPr bwMode="auto">
                      <a:xfrm>
                        <a:off x="5004686" y="3342696"/>
                        <a:ext cx="492290" cy="124623"/>
                      </a:xfrm>
                      <a:custGeom>
                        <a:avLst/>
                        <a:gdLst>
                          <a:gd name="connsiteX0" fmla="*/ 0 w 489857"/>
                          <a:gd name="connsiteY0" fmla="*/ 124279 h 124279"/>
                          <a:gd name="connsiteX1" fmla="*/ 54428 w 489857"/>
                          <a:gd name="connsiteY1" fmla="*/ 107950 h 124279"/>
                          <a:gd name="connsiteX2" fmla="*/ 54428 w 489857"/>
                          <a:gd name="connsiteY2" fmla="*/ 102508 h 124279"/>
                          <a:gd name="connsiteX3" fmla="*/ 92528 w 489857"/>
                          <a:gd name="connsiteY3" fmla="*/ 102508 h 124279"/>
                          <a:gd name="connsiteX4" fmla="*/ 103414 w 489857"/>
                          <a:gd name="connsiteY4" fmla="*/ 102508 h 124279"/>
                          <a:gd name="connsiteX5" fmla="*/ 97971 w 489857"/>
                          <a:gd name="connsiteY5" fmla="*/ 75293 h 124279"/>
                          <a:gd name="connsiteX6" fmla="*/ 141514 w 489857"/>
                          <a:gd name="connsiteY6" fmla="*/ 75293 h 124279"/>
                          <a:gd name="connsiteX7" fmla="*/ 168728 w 489857"/>
                          <a:gd name="connsiteY7" fmla="*/ 75293 h 124279"/>
                          <a:gd name="connsiteX8" fmla="*/ 179614 w 489857"/>
                          <a:gd name="connsiteY8" fmla="*/ 75293 h 124279"/>
                          <a:gd name="connsiteX9" fmla="*/ 179614 w 489857"/>
                          <a:gd name="connsiteY9" fmla="*/ 58965 h 124279"/>
                          <a:gd name="connsiteX10" fmla="*/ 201385 w 489857"/>
                          <a:gd name="connsiteY10" fmla="*/ 58965 h 124279"/>
                          <a:gd name="connsiteX11" fmla="*/ 223157 w 489857"/>
                          <a:gd name="connsiteY11" fmla="*/ 58965 h 124279"/>
                          <a:gd name="connsiteX12" fmla="*/ 234042 w 489857"/>
                          <a:gd name="connsiteY12" fmla="*/ 58965 h 124279"/>
                          <a:gd name="connsiteX13" fmla="*/ 234042 w 489857"/>
                          <a:gd name="connsiteY13" fmla="*/ 42636 h 124279"/>
                          <a:gd name="connsiteX14" fmla="*/ 266700 w 489857"/>
                          <a:gd name="connsiteY14" fmla="*/ 42636 h 124279"/>
                          <a:gd name="connsiteX15" fmla="*/ 299357 w 489857"/>
                          <a:gd name="connsiteY15" fmla="*/ 42636 h 124279"/>
                          <a:gd name="connsiteX16" fmla="*/ 315685 w 489857"/>
                          <a:gd name="connsiteY16" fmla="*/ 42636 h 124279"/>
                          <a:gd name="connsiteX17" fmla="*/ 321128 w 489857"/>
                          <a:gd name="connsiteY17" fmla="*/ 42636 h 124279"/>
                          <a:gd name="connsiteX18" fmla="*/ 321128 w 489857"/>
                          <a:gd name="connsiteY18" fmla="*/ 31750 h 124279"/>
                          <a:gd name="connsiteX19" fmla="*/ 337457 w 489857"/>
                          <a:gd name="connsiteY19" fmla="*/ 31750 h 124279"/>
                          <a:gd name="connsiteX20" fmla="*/ 348342 w 489857"/>
                          <a:gd name="connsiteY20" fmla="*/ 31750 h 124279"/>
                          <a:gd name="connsiteX21" fmla="*/ 370114 w 489857"/>
                          <a:gd name="connsiteY21" fmla="*/ 31750 h 124279"/>
                          <a:gd name="connsiteX22" fmla="*/ 386442 w 489857"/>
                          <a:gd name="connsiteY22" fmla="*/ 31750 h 124279"/>
                          <a:gd name="connsiteX23" fmla="*/ 402771 w 489857"/>
                          <a:gd name="connsiteY23" fmla="*/ 31750 h 124279"/>
                          <a:gd name="connsiteX24" fmla="*/ 419100 w 489857"/>
                          <a:gd name="connsiteY24" fmla="*/ 31750 h 124279"/>
                          <a:gd name="connsiteX25" fmla="*/ 429985 w 489857"/>
                          <a:gd name="connsiteY25" fmla="*/ 31750 h 124279"/>
                          <a:gd name="connsiteX26" fmla="*/ 451757 w 489857"/>
                          <a:gd name="connsiteY26" fmla="*/ 4536 h 124279"/>
                          <a:gd name="connsiteX27" fmla="*/ 489857 w 489857"/>
                          <a:gd name="connsiteY27" fmla="*/ 4536 h 124279"/>
                          <a:gd name="connsiteX28" fmla="*/ 489857 w 489857"/>
                          <a:gd name="connsiteY28" fmla="*/ 4536 h 1242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</a:cxnLst>
                        <a:rect l="l" t="t" r="r" b="b"/>
                        <a:pathLst>
                          <a:path w="489857" h="124279">
                            <a:moveTo>
                              <a:pt x="0" y="124279"/>
                            </a:moveTo>
                            <a:cubicBezTo>
                              <a:pt x="18143" y="118836"/>
                              <a:pt x="45357" y="111578"/>
                              <a:pt x="54428" y="107950"/>
                            </a:cubicBezTo>
                            <a:cubicBezTo>
                              <a:pt x="63499" y="104322"/>
                              <a:pt x="48078" y="103415"/>
                              <a:pt x="54428" y="102508"/>
                            </a:cubicBezTo>
                            <a:cubicBezTo>
                              <a:pt x="60778" y="101601"/>
                              <a:pt x="92528" y="102508"/>
                              <a:pt x="92528" y="102508"/>
                            </a:cubicBezTo>
                            <a:cubicBezTo>
                              <a:pt x="100692" y="102508"/>
                              <a:pt x="102507" y="107044"/>
                              <a:pt x="103414" y="102508"/>
                            </a:cubicBezTo>
                            <a:cubicBezTo>
                              <a:pt x="104321" y="97972"/>
                              <a:pt x="91621" y="79829"/>
                              <a:pt x="97971" y="75293"/>
                            </a:cubicBezTo>
                            <a:cubicBezTo>
                              <a:pt x="104321" y="70757"/>
                              <a:pt x="141514" y="75293"/>
                              <a:pt x="141514" y="75293"/>
                            </a:cubicBezTo>
                            <a:lnTo>
                              <a:pt x="168728" y="75293"/>
                            </a:lnTo>
                            <a:cubicBezTo>
                              <a:pt x="175078" y="75293"/>
                              <a:pt x="177800" y="78014"/>
                              <a:pt x="179614" y="75293"/>
                            </a:cubicBezTo>
                            <a:cubicBezTo>
                              <a:pt x="181428" y="72572"/>
                              <a:pt x="175986" y="61686"/>
                              <a:pt x="179614" y="58965"/>
                            </a:cubicBezTo>
                            <a:cubicBezTo>
                              <a:pt x="183242" y="56244"/>
                              <a:pt x="201385" y="58965"/>
                              <a:pt x="201385" y="58965"/>
                            </a:cubicBezTo>
                            <a:lnTo>
                              <a:pt x="223157" y="58965"/>
                            </a:lnTo>
                            <a:cubicBezTo>
                              <a:pt x="228600" y="58965"/>
                              <a:pt x="232228" y="61686"/>
                              <a:pt x="234042" y="58965"/>
                            </a:cubicBezTo>
                            <a:cubicBezTo>
                              <a:pt x="235856" y="56244"/>
                              <a:pt x="228599" y="45358"/>
                              <a:pt x="234042" y="42636"/>
                            </a:cubicBezTo>
                            <a:cubicBezTo>
                              <a:pt x="239485" y="39915"/>
                              <a:pt x="266700" y="42636"/>
                              <a:pt x="266700" y="42636"/>
                            </a:cubicBezTo>
                            <a:lnTo>
                              <a:pt x="299357" y="42636"/>
                            </a:lnTo>
                            <a:lnTo>
                              <a:pt x="315685" y="42636"/>
                            </a:lnTo>
                            <a:cubicBezTo>
                              <a:pt x="319313" y="42636"/>
                              <a:pt x="320221" y="44450"/>
                              <a:pt x="321128" y="42636"/>
                            </a:cubicBezTo>
                            <a:cubicBezTo>
                              <a:pt x="322035" y="40822"/>
                              <a:pt x="318407" y="33564"/>
                              <a:pt x="321128" y="31750"/>
                            </a:cubicBezTo>
                            <a:cubicBezTo>
                              <a:pt x="323849" y="29936"/>
                              <a:pt x="337457" y="31750"/>
                              <a:pt x="337457" y="31750"/>
                            </a:cubicBezTo>
                            <a:lnTo>
                              <a:pt x="348342" y="31750"/>
                            </a:lnTo>
                            <a:lnTo>
                              <a:pt x="370114" y="31750"/>
                            </a:lnTo>
                            <a:lnTo>
                              <a:pt x="386442" y="31750"/>
                            </a:lnTo>
                            <a:lnTo>
                              <a:pt x="402771" y="31750"/>
                            </a:lnTo>
                            <a:lnTo>
                              <a:pt x="419100" y="31750"/>
                            </a:lnTo>
                            <a:cubicBezTo>
                              <a:pt x="423636" y="31750"/>
                              <a:pt x="424542" y="36286"/>
                              <a:pt x="429985" y="31750"/>
                            </a:cubicBezTo>
                            <a:cubicBezTo>
                              <a:pt x="435428" y="27214"/>
                              <a:pt x="441778" y="9072"/>
                              <a:pt x="451757" y="4536"/>
                            </a:cubicBezTo>
                            <a:cubicBezTo>
                              <a:pt x="461736" y="0"/>
                              <a:pt x="489857" y="4536"/>
                              <a:pt x="489857" y="4536"/>
                            </a:cubicBezTo>
                            <a:lnTo>
                              <a:pt x="489857" y="4536"/>
                            </a:ln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96" name="Freeform 7"/>
                      <p:cNvSpPr/>
                      <p:nvPr/>
                    </p:nvSpPr>
                    <p:spPr bwMode="auto">
                      <a:xfrm>
                        <a:off x="5470793" y="3086889"/>
                        <a:ext cx="801280" cy="255807"/>
                      </a:xfrm>
                      <a:custGeom>
                        <a:avLst/>
                        <a:gdLst>
                          <a:gd name="connsiteX0" fmla="*/ 0 w 796924"/>
                          <a:gd name="connsiteY0" fmla="*/ 257175 h 257175"/>
                          <a:gd name="connsiteX1" fmla="*/ 61912 w 796924"/>
                          <a:gd name="connsiteY1" fmla="*/ 233363 h 257175"/>
                          <a:gd name="connsiteX2" fmla="*/ 71437 w 796924"/>
                          <a:gd name="connsiteY2" fmla="*/ 233363 h 257175"/>
                          <a:gd name="connsiteX3" fmla="*/ 76200 w 796924"/>
                          <a:gd name="connsiteY3" fmla="*/ 219075 h 257175"/>
                          <a:gd name="connsiteX4" fmla="*/ 195262 w 796924"/>
                          <a:gd name="connsiteY4" fmla="*/ 219075 h 257175"/>
                          <a:gd name="connsiteX5" fmla="*/ 195262 w 796924"/>
                          <a:gd name="connsiteY5" fmla="*/ 204788 h 257175"/>
                          <a:gd name="connsiteX6" fmla="*/ 195262 w 796924"/>
                          <a:gd name="connsiteY6" fmla="*/ 200025 h 257175"/>
                          <a:gd name="connsiteX7" fmla="*/ 247650 w 796924"/>
                          <a:gd name="connsiteY7" fmla="*/ 200025 h 257175"/>
                          <a:gd name="connsiteX8" fmla="*/ 261937 w 796924"/>
                          <a:gd name="connsiteY8" fmla="*/ 200025 h 257175"/>
                          <a:gd name="connsiteX9" fmla="*/ 276225 w 796924"/>
                          <a:gd name="connsiteY9" fmla="*/ 195263 h 257175"/>
                          <a:gd name="connsiteX10" fmla="*/ 280987 w 796924"/>
                          <a:gd name="connsiteY10" fmla="*/ 185738 h 257175"/>
                          <a:gd name="connsiteX11" fmla="*/ 300037 w 796924"/>
                          <a:gd name="connsiteY11" fmla="*/ 180975 h 257175"/>
                          <a:gd name="connsiteX12" fmla="*/ 304800 w 796924"/>
                          <a:gd name="connsiteY12" fmla="*/ 176213 h 257175"/>
                          <a:gd name="connsiteX13" fmla="*/ 314325 w 796924"/>
                          <a:gd name="connsiteY13" fmla="*/ 166688 h 257175"/>
                          <a:gd name="connsiteX14" fmla="*/ 328612 w 796924"/>
                          <a:gd name="connsiteY14" fmla="*/ 161925 h 257175"/>
                          <a:gd name="connsiteX15" fmla="*/ 338137 w 796924"/>
                          <a:gd name="connsiteY15" fmla="*/ 152400 h 257175"/>
                          <a:gd name="connsiteX16" fmla="*/ 352425 w 796924"/>
                          <a:gd name="connsiteY16" fmla="*/ 147638 h 257175"/>
                          <a:gd name="connsiteX17" fmla="*/ 371475 w 796924"/>
                          <a:gd name="connsiteY17" fmla="*/ 138113 h 257175"/>
                          <a:gd name="connsiteX18" fmla="*/ 371475 w 796924"/>
                          <a:gd name="connsiteY18" fmla="*/ 133350 h 257175"/>
                          <a:gd name="connsiteX19" fmla="*/ 381000 w 796924"/>
                          <a:gd name="connsiteY19" fmla="*/ 119063 h 257175"/>
                          <a:gd name="connsiteX20" fmla="*/ 438150 w 796924"/>
                          <a:gd name="connsiteY20" fmla="*/ 119063 h 257175"/>
                          <a:gd name="connsiteX21" fmla="*/ 438150 w 796924"/>
                          <a:gd name="connsiteY21" fmla="*/ 104775 h 257175"/>
                          <a:gd name="connsiteX22" fmla="*/ 452437 w 796924"/>
                          <a:gd name="connsiteY22" fmla="*/ 104775 h 257175"/>
                          <a:gd name="connsiteX23" fmla="*/ 457200 w 796924"/>
                          <a:gd name="connsiteY23" fmla="*/ 90488 h 257175"/>
                          <a:gd name="connsiteX24" fmla="*/ 457200 w 796924"/>
                          <a:gd name="connsiteY24" fmla="*/ 85725 h 257175"/>
                          <a:gd name="connsiteX25" fmla="*/ 628650 w 796924"/>
                          <a:gd name="connsiteY25" fmla="*/ 80963 h 257175"/>
                          <a:gd name="connsiteX26" fmla="*/ 623887 w 796924"/>
                          <a:gd name="connsiteY26" fmla="*/ 61913 h 257175"/>
                          <a:gd name="connsiteX27" fmla="*/ 685800 w 796924"/>
                          <a:gd name="connsiteY27" fmla="*/ 61913 h 257175"/>
                          <a:gd name="connsiteX28" fmla="*/ 685800 w 796924"/>
                          <a:gd name="connsiteY28" fmla="*/ 52388 h 257175"/>
                          <a:gd name="connsiteX29" fmla="*/ 695325 w 796924"/>
                          <a:gd name="connsiteY29" fmla="*/ 47625 h 257175"/>
                          <a:gd name="connsiteX30" fmla="*/ 704850 w 796924"/>
                          <a:gd name="connsiteY30" fmla="*/ 47625 h 257175"/>
                          <a:gd name="connsiteX31" fmla="*/ 709612 w 796924"/>
                          <a:gd name="connsiteY31" fmla="*/ 33338 h 257175"/>
                          <a:gd name="connsiteX32" fmla="*/ 709612 w 796924"/>
                          <a:gd name="connsiteY32" fmla="*/ 28575 h 257175"/>
                          <a:gd name="connsiteX33" fmla="*/ 719137 w 796924"/>
                          <a:gd name="connsiteY33" fmla="*/ 19050 h 257175"/>
                          <a:gd name="connsiteX34" fmla="*/ 728662 w 796924"/>
                          <a:gd name="connsiteY34" fmla="*/ 4763 h 257175"/>
                          <a:gd name="connsiteX35" fmla="*/ 728662 w 796924"/>
                          <a:gd name="connsiteY35" fmla="*/ 9525 h 257175"/>
                          <a:gd name="connsiteX36" fmla="*/ 785812 w 796924"/>
                          <a:gd name="connsiteY36" fmla="*/ 4763 h 257175"/>
                          <a:gd name="connsiteX37" fmla="*/ 795337 w 796924"/>
                          <a:gd name="connsiteY37" fmla="*/ 0 h 257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796924" h="257175">
                            <a:moveTo>
                              <a:pt x="0" y="257175"/>
                            </a:moveTo>
                            <a:cubicBezTo>
                              <a:pt x="25003" y="247253"/>
                              <a:pt x="50006" y="237332"/>
                              <a:pt x="61912" y="233363"/>
                            </a:cubicBezTo>
                            <a:cubicBezTo>
                              <a:pt x="73818" y="229394"/>
                              <a:pt x="69056" y="235744"/>
                              <a:pt x="71437" y="233363"/>
                            </a:cubicBezTo>
                            <a:cubicBezTo>
                              <a:pt x="73818" y="230982"/>
                              <a:pt x="55563" y="221456"/>
                              <a:pt x="76200" y="219075"/>
                            </a:cubicBezTo>
                            <a:cubicBezTo>
                              <a:pt x="96837" y="216694"/>
                              <a:pt x="175418" y="221456"/>
                              <a:pt x="195262" y="219075"/>
                            </a:cubicBezTo>
                            <a:cubicBezTo>
                              <a:pt x="215106" y="216694"/>
                              <a:pt x="195262" y="204788"/>
                              <a:pt x="195262" y="204788"/>
                            </a:cubicBezTo>
                            <a:cubicBezTo>
                              <a:pt x="195262" y="201613"/>
                              <a:pt x="186531" y="200819"/>
                              <a:pt x="195262" y="200025"/>
                            </a:cubicBezTo>
                            <a:cubicBezTo>
                              <a:pt x="203993" y="199231"/>
                              <a:pt x="247650" y="200025"/>
                              <a:pt x="247650" y="200025"/>
                            </a:cubicBezTo>
                            <a:cubicBezTo>
                              <a:pt x="258762" y="200025"/>
                              <a:pt x="257175" y="200819"/>
                              <a:pt x="261937" y="200025"/>
                            </a:cubicBezTo>
                            <a:cubicBezTo>
                              <a:pt x="266699" y="199231"/>
                              <a:pt x="273050" y="197644"/>
                              <a:pt x="276225" y="195263"/>
                            </a:cubicBezTo>
                            <a:cubicBezTo>
                              <a:pt x="279400" y="192882"/>
                              <a:pt x="277018" y="188119"/>
                              <a:pt x="280987" y="185738"/>
                            </a:cubicBezTo>
                            <a:cubicBezTo>
                              <a:pt x="284956" y="183357"/>
                              <a:pt x="296068" y="182563"/>
                              <a:pt x="300037" y="180975"/>
                            </a:cubicBezTo>
                            <a:cubicBezTo>
                              <a:pt x="304006" y="179388"/>
                              <a:pt x="304800" y="176213"/>
                              <a:pt x="304800" y="176213"/>
                            </a:cubicBezTo>
                            <a:cubicBezTo>
                              <a:pt x="307181" y="173832"/>
                              <a:pt x="310356" y="169069"/>
                              <a:pt x="314325" y="166688"/>
                            </a:cubicBezTo>
                            <a:cubicBezTo>
                              <a:pt x="318294" y="164307"/>
                              <a:pt x="324643" y="164306"/>
                              <a:pt x="328612" y="161925"/>
                            </a:cubicBezTo>
                            <a:cubicBezTo>
                              <a:pt x="332581" y="159544"/>
                              <a:pt x="334168" y="154781"/>
                              <a:pt x="338137" y="152400"/>
                            </a:cubicBezTo>
                            <a:cubicBezTo>
                              <a:pt x="342106" y="150019"/>
                              <a:pt x="346869" y="150019"/>
                              <a:pt x="352425" y="147638"/>
                            </a:cubicBezTo>
                            <a:cubicBezTo>
                              <a:pt x="357981" y="145257"/>
                              <a:pt x="368300" y="140494"/>
                              <a:pt x="371475" y="138113"/>
                            </a:cubicBezTo>
                            <a:cubicBezTo>
                              <a:pt x="374650" y="135732"/>
                              <a:pt x="369888" y="136525"/>
                              <a:pt x="371475" y="133350"/>
                            </a:cubicBezTo>
                            <a:cubicBezTo>
                              <a:pt x="373062" y="130175"/>
                              <a:pt x="369888" y="121444"/>
                              <a:pt x="381000" y="119063"/>
                            </a:cubicBezTo>
                            <a:cubicBezTo>
                              <a:pt x="392113" y="116682"/>
                              <a:pt x="428625" y="121444"/>
                              <a:pt x="438150" y="119063"/>
                            </a:cubicBezTo>
                            <a:cubicBezTo>
                              <a:pt x="447675" y="116682"/>
                              <a:pt x="435769" y="107156"/>
                              <a:pt x="438150" y="104775"/>
                            </a:cubicBezTo>
                            <a:cubicBezTo>
                              <a:pt x="440531" y="102394"/>
                              <a:pt x="449262" y="107156"/>
                              <a:pt x="452437" y="104775"/>
                            </a:cubicBezTo>
                            <a:cubicBezTo>
                              <a:pt x="455612" y="102394"/>
                              <a:pt x="456406" y="93663"/>
                              <a:pt x="457200" y="90488"/>
                            </a:cubicBezTo>
                            <a:cubicBezTo>
                              <a:pt x="457994" y="87313"/>
                              <a:pt x="428625" y="87313"/>
                              <a:pt x="457200" y="85725"/>
                            </a:cubicBezTo>
                            <a:cubicBezTo>
                              <a:pt x="485775" y="84138"/>
                              <a:pt x="600869" y="84932"/>
                              <a:pt x="628650" y="80963"/>
                            </a:cubicBezTo>
                            <a:cubicBezTo>
                              <a:pt x="656431" y="76994"/>
                              <a:pt x="614362" y="65088"/>
                              <a:pt x="623887" y="61913"/>
                            </a:cubicBezTo>
                            <a:cubicBezTo>
                              <a:pt x="633412" y="58738"/>
                              <a:pt x="675481" y="63501"/>
                              <a:pt x="685800" y="61913"/>
                            </a:cubicBezTo>
                            <a:cubicBezTo>
                              <a:pt x="696119" y="60326"/>
                              <a:pt x="684213" y="54769"/>
                              <a:pt x="685800" y="52388"/>
                            </a:cubicBezTo>
                            <a:cubicBezTo>
                              <a:pt x="687387" y="50007"/>
                              <a:pt x="692150" y="48419"/>
                              <a:pt x="695325" y="47625"/>
                            </a:cubicBezTo>
                            <a:cubicBezTo>
                              <a:pt x="698500" y="46831"/>
                              <a:pt x="702469" y="50006"/>
                              <a:pt x="704850" y="47625"/>
                            </a:cubicBezTo>
                            <a:cubicBezTo>
                              <a:pt x="707231" y="45244"/>
                              <a:pt x="708818" y="36513"/>
                              <a:pt x="709612" y="33338"/>
                            </a:cubicBezTo>
                            <a:cubicBezTo>
                              <a:pt x="710406" y="30163"/>
                              <a:pt x="708025" y="30956"/>
                              <a:pt x="709612" y="28575"/>
                            </a:cubicBezTo>
                            <a:cubicBezTo>
                              <a:pt x="711199" y="26194"/>
                              <a:pt x="715962" y="23019"/>
                              <a:pt x="719137" y="19050"/>
                            </a:cubicBezTo>
                            <a:cubicBezTo>
                              <a:pt x="722312" y="15081"/>
                              <a:pt x="727075" y="6350"/>
                              <a:pt x="728662" y="4763"/>
                            </a:cubicBezTo>
                            <a:cubicBezTo>
                              <a:pt x="730249" y="3176"/>
                              <a:pt x="719137" y="9525"/>
                              <a:pt x="728662" y="9525"/>
                            </a:cubicBezTo>
                            <a:cubicBezTo>
                              <a:pt x="738187" y="9525"/>
                              <a:pt x="774700" y="6350"/>
                              <a:pt x="785812" y="4763"/>
                            </a:cubicBezTo>
                            <a:cubicBezTo>
                              <a:pt x="796924" y="3176"/>
                              <a:pt x="796130" y="1588"/>
                              <a:pt x="795337" y="0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grpSp>
                    <p:nvGrpSpPr>
                      <p:cNvPr id="15" name="Group 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98483" y="2240758"/>
                        <a:ext cx="1740773" cy="542923"/>
                        <a:chOff x="6903245" y="2297902"/>
                        <a:chExt cx="1740773" cy="542923"/>
                      </a:xfrm>
                    </p:grpSpPr>
                    <p:cxnSp>
                      <p:nvCxnSpPr>
                        <p:cNvPr id="5230" name="Straight Connector 1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7217569" y="2774153"/>
                          <a:ext cx="0" cy="52386"/>
                        </a:xfrm>
                        <a:prstGeom prst="line">
                          <a:avLst/>
                        </a:prstGeom>
                        <a:noFill/>
                        <a:ln w="28575" algn="ctr">
                          <a:solidFill>
                            <a:schemeClr val="bg2"/>
                          </a:solidFill>
                          <a:round/>
                          <a:headEnd/>
                          <a:tailEnd/>
                        </a:ln>
                      </p:spPr>
                    </p:cxnSp>
                    <p:grpSp>
                      <p:nvGrpSpPr>
                        <p:cNvPr id="16" name="Group 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903245" y="2297902"/>
                          <a:ext cx="1740773" cy="542923"/>
                          <a:chOff x="6903245" y="2243139"/>
                          <a:chExt cx="1740773" cy="542923"/>
                        </a:xfrm>
                      </p:grpSpPr>
                      <p:cxnSp>
                        <p:nvCxnSpPr>
                          <p:cNvPr id="5232" name="Straight Connector 2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8201027" y="2307431"/>
                            <a:ext cx="97631" cy="0"/>
                          </a:xfrm>
                          <a:prstGeom prst="line">
                            <a:avLst/>
                          </a:prstGeom>
                          <a:noFill/>
                          <a:ln w="28575" algn="ctr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grpSp>
                        <p:nvGrpSpPr>
                          <p:cNvPr id="17" name="Group 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903245" y="2243139"/>
                            <a:ext cx="1740773" cy="542923"/>
                            <a:chOff x="6900864" y="2243139"/>
                            <a:chExt cx="1740773" cy="542923"/>
                          </a:xfrm>
                        </p:grpSpPr>
                        <p:cxnSp>
                          <p:nvCxnSpPr>
                            <p:cNvPr id="5234" name="Straight Connector 2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6900864" y="2786062"/>
                              <a:ext cx="69055" cy="0"/>
                            </a:xfrm>
                            <a:prstGeom prst="line">
                              <a:avLst/>
                            </a:prstGeom>
                            <a:noFill/>
                            <a:ln w="28575" algn="ctr">
                              <a:solidFill>
                                <a:schemeClr val="bg2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grpSp>
                          <p:nvGrpSpPr>
                            <p:cNvPr id="18" name="Group 7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429502" y="2243139"/>
                              <a:ext cx="1212135" cy="435763"/>
                              <a:chOff x="7429502" y="2243139"/>
                              <a:chExt cx="1212135" cy="435763"/>
                            </a:xfrm>
                          </p:grpSpPr>
                          <p:grpSp>
                            <p:nvGrpSpPr>
                              <p:cNvPr id="19" name="Group 5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936714" y="2243139"/>
                                <a:ext cx="704923" cy="261936"/>
                                <a:chOff x="7936714" y="2243139"/>
                                <a:chExt cx="704923" cy="261936"/>
                              </a:xfrm>
                            </p:grpSpPr>
                            <p:cxnSp>
                              <p:nvCxnSpPr>
                                <p:cNvPr id="5248" name="Straight Connector 37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8286750" y="2255044"/>
                                  <a:ext cx="35488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  <p:cxnSp>
                              <p:nvCxnSpPr>
                                <p:cNvPr id="5249" name="Straight Connector 38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7979569" y="2412206"/>
                                  <a:ext cx="16668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  <p:cxnSp>
                              <p:nvCxnSpPr>
                                <p:cNvPr id="5250" name="Straight Connector 39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8146256" y="2359819"/>
                                  <a:ext cx="71438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  <p:cxnSp>
                              <p:nvCxnSpPr>
                                <p:cNvPr id="5251" name="Straight Connector 40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8286750" y="2243139"/>
                                  <a:ext cx="0" cy="6429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  <p:cxnSp>
                              <p:nvCxnSpPr>
                                <p:cNvPr id="5252" name="Straight Connector 41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8212932" y="2295526"/>
                                  <a:ext cx="0" cy="64293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  <p:cxnSp>
                              <p:nvCxnSpPr>
                                <p:cNvPr id="5253" name="Straight Connector 42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8136729" y="2347914"/>
                                  <a:ext cx="0" cy="5238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  <p:cxnSp>
                              <p:nvCxnSpPr>
                                <p:cNvPr id="5254" name="Straight Connector 43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7946231" y="2445543"/>
                                  <a:ext cx="0" cy="5953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  <p:cxnSp>
                              <p:nvCxnSpPr>
                                <p:cNvPr id="5255" name="Straight Connector 44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7936714" y="2455083"/>
                                  <a:ext cx="66675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  <p:cxnSp>
                              <p:nvCxnSpPr>
                                <p:cNvPr id="5256" name="Straight Connector 45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7989081" y="2397909"/>
                                  <a:ext cx="0" cy="64293"/>
                                </a:xfrm>
                                <a:prstGeom prst="line">
                                  <a:avLst/>
                                </a:prstGeom>
                                <a:noFill/>
                                <a:ln w="28575" algn="ctr">
                                  <a:solidFill>
                                    <a:schemeClr val="bg2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</p:cxnSp>
                          </p:grpSp>
                          <p:cxnSp>
                            <p:nvCxnSpPr>
                              <p:cNvPr id="5241" name="Straight Connector 30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722394" y="2505075"/>
                                <a:ext cx="240506" cy="0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5242" name="Straight Connector 31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727150" y="2490789"/>
                                <a:ext cx="0" cy="50006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5243" name="Straight Connector 32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522370" y="2571750"/>
                                <a:ext cx="204780" cy="0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5244" name="Straight Connector 33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429502" y="2605088"/>
                                <a:ext cx="111918" cy="0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5245" name="Straight Connector 34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715241" y="2540775"/>
                                <a:ext cx="0" cy="42873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5246" name="Straight Connector 35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529508" y="2557457"/>
                                <a:ext cx="0" cy="47631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5247" name="Straight Connector 36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7443779" y="2612227"/>
                                <a:ext cx="2381" cy="66675"/>
                              </a:xfrm>
                              <a:prstGeom prst="line">
                                <a:avLst/>
                              </a:prstGeom>
                              <a:noFill/>
                              <a:ln w="28575" algn="ctr">
                                <a:solidFill>
                                  <a:schemeClr val="bg2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  <p:cxnSp>
                          <p:nvCxnSpPr>
                            <p:cNvPr id="5236" name="Straight Connector 11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7312818" y="2674140"/>
                              <a:ext cx="145247" cy="0"/>
                            </a:xfrm>
                            <a:prstGeom prst="line">
                              <a:avLst/>
                            </a:prstGeom>
                            <a:noFill/>
                            <a:ln w="28575" algn="ctr">
                              <a:solidFill>
                                <a:schemeClr val="bg2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5237" name="Straight Connector 2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7312818" y="2659854"/>
                              <a:ext cx="0" cy="69060"/>
                            </a:xfrm>
                            <a:prstGeom prst="line">
                              <a:avLst/>
                            </a:prstGeom>
                            <a:noFill/>
                            <a:ln w="28575" algn="ctr">
                              <a:solidFill>
                                <a:schemeClr val="bg2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5238" name="Straight Connector 27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7200902" y="2728914"/>
                              <a:ext cx="126206" cy="0"/>
                            </a:xfrm>
                            <a:prstGeom prst="line">
                              <a:avLst/>
                            </a:prstGeom>
                            <a:noFill/>
                            <a:ln w="28575" algn="ctr">
                              <a:solidFill>
                                <a:schemeClr val="bg2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5239" name="Straight Connector 28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6938964" y="2764633"/>
                              <a:ext cx="290513" cy="0"/>
                            </a:xfrm>
                            <a:prstGeom prst="line">
                              <a:avLst/>
                            </a:prstGeom>
                            <a:noFill/>
                            <a:ln w="28575" algn="ctr">
                              <a:solidFill>
                                <a:schemeClr val="bg2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</p:grpSp>
                    </p:grpSp>
                  </p:grpSp>
                  <p:grpSp>
                    <p:nvGrpSpPr>
                      <p:cNvPr id="20" name="Group 1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98444" y="2769405"/>
                        <a:ext cx="326234" cy="107145"/>
                        <a:chOff x="6598444" y="2769405"/>
                        <a:chExt cx="326234" cy="107145"/>
                      </a:xfrm>
                    </p:grpSpPr>
                    <p:cxnSp>
                      <p:nvCxnSpPr>
                        <p:cNvPr id="5227" name="Straight Connector 10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598444" y="2876550"/>
                          <a:ext cx="209550" cy="0"/>
                        </a:xfrm>
                        <a:prstGeom prst="line">
                          <a:avLst/>
                        </a:prstGeom>
                        <a:noFill/>
                        <a:ln w="28575" algn="ctr">
                          <a:solidFill>
                            <a:schemeClr val="bg2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5228" name="Straight Connector 1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796089" y="2826544"/>
                          <a:ext cx="128589" cy="0"/>
                        </a:xfrm>
                        <a:prstGeom prst="line">
                          <a:avLst/>
                        </a:prstGeom>
                        <a:noFill/>
                        <a:ln w="28575" algn="ctr">
                          <a:solidFill>
                            <a:schemeClr val="bg2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5229" name="Straight Connector 1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910401" y="2769405"/>
                          <a:ext cx="0" cy="64294"/>
                        </a:xfrm>
                        <a:prstGeom prst="line">
                          <a:avLst/>
                        </a:prstGeom>
                        <a:noFill/>
                        <a:ln w="28575" algn="ctr">
                          <a:solidFill>
                            <a:schemeClr val="bg2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sp>
                    <p:nvSpPr>
                      <p:cNvPr id="99" name="Freeform 98"/>
                      <p:cNvSpPr/>
                      <p:nvPr/>
                    </p:nvSpPr>
                    <p:spPr bwMode="auto">
                      <a:xfrm>
                        <a:off x="6261598" y="2949148"/>
                        <a:ext cx="151878" cy="146487"/>
                      </a:xfrm>
                      <a:custGeom>
                        <a:avLst/>
                        <a:gdLst>
                          <a:gd name="connsiteX0" fmla="*/ 0 w 149383"/>
                          <a:gd name="connsiteY0" fmla="*/ 147873 h 147873"/>
                          <a:gd name="connsiteX1" fmla="*/ 18107 w 149383"/>
                          <a:gd name="connsiteY1" fmla="*/ 87517 h 147873"/>
                          <a:gd name="connsiteX2" fmla="*/ 24143 w 149383"/>
                          <a:gd name="connsiteY2" fmla="*/ 75445 h 147873"/>
                          <a:gd name="connsiteX3" fmla="*/ 27161 w 149383"/>
                          <a:gd name="connsiteY3" fmla="*/ 66392 h 147873"/>
                          <a:gd name="connsiteX4" fmla="*/ 27161 w 149383"/>
                          <a:gd name="connsiteY4" fmla="*/ 57338 h 147873"/>
                          <a:gd name="connsiteX5" fmla="*/ 63374 w 149383"/>
                          <a:gd name="connsiteY5" fmla="*/ 57338 h 147873"/>
                          <a:gd name="connsiteX6" fmla="*/ 66392 w 149383"/>
                          <a:gd name="connsiteY6" fmla="*/ 42249 h 147873"/>
                          <a:gd name="connsiteX7" fmla="*/ 90535 w 149383"/>
                          <a:gd name="connsiteY7" fmla="*/ 42249 h 147873"/>
                          <a:gd name="connsiteX8" fmla="*/ 108642 w 149383"/>
                          <a:gd name="connsiteY8" fmla="*/ 39232 h 147873"/>
                          <a:gd name="connsiteX9" fmla="*/ 117695 w 149383"/>
                          <a:gd name="connsiteY9" fmla="*/ 36214 h 147873"/>
                          <a:gd name="connsiteX10" fmla="*/ 117695 w 149383"/>
                          <a:gd name="connsiteY10" fmla="*/ 21125 h 147873"/>
                          <a:gd name="connsiteX11" fmla="*/ 144856 w 149383"/>
                          <a:gd name="connsiteY11" fmla="*/ 18107 h 147873"/>
                          <a:gd name="connsiteX12" fmla="*/ 144856 w 149383"/>
                          <a:gd name="connsiteY12" fmla="*/ 0 h 147873"/>
                          <a:gd name="connsiteX13" fmla="*/ 144856 w 149383"/>
                          <a:gd name="connsiteY13" fmla="*/ 0 h 1478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49383" h="147873">
                            <a:moveTo>
                              <a:pt x="0" y="147873"/>
                            </a:moveTo>
                            <a:cubicBezTo>
                              <a:pt x="7041" y="123730"/>
                              <a:pt x="14083" y="99588"/>
                              <a:pt x="18107" y="87517"/>
                            </a:cubicBezTo>
                            <a:cubicBezTo>
                              <a:pt x="22131" y="75446"/>
                              <a:pt x="22634" y="78966"/>
                              <a:pt x="24143" y="75445"/>
                            </a:cubicBezTo>
                            <a:cubicBezTo>
                              <a:pt x="25652" y="71924"/>
                              <a:pt x="26658" y="69410"/>
                              <a:pt x="27161" y="66392"/>
                            </a:cubicBezTo>
                            <a:cubicBezTo>
                              <a:pt x="27664" y="63374"/>
                              <a:pt x="21126" y="58847"/>
                              <a:pt x="27161" y="57338"/>
                            </a:cubicBezTo>
                            <a:cubicBezTo>
                              <a:pt x="33196" y="55829"/>
                              <a:pt x="56835" y="59853"/>
                              <a:pt x="63374" y="57338"/>
                            </a:cubicBezTo>
                            <a:cubicBezTo>
                              <a:pt x="69913" y="54823"/>
                              <a:pt x="61865" y="44764"/>
                              <a:pt x="66392" y="42249"/>
                            </a:cubicBezTo>
                            <a:cubicBezTo>
                              <a:pt x="70919" y="39734"/>
                              <a:pt x="83494" y="42752"/>
                              <a:pt x="90535" y="42249"/>
                            </a:cubicBezTo>
                            <a:cubicBezTo>
                              <a:pt x="97576" y="41746"/>
                              <a:pt x="104115" y="40238"/>
                              <a:pt x="108642" y="39232"/>
                            </a:cubicBezTo>
                            <a:cubicBezTo>
                              <a:pt x="113169" y="38226"/>
                              <a:pt x="116186" y="39232"/>
                              <a:pt x="117695" y="36214"/>
                            </a:cubicBezTo>
                            <a:cubicBezTo>
                              <a:pt x="119204" y="33196"/>
                              <a:pt x="113168" y="24143"/>
                              <a:pt x="117695" y="21125"/>
                            </a:cubicBezTo>
                            <a:cubicBezTo>
                              <a:pt x="122222" y="18107"/>
                              <a:pt x="140329" y="21628"/>
                              <a:pt x="144856" y="18107"/>
                            </a:cubicBezTo>
                            <a:cubicBezTo>
                              <a:pt x="149383" y="14586"/>
                              <a:pt x="144856" y="0"/>
                              <a:pt x="144856" y="0"/>
                            </a:cubicBezTo>
                            <a:lnTo>
                              <a:pt x="144856" y="0"/>
                            </a:ln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chemeClr val="bg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 eaLnBrk="0" hangingPunct="0">
                          <a:defRPr/>
                        </a:pPr>
                        <a:endParaRPr lang="en-US"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cxnSp>
                    <p:nvCxnSpPr>
                      <p:cNvPr id="5222" name="Straight Connector 9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396273" y="2948412"/>
                        <a:ext cx="116186" cy="0"/>
                      </a:xfrm>
                      <a:prstGeom prst="line">
                        <a:avLst/>
                      </a:prstGeom>
                      <a:noFill/>
                      <a:ln w="28575" algn="ctr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5223" name="Straight Connector 10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480794" y="2905289"/>
                        <a:ext cx="116186" cy="0"/>
                      </a:xfrm>
                      <a:prstGeom prst="line">
                        <a:avLst/>
                      </a:prstGeom>
                      <a:noFill/>
                      <a:ln w="28575" algn="ctr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5224" name="Straight Connector 10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495884" y="2899253"/>
                        <a:ext cx="0" cy="58783"/>
                      </a:xfrm>
                      <a:prstGeom prst="line">
                        <a:avLst/>
                      </a:prstGeom>
                      <a:noFill/>
                      <a:ln w="28575" algn="ctr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5225" name="Straight Connector 10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587924" y="2864537"/>
                        <a:ext cx="0" cy="58783"/>
                      </a:xfrm>
                      <a:prstGeom prst="line">
                        <a:avLst/>
                      </a:prstGeom>
                      <a:noFill/>
                      <a:ln w="28575" algn="ctr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5226" name="Straight Connector 1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6796089" y="2820508"/>
                        <a:ext cx="0" cy="69435"/>
                      </a:xfrm>
                      <a:prstGeom prst="line">
                        <a:avLst/>
                      </a:prstGeom>
                      <a:noFill/>
                      <a:ln w="28575" algn="ctr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cxnSp>
                  <p:nvCxnSpPr>
                    <p:cNvPr id="5213" name="Straight Connector 90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620486" y="5598663"/>
                      <a:ext cx="20074" cy="45580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5211" name="Straight Connector 8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133" y="4164812"/>
                    <a:ext cx="35719" cy="1905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5209" name="Straight Connector 86"/>
                <p:cNvCxnSpPr>
                  <a:cxnSpLocks noChangeShapeType="1"/>
                </p:cNvCxnSpPr>
                <p:nvPr/>
              </p:nvCxnSpPr>
              <p:spPr bwMode="auto">
                <a:xfrm flipV="1">
                  <a:off x="7720007" y="2517662"/>
                  <a:ext cx="0" cy="42872"/>
                </a:xfrm>
                <a:prstGeom prst="line">
                  <a:avLst/>
                </a:prstGeom>
                <a:noFill/>
                <a:ln w="28575" algn="ctr">
                  <a:solidFill>
                    <a:schemeClr val="bg2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1" name="Group 72"/>
              <p:cNvGrpSpPr>
                <a:grpSpLocks/>
              </p:cNvGrpSpPr>
              <p:nvPr/>
            </p:nvGrpSpPr>
            <p:grpSpPr bwMode="auto">
              <a:xfrm>
                <a:off x="533400" y="2809877"/>
                <a:ext cx="8105856" cy="3160937"/>
                <a:chOff x="533400" y="2809877"/>
                <a:chExt cx="8105856" cy="3160937"/>
              </a:xfrm>
            </p:grpSpPr>
            <p:cxnSp>
              <p:nvCxnSpPr>
                <p:cNvPr id="5197" name="Straight Connector 68"/>
                <p:cNvCxnSpPr>
                  <a:cxnSpLocks noChangeShapeType="1"/>
                </p:cNvCxnSpPr>
                <p:nvPr/>
              </p:nvCxnSpPr>
              <p:spPr bwMode="auto">
                <a:xfrm flipH="1">
                  <a:off x="8512969" y="2814639"/>
                  <a:ext cx="126287" cy="0"/>
                </a:xfrm>
                <a:prstGeom prst="line">
                  <a:avLst/>
                </a:prstGeom>
                <a:noFill/>
                <a:ln w="28575" algn="ctr">
                  <a:solidFill>
                    <a:srgbClr val="FFF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98" name="Straight Connector 69"/>
                <p:cNvCxnSpPr>
                  <a:cxnSpLocks noChangeShapeType="1"/>
                </p:cNvCxnSpPr>
                <p:nvPr/>
              </p:nvCxnSpPr>
              <p:spPr bwMode="auto">
                <a:xfrm>
                  <a:off x="8524867" y="2809877"/>
                  <a:ext cx="0" cy="78578"/>
                </a:xfrm>
                <a:prstGeom prst="line">
                  <a:avLst/>
                </a:prstGeom>
                <a:noFill/>
                <a:ln w="28575" algn="ctr">
                  <a:solidFill>
                    <a:srgbClr val="FFF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99" name="Straight Connector 70"/>
                <p:cNvCxnSpPr>
                  <a:cxnSpLocks noChangeShapeType="1"/>
                </p:cNvCxnSpPr>
                <p:nvPr/>
              </p:nvCxnSpPr>
              <p:spPr bwMode="auto">
                <a:xfrm>
                  <a:off x="8491532" y="2883693"/>
                  <a:ext cx="45242" cy="0"/>
                </a:xfrm>
                <a:prstGeom prst="line">
                  <a:avLst/>
                </a:prstGeom>
                <a:noFill/>
                <a:ln w="28575" algn="ctr">
                  <a:solidFill>
                    <a:srgbClr val="92D05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2" name="Group 108"/>
                <p:cNvGrpSpPr>
                  <a:grpSpLocks/>
                </p:cNvGrpSpPr>
                <p:nvPr/>
              </p:nvGrpSpPr>
              <p:grpSpPr bwMode="auto">
                <a:xfrm>
                  <a:off x="533400" y="3312319"/>
                  <a:ext cx="6515497" cy="2658495"/>
                  <a:chOff x="533400" y="3312319"/>
                  <a:chExt cx="6515497" cy="2658495"/>
                </a:xfrm>
              </p:grpSpPr>
              <p:grpSp>
                <p:nvGrpSpPr>
                  <p:cNvPr id="23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533400" y="4441371"/>
                    <a:ext cx="2024743" cy="1529443"/>
                    <a:chOff x="533400" y="4441371"/>
                    <a:chExt cx="2024743" cy="1529443"/>
                  </a:xfrm>
                </p:grpSpPr>
                <p:sp>
                  <p:nvSpPr>
                    <p:cNvPr id="84" name="Freeform 83"/>
                    <p:cNvSpPr/>
                    <p:nvPr/>
                  </p:nvSpPr>
                  <p:spPr bwMode="auto">
                    <a:xfrm>
                      <a:off x="532176" y="5105943"/>
                      <a:ext cx="775096" cy="865807"/>
                    </a:xfrm>
                    <a:custGeom>
                      <a:avLst/>
                      <a:gdLst>
                        <a:gd name="connsiteX0" fmla="*/ 0 w 772886"/>
                        <a:gd name="connsiteY0" fmla="*/ 865414 h 865414"/>
                        <a:gd name="connsiteX1" fmla="*/ 21771 w 772886"/>
                        <a:gd name="connsiteY1" fmla="*/ 794657 h 865414"/>
                        <a:gd name="connsiteX2" fmla="*/ 21771 w 772886"/>
                        <a:gd name="connsiteY2" fmla="*/ 762000 h 865414"/>
                        <a:gd name="connsiteX3" fmla="*/ 21771 w 772886"/>
                        <a:gd name="connsiteY3" fmla="*/ 745671 h 865414"/>
                        <a:gd name="connsiteX4" fmla="*/ 32657 w 772886"/>
                        <a:gd name="connsiteY4" fmla="*/ 729343 h 865414"/>
                        <a:gd name="connsiteX5" fmla="*/ 38100 w 772886"/>
                        <a:gd name="connsiteY5" fmla="*/ 723900 h 865414"/>
                        <a:gd name="connsiteX6" fmla="*/ 43543 w 772886"/>
                        <a:gd name="connsiteY6" fmla="*/ 696686 h 865414"/>
                        <a:gd name="connsiteX7" fmla="*/ 48986 w 772886"/>
                        <a:gd name="connsiteY7" fmla="*/ 674914 h 865414"/>
                        <a:gd name="connsiteX8" fmla="*/ 48986 w 772886"/>
                        <a:gd name="connsiteY8" fmla="*/ 658586 h 865414"/>
                        <a:gd name="connsiteX9" fmla="*/ 54429 w 772886"/>
                        <a:gd name="connsiteY9" fmla="*/ 647700 h 865414"/>
                        <a:gd name="connsiteX10" fmla="*/ 59871 w 772886"/>
                        <a:gd name="connsiteY10" fmla="*/ 636814 h 865414"/>
                        <a:gd name="connsiteX11" fmla="*/ 65314 w 772886"/>
                        <a:gd name="connsiteY11" fmla="*/ 620486 h 865414"/>
                        <a:gd name="connsiteX12" fmla="*/ 70757 w 772886"/>
                        <a:gd name="connsiteY12" fmla="*/ 598714 h 865414"/>
                        <a:gd name="connsiteX13" fmla="*/ 81643 w 772886"/>
                        <a:gd name="connsiteY13" fmla="*/ 582386 h 865414"/>
                        <a:gd name="connsiteX14" fmla="*/ 92529 w 772886"/>
                        <a:gd name="connsiteY14" fmla="*/ 566057 h 865414"/>
                        <a:gd name="connsiteX15" fmla="*/ 97971 w 772886"/>
                        <a:gd name="connsiteY15" fmla="*/ 544286 h 865414"/>
                        <a:gd name="connsiteX16" fmla="*/ 119743 w 772886"/>
                        <a:gd name="connsiteY16" fmla="*/ 517071 h 865414"/>
                        <a:gd name="connsiteX17" fmla="*/ 125186 w 772886"/>
                        <a:gd name="connsiteY17" fmla="*/ 517071 h 865414"/>
                        <a:gd name="connsiteX18" fmla="*/ 146957 w 772886"/>
                        <a:gd name="connsiteY18" fmla="*/ 495300 h 865414"/>
                        <a:gd name="connsiteX19" fmla="*/ 152400 w 772886"/>
                        <a:gd name="connsiteY19" fmla="*/ 489857 h 865414"/>
                        <a:gd name="connsiteX20" fmla="*/ 163286 w 772886"/>
                        <a:gd name="connsiteY20" fmla="*/ 478971 h 865414"/>
                        <a:gd name="connsiteX21" fmla="*/ 168729 w 772886"/>
                        <a:gd name="connsiteY21" fmla="*/ 457200 h 865414"/>
                        <a:gd name="connsiteX22" fmla="*/ 190500 w 772886"/>
                        <a:gd name="connsiteY22" fmla="*/ 440871 h 865414"/>
                        <a:gd name="connsiteX23" fmla="*/ 212271 w 772886"/>
                        <a:gd name="connsiteY23" fmla="*/ 424543 h 865414"/>
                        <a:gd name="connsiteX24" fmla="*/ 223157 w 772886"/>
                        <a:gd name="connsiteY24" fmla="*/ 408214 h 865414"/>
                        <a:gd name="connsiteX25" fmla="*/ 228600 w 772886"/>
                        <a:gd name="connsiteY25" fmla="*/ 402771 h 865414"/>
                        <a:gd name="connsiteX26" fmla="*/ 239486 w 772886"/>
                        <a:gd name="connsiteY26" fmla="*/ 391886 h 865414"/>
                        <a:gd name="connsiteX27" fmla="*/ 239486 w 772886"/>
                        <a:gd name="connsiteY27" fmla="*/ 381000 h 865414"/>
                        <a:gd name="connsiteX28" fmla="*/ 244929 w 772886"/>
                        <a:gd name="connsiteY28" fmla="*/ 370114 h 865414"/>
                        <a:gd name="connsiteX29" fmla="*/ 261257 w 772886"/>
                        <a:gd name="connsiteY29" fmla="*/ 364671 h 865414"/>
                        <a:gd name="connsiteX30" fmla="*/ 277586 w 772886"/>
                        <a:gd name="connsiteY30" fmla="*/ 364671 h 865414"/>
                        <a:gd name="connsiteX31" fmla="*/ 283029 w 772886"/>
                        <a:gd name="connsiteY31" fmla="*/ 348343 h 865414"/>
                        <a:gd name="connsiteX32" fmla="*/ 293914 w 772886"/>
                        <a:gd name="connsiteY32" fmla="*/ 342900 h 865414"/>
                        <a:gd name="connsiteX33" fmla="*/ 304800 w 772886"/>
                        <a:gd name="connsiteY33" fmla="*/ 332014 h 865414"/>
                        <a:gd name="connsiteX34" fmla="*/ 315686 w 772886"/>
                        <a:gd name="connsiteY34" fmla="*/ 326571 h 865414"/>
                        <a:gd name="connsiteX35" fmla="*/ 326571 w 772886"/>
                        <a:gd name="connsiteY35" fmla="*/ 321129 h 865414"/>
                        <a:gd name="connsiteX36" fmla="*/ 342900 w 772886"/>
                        <a:gd name="connsiteY36" fmla="*/ 310243 h 865414"/>
                        <a:gd name="connsiteX37" fmla="*/ 353786 w 772886"/>
                        <a:gd name="connsiteY37" fmla="*/ 304800 h 865414"/>
                        <a:gd name="connsiteX38" fmla="*/ 364671 w 772886"/>
                        <a:gd name="connsiteY38" fmla="*/ 293914 h 865414"/>
                        <a:gd name="connsiteX39" fmla="*/ 381000 w 772886"/>
                        <a:gd name="connsiteY39" fmla="*/ 277586 h 865414"/>
                        <a:gd name="connsiteX40" fmla="*/ 397329 w 772886"/>
                        <a:gd name="connsiteY40" fmla="*/ 266700 h 865414"/>
                        <a:gd name="connsiteX41" fmla="*/ 408214 w 772886"/>
                        <a:gd name="connsiteY41" fmla="*/ 261257 h 865414"/>
                        <a:gd name="connsiteX42" fmla="*/ 429986 w 772886"/>
                        <a:gd name="connsiteY42" fmla="*/ 250371 h 865414"/>
                        <a:gd name="connsiteX43" fmla="*/ 440871 w 772886"/>
                        <a:gd name="connsiteY43" fmla="*/ 244929 h 865414"/>
                        <a:gd name="connsiteX44" fmla="*/ 451757 w 772886"/>
                        <a:gd name="connsiteY44" fmla="*/ 228600 h 865414"/>
                        <a:gd name="connsiteX45" fmla="*/ 462643 w 772886"/>
                        <a:gd name="connsiteY45" fmla="*/ 217714 h 865414"/>
                        <a:gd name="connsiteX46" fmla="*/ 468086 w 772886"/>
                        <a:gd name="connsiteY46" fmla="*/ 212271 h 865414"/>
                        <a:gd name="connsiteX47" fmla="*/ 484414 w 772886"/>
                        <a:gd name="connsiteY47" fmla="*/ 201386 h 865414"/>
                        <a:gd name="connsiteX48" fmla="*/ 495300 w 772886"/>
                        <a:gd name="connsiteY48" fmla="*/ 195943 h 865414"/>
                        <a:gd name="connsiteX49" fmla="*/ 506186 w 772886"/>
                        <a:gd name="connsiteY49" fmla="*/ 179614 h 865414"/>
                        <a:gd name="connsiteX50" fmla="*/ 527957 w 772886"/>
                        <a:gd name="connsiteY50" fmla="*/ 157843 h 865414"/>
                        <a:gd name="connsiteX51" fmla="*/ 527957 w 772886"/>
                        <a:gd name="connsiteY51" fmla="*/ 141514 h 865414"/>
                        <a:gd name="connsiteX52" fmla="*/ 533400 w 772886"/>
                        <a:gd name="connsiteY52" fmla="*/ 130629 h 865414"/>
                        <a:gd name="connsiteX53" fmla="*/ 544286 w 772886"/>
                        <a:gd name="connsiteY53" fmla="*/ 119743 h 865414"/>
                        <a:gd name="connsiteX54" fmla="*/ 555171 w 772886"/>
                        <a:gd name="connsiteY54" fmla="*/ 114300 h 865414"/>
                        <a:gd name="connsiteX55" fmla="*/ 566057 w 772886"/>
                        <a:gd name="connsiteY55" fmla="*/ 103414 h 865414"/>
                        <a:gd name="connsiteX56" fmla="*/ 582386 w 772886"/>
                        <a:gd name="connsiteY56" fmla="*/ 92529 h 865414"/>
                        <a:gd name="connsiteX57" fmla="*/ 604157 w 772886"/>
                        <a:gd name="connsiteY57" fmla="*/ 81643 h 865414"/>
                        <a:gd name="connsiteX58" fmla="*/ 615043 w 772886"/>
                        <a:gd name="connsiteY58" fmla="*/ 70757 h 865414"/>
                        <a:gd name="connsiteX59" fmla="*/ 625929 w 772886"/>
                        <a:gd name="connsiteY59" fmla="*/ 59871 h 865414"/>
                        <a:gd name="connsiteX60" fmla="*/ 642257 w 772886"/>
                        <a:gd name="connsiteY60" fmla="*/ 54429 h 865414"/>
                        <a:gd name="connsiteX61" fmla="*/ 664029 w 772886"/>
                        <a:gd name="connsiteY61" fmla="*/ 43543 h 865414"/>
                        <a:gd name="connsiteX62" fmla="*/ 664029 w 772886"/>
                        <a:gd name="connsiteY62" fmla="*/ 38100 h 865414"/>
                        <a:gd name="connsiteX63" fmla="*/ 674914 w 772886"/>
                        <a:gd name="connsiteY63" fmla="*/ 38100 h 865414"/>
                        <a:gd name="connsiteX64" fmla="*/ 680357 w 772886"/>
                        <a:gd name="connsiteY64" fmla="*/ 27214 h 865414"/>
                        <a:gd name="connsiteX65" fmla="*/ 691243 w 772886"/>
                        <a:gd name="connsiteY65" fmla="*/ 21771 h 865414"/>
                        <a:gd name="connsiteX66" fmla="*/ 707571 w 772886"/>
                        <a:gd name="connsiteY66" fmla="*/ 21771 h 865414"/>
                        <a:gd name="connsiteX67" fmla="*/ 718457 w 772886"/>
                        <a:gd name="connsiteY67" fmla="*/ 16329 h 865414"/>
                        <a:gd name="connsiteX68" fmla="*/ 729343 w 772886"/>
                        <a:gd name="connsiteY68" fmla="*/ 16329 h 865414"/>
                        <a:gd name="connsiteX69" fmla="*/ 745671 w 772886"/>
                        <a:gd name="connsiteY69" fmla="*/ 10886 h 865414"/>
                        <a:gd name="connsiteX70" fmla="*/ 756557 w 772886"/>
                        <a:gd name="connsiteY70" fmla="*/ 5443 h 865414"/>
                        <a:gd name="connsiteX71" fmla="*/ 772886 w 772886"/>
                        <a:gd name="connsiteY71" fmla="*/ 0 h 865414"/>
                        <a:gd name="connsiteX72" fmla="*/ 772886 w 772886"/>
                        <a:gd name="connsiteY72" fmla="*/ 0 h 8654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</a:cxnLst>
                      <a:rect l="l" t="t" r="r" b="b"/>
                      <a:pathLst>
                        <a:path w="772886" h="865414">
                          <a:moveTo>
                            <a:pt x="0" y="865414"/>
                          </a:moveTo>
                          <a:cubicBezTo>
                            <a:pt x="9071" y="838653"/>
                            <a:pt x="18143" y="811893"/>
                            <a:pt x="21771" y="794657"/>
                          </a:cubicBezTo>
                          <a:cubicBezTo>
                            <a:pt x="25399" y="777421"/>
                            <a:pt x="21771" y="762000"/>
                            <a:pt x="21771" y="762000"/>
                          </a:cubicBezTo>
                          <a:cubicBezTo>
                            <a:pt x="21771" y="753836"/>
                            <a:pt x="19957" y="751114"/>
                            <a:pt x="21771" y="745671"/>
                          </a:cubicBezTo>
                          <a:cubicBezTo>
                            <a:pt x="23585" y="740228"/>
                            <a:pt x="29936" y="732971"/>
                            <a:pt x="32657" y="729343"/>
                          </a:cubicBezTo>
                          <a:cubicBezTo>
                            <a:pt x="35378" y="725715"/>
                            <a:pt x="36286" y="729343"/>
                            <a:pt x="38100" y="723900"/>
                          </a:cubicBezTo>
                          <a:cubicBezTo>
                            <a:pt x="39914" y="718457"/>
                            <a:pt x="41729" y="704850"/>
                            <a:pt x="43543" y="696686"/>
                          </a:cubicBezTo>
                          <a:cubicBezTo>
                            <a:pt x="45357" y="688522"/>
                            <a:pt x="48079" y="681264"/>
                            <a:pt x="48986" y="674914"/>
                          </a:cubicBezTo>
                          <a:cubicBezTo>
                            <a:pt x="49893" y="668564"/>
                            <a:pt x="48079" y="663122"/>
                            <a:pt x="48986" y="658586"/>
                          </a:cubicBezTo>
                          <a:cubicBezTo>
                            <a:pt x="49893" y="654050"/>
                            <a:pt x="54429" y="647700"/>
                            <a:pt x="54429" y="647700"/>
                          </a:cubicBezTo>
                          <a:cubicBezTo>
                            <a:pt x="56243" y="644072"/>
                            <a:pt x="58057" y="641350"/>
                            <a:pt x="59871" y="636814"/>
                          </a:cubicBezTo>
                          <a:cubicBezTo>
                            <a:pt x="61685" y="632278"/>
                            <a:pt x="63500" y="626836"/>
                            <a:pt x="65314" y="620486"/>
                          </a:cubicBezTo>
                          <a:cubicBezTo>
                            <a:pt x="67128" y="614136"/>
                            <a:pt x="68036" y="605064"/>
                            <a:pt x="70757" y="598714"/>
                          </a:cubicBezTo>
                          <a:cubicBezTo>
                            <a:pt x="73478" y="592364"/>
                            <a:pt x="81643" y="582386"/>
                            <a:pt x="81643" y="582386"/>
                          </a:cubicBezTo>
                          <a:cubicBezTo>
                            <a:pt x="85272" y="576943"/>
                            <a:pt x="89808" y="572407"/>
                            <a:pt x="92529" y="566057"/>
                          </a:cubicBezTo>
                          <a:cubicBezTo>
                            <a:pt x="95250" y="559707"/>
                            <a:pt x="93435" y="552450"/>
                            <a:pt x="97971" y="544286"/>
                          </a:cubicBezTo>
                          <a:cubicBezTo>
                            <a:pt x="102507" y="536122"/>
                            <a:pt x="115207" y="521607"/>
                            <a:pt x="119743" y="517071"/>
                          </a:cubicBezTo>
                          <a:cubicBezTo>
                            <a:pt x="124279" y="512535"/>
                            <a:pt x="120650" y="520699"/>
                            <a:pt x="125186" y="517071"/>
                          </a:cubicBezTo>
                          <a:cubicBezTo>
                            <a:pt x="129722" y="513443"/>
                            <a:pt x="146957" y="495300"/>
                            <a:pt x="146957" y="495300"/>
                          </a:cubicBezTo>
                          <a:lnTo>
                            <a:pt x="152400" y="489857"/>
                          </a:lnTo>
                          <a:cubicBezTo>
                            <a:pt x="155121" y="487136"/>
                            <a:pt x="160565" y="484414"/>
                            <a:pt x="163286" y="478971"/>
                          </a:cubicBezTo>
                          <a:cubicBezTo>
                            <a:pt x="166008" y="473528"/>
                            <a:pt x="164193" y="463550"/>
                            <a:pt x="168729" y="457200"/>
                          </a:cubicBezTo>
                          <a:cubicBezTo>
                            <a:pt x="173265" y="450850"/>
                            <a:pt x="190500" y="440871"/>
                            <a:pt x="190500" y="440871"/>
                          </a:cubicBezTo>
                          <a:cubicBezTo>
                            <a:pt x="197757" y="435428"/>
                            <a:pt x="206828" y="429986"/>
                            <a:pt x="212271" y="424543"/>
                          </a:cubicBezTo>
                          <a:cubicBezTo>
                            <a:pt x="217714" y="419100"/>
                            <a:pt x="220436" y="411843"/>
                            <a:pt x="223157" y="408214"/>
                          </a:cubicBezTo>
                          <a:cubicBezTo>
                            <a:pt x="225878" y="404585"/>
                            <a:pt x="228600" y="402771"/>
                            <a:pt x="228600" y="402771"/>
                          </a:cubicBezTo>
                          <a:cubicBezTo>
                            <a:pt x="231321" y="400050"/>
                            <a:pt x="237672" y="395514"/>
                            <a:pt x="239486" y="391886"/>
                          </a:cubicBezTo>
                          <a:cubicBezTo>
                            <a:pt x="241300" y="388258"/>
                            <a:pt x="238579" y="384629"/>
                            <a:pt x="239486" y="381000"/>
                          </a:cubicBezTo>
                          <a:cubicBezTo>
                            <a:pt x="240393" y="377371"/>
                            <a:pt x="241301" y="372835"/>
                            <a:pt x="244929" y="370114"/>
                          </a:cubicBezTo>
                          <a:cubicBezTo>
                            <a:pt x="248557" y="367393"/>
                            <a:pt x="255814" y="365578"/>
                            <a:pt x="261257" y="364671"/>
                          </a:cubicBezTo>
                          <a:cubicBezTo>
                            <a:pt x="266700" y="363764"/>
                            <a:pt x="273957" y="367392"/>
                            <a:pt x="277586" y="364671"/>
                          </a:cubicBezTo>
                          <a:cubicBezTo>
                            <a:pt x="281215" y="361950"/>
                            <a:pt x="280308" y="351971"/>
                            <a:pt x="283029" y="348343"/>
                          </a:cubicBezTo>
                          <a:cubicBezTo>
                            <a:pt x="285750" y="344715"/>
                            <a:pt x="290286" y="345621"/>
                            <a:pt x="293914" y="342900"/>
                          </a:cubicBezTo>
                          <a:cubicBezTo>
                            <a:pt x="297542" y="340179"/>
                            <a:pt x="301171" y="334735"/>
                            <a:pt x="304800" y="332014"/>
                          </a:cubicBezTo>
                          <a:cubicBezTo>
                            <a:pt x="308429" y="329293"/>
                            <a:pt x="315686" y="326571"/>
                            <a:pt x="315686" y="326571"/>
                          </a:cubicBezTo>
                          <a:cubicBezTo>
                            <a:pt x="319314" y="324757"/>
                            <a:pt x="322035" y="323850"/>
                            <a:pt x="326571" y="321129"/>
                          </a:cubicBezTo>
                          <a:cubicBezTo>
                            <a:pt x="331107" y="318408"/>
                            <a:pt x="338364" y="312964"/>
                            <a:pt x="342900" y="310243"/>
                          </a:cubicBezTo>
                          <a:cubicBezTo>
                            <a:pt x="347436" y="307522"/>
                            <a:pt x="350158" y="307521"/>
                            <a:pt x="353786" y="304800"/>
                          </a:cubicBezTo>
                          <a:cubicBezTo>
                            <a:pt x="357414" y="302079"/>
                            <a:pt x="364671" y="293914"/>
                            <a:pt x="364671" y="293914"/>
                          </a:cubicBezTo>
                          <a:cubicBezTo>
                            <a:pt x="369207" y="289378"/>
                            <a:pt x="375557" y="282122"/>
                            <a:pt x="381000" y="277586"/>
                          </a:cubicBezTo>
                          <a:cubicBezTo>
                            <a:pt x="386443" y="273050"/>
                            <a:pt x="392793" y="269421"/>
                            <a:pt x="397329" y="266700"/>
                          </a:cubicBezTo>
                          <a:cubicBezTo>
                            <a:pt x="401865" y="263979"/>
                            <a:pt x="408214" y="261257"/>
                            <a:pt x="408214" y="261257"/>
                          </a:cubicBezTo>
                          <a:lnTo>
                            <a:pt x="429986" y="250371"/>
                          </a:lnTo>
                          <a:cubicBezTo>
                            <a:pt x="435429" y="247650"/>
                            <a:pt x="437243" y="248557"/>
                            <a:pt x="440871" y="244929"/>
                          </a:cubicBezTo>
                          <a:cubicBezTo>
                            <a:pt x="444499" y="241301"/>
                            <a:pt x="448128" y="233136"/>
                            <a:pt x="451757" y="228600"/>
                          </a:cubicBezTo>
                          <a:cubicBezTo>
                            <a:pt x="455386" y="224064"/>
                            <a:pt x="462643" y="217714"/>
                            <a:pt x="462643" y="217714"/>
                          </a:cubicBezTo>
                          <a:cubicBezTo>
                            <a:pt x="465364" y="214993"/>
                            <a:pt x="464458" y="214992"/>
                            <a:pt x="468086" y="212271"/>
                          </a:cubicBezTo>
                          <a:cubicBezTo>
                            <a:pt x="471714" y="209550"/>
                            <a:pt x="479878" y="204107"/>
                            <a:pt x="484414" y="201386"/>
                          </a:cubicBezTo>
                          <a:cubicBezTo>
                            <a:pt x="488950" y="198665"/>
                            <a:pt x="491671" y="199572"/>
                            <a:pt x="495300" y="195943"/>
                          </a:cubicBezTo>
                          <a:cubicBezTo>
                            <a:pt x="498929" y="192314"/>
                            <a:pt x="500743" y="185964"/>
                            <a:pt x="506186" y="179614"/>
                          </a:cubicBezTo>
                          <a:cubicBezTo>
                            <a:pt x="511629" y="173264"/>
                            <a:pt x="524329" y="164193"/>
                            <a:pt x="527957" y="157843"/>
                          </a:cubicBezTo>
                          <a:cubicBezTo>
                            <a:pt x="531585" y="151493"/>
                            <a:pt x="527050" y="146050"/>
                            <a:pt x="527957" y="141514"/>
                          </a:cubicBezTo>
                          <a:cubicBezTo>
                            <a:pt x="528864" y="136978"/>
                            <a:pt x="530679" y="134257"/>
                            <a:pt x="533400" y="130629"/>
                          </a:cubicBezTo>
                          <a:cubicBezTo>
                            <a:pt x="536121" y="127001"/>
                            <a:pt x="540658" y="122464"/>
                            <a:pt x="544286" y="119743"/>
                          </a:cubicBezTo>
                          <a:cubicBezTo>
                            <a:pt x="547914" y="117022"/>
                            <a:pt x="551543" y="117021"/>
                            <a:pt x="555171" y="114300"/>
                          </a:cubicBezTo>
                          <a:cubicBezTo>
                            <a:pt x="558799" y="111579"/>
                            <a:pt x="561521" y="107042"/>
                            <a:pt x="566057" y="103414"/>
                          </a:cubicBezTo>
                          <a:cubicBezTo>
                            <a:pt x="570593" y="99786"/>
                            <a:pt x="576036" y="96157"/>
                            <a:pt x="582386" y="92529"/>
                          </a:cubicBezTo>
                          <a:cubicBezTo>
                            <a:pt x="588736" y="88901"/>
                            <a:pt x="598714" y="85272"/>
                            <a:pt x="604157" y="81643"/>
                          </a:cubicBezTo>
                          <a:cubicBezTo>
                            <a:pt x="609600" y="78014"/>
                            <a:pt x="615043" y="70757"/>
                            <a:pt x="615043" y="70757"/>
                          </a:cubicBezTo>
                          <a:cubicBezTo>
                            <a:pt x="618672" y="67128"/>
                            <a:pt x="621393" y="62592"/>
                            <a:pt x="625929" y="59871"/>
                          </a:cubicBezTo>
                          <a:cubicBezTo>
                            <a:pt x="630465" y="57150"/>
                            <a:pt x="635907" y="57150"/>
                            <a:pt x="642257" y="54429"/>
                          </a:cubicBezTo>
                          <a:cubicBezTo>
                            <a:pt x="648607" y="51708"/>
                            <a:pt x="660400" y="46264"/>
                            <a:pt x="664029" y="43543"/>
                          </a:cubicBezTo>
                          <a:cubicBezTo>
                            <a:pt x="667658" y="40822"/>
                            <a:pt x="662215" y="39007"/>
                            <a:pt x="664029" y="38100"/>
                          </a:cubicBezTo>
                          <a:cubicBezTo>
                            <a:pt x="665843" y="37193"/>
                            <a:pt x="672193" y="39914"/>
                            <a:pt x="674914" y="38100"/>
                          </a:cubicBezTo>
                          <a:cubicBezTo>
                            <a:pt x="677635" y="36286"/>
                            <a:pt x="677636" y="29935"/>
                            <a:pt x="680357" y="27214"/>
                          </a:cubicBezTo>
                          <a:cubicBezTo>
                            <a:pt x="683078" y="24493"/>
                            <a:pt x="686707" y="22678"/>
                            <a:pt x="691243" y="21771"/>
                          </a:cubicBezTo>
                          <a:cubicBezTo>
                            <a:pt x="695779" y="20864"/>
                            <a:pt x="703035" y="22678"/>
                            <a:pt x="707571" y="21771"/>
                          </a:cubicBezTo>
                          <a:cubicBezTo>
                            <a:pt x="712107" y="20864"/>
                            <a:pt x="714828" y="17236"/>
                            <a:pt x="718457" y="16329"/>
                          </a:cubicBezTo>
                          <a:cubicBezTo>
                            <a:pt x="722086" y="15422"/>
                            <a:pt x="724807" y="17236"/>
                            <a:pt x="729343" y="16329"/>
                          </a:cubicBezTo>
                          <a:cubicBezTo>
                            <a:pt x="733879" y="15422"/>
                            <a:pt x="741135" y="12700"/>
                            <a:pt x="745671" y="10886"/>
                          </a:cubicBezTo>
                          <a:cubicBezTo>
                            <a:pt x="750207" y="9072"/>
                            <a:pt x="752021" y="7257"/>
                            <a:pt x="756557" y="5443"/>
                          </a:cubicBezTo>
                          <a:cubicBezTo>
                            <a:pt x="761093" y="3629"/>
                            <a:pt x="772886" y="0"/>
                            <a:pt x="772886" y="0"/>
                          </a:cubicBezTo>
                          <a:lnTo>
                            <a:pt x="772886" y="0"/>
                          </a:ln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85" name="Freeform 84"/>
                    <p:cNvSpPr/>
                    <p:nvPr/>
                  </p:nvSpPr>
                  <p:spPr bwMode="auto">
                    <a:xfrm>
                      <a:off x="1296797" y="4441283"/>
                      <a:ext cx="1262151" cy="669032"/>
                    </a:xfrm>
                    <a:custGeom>
                      <a:avLst/>
                      <a:gdLst>
                        <a:gd name="connsiteX0" fmla="*/ 0 w 1262743"/>
                        <a:gd name="connsiteY0" fmla="*/ 669472 h 669472"/>
                        <a:gd name="connsiteX1" fmla="*/ 48986 w 1262743"/>
                        <a:gd name="connsiteY1" fmla="*/ 653143 h 669472"/>
                        <a:gd name="connsiteX2" fmla="*/ 59871 w 1262743"/>
                        <a:gd name="connsiteY2" fmla="*/ 653143 h 669472"/>
                        <a:gd name="connsiteX3" fmla="*/ 65314 w 1262743"/>
                        <a:gd name="connsiteY3" fmla="*/ 642258 h 669472"/>
                        <a:gd name="connsiteX4" fmla="*/ 70757 w 1262743"/>
                        <a:gd name="connsiteY4" fmla="*/ 620486 h 669472"/>
                        <a:gd name="connsiteX5" fmla="*/ 76200 w 1262743"/>
                        <a:gd name="connsiteY5" fmla="*/ 609600 h 669472"/>
                        <a:gd name="connsiteX6" fmla="*/ 87086 w 1262743"/>
                        <a:gd name="connsiteY6" fmla="*/ 609600 h 669472"/>
                        <a:gd name="connsiteX7" fmla="*/ 97971 w 1262743"/>
                        <a:gd name="connsiteY7" fmla="*/ 609600 h 669472"/>
                        <a:gd name="connsiteX8" fmla="*/ 114300 w 1262743"/>
                        <a:gd name="connsiteY8" fmla="*/ 604158 h 669472"/>
                        <a:gd name="connsiteX9" fmla="*/ 119743 w 1262743"/>
                        <a:gd name="connsiteY9" fmla="*/ 593272 h 669472"/>
                        <a:gd name="connsiteX10" fmla="*/ 119743 w 1262743"/>
                        <a:gd name="connsiteY10" fmla="*/ 587829 h 669472"/>
                        <a:gd name="connsiteX11" fmla="*/ 141514 w 1262743"/>
                        <a:gd name="connsiteY11" fmla="*/ 576943 h 669472"/>
                        <a:gd name="connsiteX12" fmla="*/ 146957 w 1262743"/>
                        <a:gd name="connsiteY12" fmla="*/ 566058 h 669472"/>
                        <a:gd name="connsiteX13" fmla="*/ 163286 w 1262743"/>
                        <a:gd name="connsiteY13" fmla="*/ 560615 h 669472"/>
                        <a:gd name="connsiteX14" fmla="*/ 174171 w 1262743"/>
                        <a:gd name="connsiteY14" fmla="*/ 555172 h 669472"/>
                        <a:gd name="connsiteX15" fmla="*/ 179614 w 1262743"/>
                        <a:gd name="connsiteY15" fmla="*/ 549729 h 669472"/>
                        <a:gd name="connsiteX16" fmla="*/ 185057 w 1262743"/>
                        <a:gd name="connsiteY16" fmla="*/ 544286 h 669472"/>
                        <a:gd name="connsiteX17" fmla="*/ 212271 w 1262743"/>
                        <a:gd name="connsiteY17" fmla="*/ 538843 h 669472"/>
                        <a:gd name="connsiteX18" fmla="*/ 228600 w 1262743"/>
                        <a:gd name="connsiteY18" fmla="*/ 538843 h 669472"/>
                        <a:gd name="connsiteX19" fmla="*/ 228600 w 1262743"/>
                        <a:gd name="connsiteY19" fmla="*/ 533400 h 669472"/>
                        <a:gd name="connsiteX20" fmla="*/ 234043 w 1262743"/>
                        <a:gd name="connsiteY20" fmla="*/ 522515 h 669472"/>
                        <a:gd name="connsiteX21" fmla="*/ 234043 w 1262743"/>
                        <a:gd name="connsiteY21" fmla="*/ 506186 h 669472"/>
                        <a:gd name="connsiteX22" fmla="*/ 244929 w 1262743"/>
                        <a:gd name="connsiteY22" fmla="*/ 500743 h 669472"/>
                        <a:gd name="connsiteX23" fmla="*/ 244929 w 1262743"/>
                        <a:gd name="connsiteY23" fmla="*/ 495300 h 669472"/>
                        <a:gd name="connsiteX24" fmla="*/ 250371 w 1262743"/>
                        <a:gd name="connsiteY24" fmla="*/ 484415 h 669472"/>
                        <a:gd name="connsiteX25" fmla="*/ 261257 w 1262743"/>
                        <a:gd name="connsiteY25" fmla="*/ 473529 h 669472"/>
                        <a:gd name="connsiteX26" fmla="*/ 272143 w 1262743"/>
                        <a:gd name="connsiteY26" fmla="*/ 462643 h 669472"/>
                        <a:gd name="connsiteX27" fmla="*/ 277586 w 1262743"/>
                        <a:gd name="connsiteY27" fmla="*/ 457200 h 669472"/>
                        <a:gd name="connsiteX28" fmla="*/ 283029 w 1262743"/>
                        <a:gd name="connsiteY28" fmla="*/ 451758 h 669472"/>
                        <a:gd name="connsiteX29" fmla="*/ 299357 w 1262743"/>
                        <a:gd name="connsiteY29" fmla="*/ 424543 h 669472"/>
                        <a:gd name="connsiteX30" fmla="*/ 326571 w 1262743"/>
                        <a:gd name="connsiteY30" fmla="*/ 413658 h 669472"/>
                        <a:gd name="connsiteX31" fmla="*/ 342900 w 1262743"/>
                        <a:gd name="connsiteY31" fmla="*/ 408215 h 669472"/>
                        <a:gd name="connsiteX32" fmla="*/ 359229 w 1262743"/>
                        <a:gd name="connsiteY32" fmla="*/ 402772 h 669472"/>
                        <a:gd name="connsiteX33" fmla="*/ 386443 w 1262743"/>
                        <a:gd name="connsiteY33" fmla="*/ 397329 h 669472"/>
                        <a:gd name="connsiteX34" fmla="*/ 408214 w 1262743"/>
                        <a:gd name="connsiteY34" fmla="*/ 386443 h 669472"/>
                        <a:gd name="connsiteX35" fmla="*/ 419100 w 1262743"/>
                        <a:gd name="connsiteY35" fmla="*/ 386443 h 669472"/>
                        <a:gd name="connsiteX36" fmla="*/ 429986 w 1262743"/>
                        <a:gd name="connsiteY36" fmla="*/ 381000 h 669472"/>
                        <a:gd name="connsiteX37" fmla="*/ 440871 w 1262743"/>
                        <a:gd name="connsiteY37" fmla="*/ 375558 h 669472"/>
                        <a:gd name="connsiteX38" fmla="*/ 451757 w 1262743"/>
                        <a:gd name="connsiteY38" fmla="*/ 359229 h 669472"/>
                        <a:gd name="connsiteX39" fmla="*/ 457200 w 1262743"/>
                        <a:gd name="connsiteY39" fmla="*/ 348343 h 669472"/>
                        <a:gd name="connsiteX40" fmla="*/ 462643 w 1262743"/>
                        <a:gd name="connsiteY40" fmla="*/ 337458 h 669472"/>
                        <a:gd name="connsiteX41" fmla="*/ 473529 w 1262743"/>
                        <a:gd name="connsiteY41" fmla="*/ 326572 h 669472"/>
                        <a:gd name="connsiteX42" fmla="*/ 489857 w 1262743"/>
                        <a:gd name="connsiteY42" fmla="*/ 326572 h 669472"/>
                        <a:gd name="connsiteX43" fmla="*/ 500743 w 1262743"/>
                        <a:gd name="connsiteY43" fmla="*/ 326572 h 669472"/>
                        <a:gd name="connsiteX44" fmla="*/ 522514 w 1262743"/>
                        <a:gd name="connsiteY44" fmla="*/ 321129 h 669472"/>
                        <a:gd name="connsiteX45" fmla="*/ 544286 w 1262743"/>
                        <a:gd name="connsiteY45" fmla="*/ 321129 h 669472"/>
                        <a:gd name="connsiteX46" fmla="*/ 549729 w 1262743"/>
                        <a:gd name="connsiteY46" fmla="*/ 315686 h 669472"/>
                        <a:gd name="connsiteX47" fmla="*/ 566057 w 1262743"/>
                        <a:gd name="connsiteY47" fmla="*/ 304800 h 669472"/>
                        <a:gd name="connsiteX48" fmla="*/ 576943 w 1262743"/>
                        <a:gd name="connsiteY48" fmla="*/ 299358 h 669472"/>
                        <a:gd name="connsiteX49" fmla="*/ 587829 w 1262743"/>
                        <a:gd name="connsiteY49" fmla="*/ 293915 h 669472"/>
                        <a:gd name="connsiteX50" fmla="*/ 593271 w 1262743"/>
                        <a:gd name="connsiteY50" fmla="*/ 288472 h 669472"/>
                        <a:gd name="connsiteX51" fmla="*/ 598714 w 1262743"/>
                        <a:gd name="connsiteY51" fmla="*/ 277586 h 669472"/>
                        <a:gd name="connsiteX52" fmla="*/ 620486 w 1262743"/>
                        <a:gd name="connsiteY52" fmla="*/ 244929 h 669472"/>
                        <a:gd name="connsiteX53" fmla="*/ 625929 w 1262743"/>
                        <a:gd name="connsiteY53" fmla="*/ 239486 h 669472"/>
                        <a:gd name="connsiteX54" fmla="*/ 642257 w 1262743"/>
                        <a:gd name="connsiteY54" fmla="*/ 234043 h 669472"/>
                        <a:gd name="connsiteX55" fmla="*/ 653143 w 1262743"/>
                        <a:gd name="connsiteY55" fmla="*/ 228600 h 669472"/>
                        <a:gd name="connsiteX56" fmla="*/ 653143 w 1262743"/>
                        <a:gd name="connsiteY56" fmla="*/ 217715 h 669472"/>
                        <a:gd name="connsiteX57" fmla="*/ 669471 w 1262743"/>
                        <a:gd name="connsiteY57" fmla="*/ 212272 h 669472"/>
                        <a:gd name="connsiteX58" fmla="*/ 685800 w 1262743"/>
                        <a:gd name="connsiteY58" fmla="*/ 212272 h 669472"/>
                        <a:gd name="connsiteX59" fmla="*/ 696686 w 1262743"/>
                        <a:gd name="connsiteY59" fmla="*/ 206829 h 669472"/>
                        <a:gd name="connsiteX60" fmla="*/ 707571 w 1262743"/>
                        <a:gd name="connsiteY60" fmla="*/ 206829 h 669472"/>
                        <a:gd name="connsiteX61" fmla="*/ 713014 w 1262743"/>
                        <a:gd name="connsiteY61" fmla="*/ 206829 h 669472"/>
                        <a:gd name="connsiteX62" fmla="*/ 718457 w 1262743"/>
                        <a:gd name="connsiteY62" fmla="*/ 195943 h 669472"/>
                        <a:gd name="connsiteX63" fmla="*/ 723900 w 1262743"/>
                        <a:gd name="connsiteY63" fmla="*/ 190500 h 669472"/>
                        <a:gd name="connsiteX64" fmla="*/ 723900 w 1262743"/>
                        <a:gd name="connsiteY64" fmla="*/ 185058 h 669472"/>
                        <a:gd name="connsiteX65" fmla="*/ 729343 w 1262743"/>
                        <a:gd name="connsiteY65" fmla="*/ 179615 h 669472"/>
                        <a:gd name="connsiteX66" fmla="*/ 789214 w 1262743"/>
                        <a:gd name="connsiteY66" fmla="*/ 179615 h 669472"/>
                        <a:gd name="connsiteX67" fmla="*/ 810986 w 1262743"/>
                        <a:gd name="connsiteY67" fmla="*/ 157843 h 669472"/>
                        <a:gd name="connsiteX68" fmla="*/ 827314 w 1262743"/>
                        <a:gd name="connsiteY68" fmla="*/ 141515 h 669472"/>
                        <a:gd name="connsiteX69" fmla="*/ 849086 w 1262743"/>
                        <a:gd name="connsiteY69" fmla="*/ 141515 h 669472"/>
                        <a:gd name="connsiteX70" fmla="*/ 870857 w 1262743"/>
                        <a:gd name="connsiteY70" fmla="*/ 141515 h 669472"/>
                        <a:gd name="connsiteX71" fmla="*/ 887186 w 1262743"/>
                        <a:gd name="connsiteY71" fmla="*/ 130629 h 669472"/>
                        <a:gd name="connsiteX72" fmla="*/ 898071 w 1262743"/>
                        <a:gd name="connsiteY72" fmla="*/ 125186 h 669472"/>
                        <a:gd name="connsiteX73" fmla="*/ 925286 w 1262743"/>
                        <a:gd name="connsiteY73" fmla="*/ 114300 h 669472"/>
                        <a:gd name="connsiteX74" fmla="*/ 947057 w 1262743"/>
                        <a:gd name="connsiteY74" fmla="*/ 114300 h 669472"/>
                        <a:gd name="connsiteX75" fmla="*/ 963386 w 1262743"/>
                        <a:gd name="connsiteY75" fmla="*/ 108858 h 669472"/>
                        <a:gd name="connsiteX76" fmla="*/ 979714 w 1262743"/>
                        <a:gd name="connsiteY76" fmla="*/ 97972 h 669472"/>
                        <a:gd name="connsiteX77" fmla="*/ 996043 w 1262743"/>
                        <a:gd name="connsiteY77" fmla="*/ 92529 h 669472"/>
                        <a:gd name="connsiteX78" fmla="*/ 1001486 w 1262743"/>
                        <a:gd name="connsiteY78" fmla="*/ 92529 h 669472"/>
                        <a:gd name="connsiteX79" fmla="*/ 1017814 w 1262743"/>
                        <a:gd name="connsiteY79" fmla="*/ 87086 h 669472"/>
                        <a:gd name="connsiteX80" fmla="*/ 1023257 w 1262743"/>
                        <a:gd name="connsiteY80" fmla="*/ 81643 h 669472"/>
                        <a:gd name="connsiteX81" fmla="*/ 1039586 w 1262743"/>
                        <a:gd name="connsiteY81" fmla="*/ 76200 h 669472"/>
                        <a:gd name="connsiteX82" fmla="*/ 1045029 w 1262743"/>
                        <a:gd name="connsiteY82" fmla="*/ 70758 h 669472"/>
                        <a:gd name="connsiteX83" fmla="*/ 1077686 w 1262743"/>
                        <a:gd name="connsiteY83" fmla="*/ 54429 h 669472"/>
                        <a:gd name="connsiteX84" fmla="*/ 1099457 w 1262743"/>
                        <a:gd name="connsiteY84" fmla="*/ 38100 h 669472"/>
                        <a:gd name="connsiteX85" fmla="*/ 1115786 w 1262743"/>
                        <a:gd name="connsiteY85" fmla="*/ 38100 h 669472"/>
                        <a:gd name="connsiteX86" fmla="*/ 1137557 w 1262743"/>
                        <a:gd name="connsiteY86" fmla="*/ 27215 h 669472"/>
                        <a:gd name="connsiteX87" fmla="*/ 1153886 w 1262743"/>
                        <a:gd name="connsiteY87" fmla="*/ 27215 h 669472"/>
                        <a:gd name="connsiteX88" fmla="*/ 1186543 w 1262743"/>
                        <a:gd name="connsiteY88" fmla="*/ 21772 h 669472"/>
                        <a:gd name="connsiteX89" fmla="*/ 1197429 w 1262743"/>
                        <a:gd name="connsiteY89" fmla="*/ 10886 h 669472"/>
                        <a:gd name="connsiteX90" fmla="*/ 1208314 w 1262743"/>
                        <a:gd name="connsiteY90" fmla="*/ 5443 h 669472"/>
                        <a:gd name="connsiteX91" fmla="*/ 1224643 w 1262743"/>
                        <a:gd name="connsiteY91" fmla="*/ 5443 h 669472"/>
                        <a:gd name="connsiteX92" fmla="*/ 1240971 w 1262743"/>
                        <a:gd name="connsiteY92" fmla="*/ 5443 h 669472"/>
                        <a:gd name="connsiteX93" fmla="*/ 1251857 w 1262743"/>
                        <a:gd name="connsiteY93" fmla="*/ 5443 h 669472"/>
                        <a:gd name="connsiteX94" fmla="*/ 1262743 w 1262743"/>
                        <a:gd name="connsiteY94" fmla="*/ 0 h 669472"/>
                        <a:gd name="connsiteX95" fmla="*/ 1262743 w 1262743"/>
                        <a:gd name="connsiteY95" fmla="*/ 0 h 6694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</a:cxnLst>
                      <a:rect l="l" t="t" r="r" b="b"/>
                      <a:pathLst>
                        <a:path w="1262743" h="669472">
                          <a:moveTo>
                            <a:pt x="0" y="669472"/>
                          </a:moveTo>
                          <a:cubicBezTo>
                            <a:pt x="19504" y="662668"/>
                            <a:pt x="39008" y="655864"/>
                            <a:pt x="48986" y="653143"/>
                          </a:cubicBezTo>
                          <a:cubicBezTo>
                            <a:pt x="58964" y="650422"/>
                            <a:pt x="57150" y="654957"/>
                            <a:pt x="59871" y="653143"/>
                          </a:cubicBezTo>
                          <a:cubicBezTo>
                            <a:pt x="62592" y="651329"/>
                            <a:pt x="63500" y="647701"/>
                            <a:pt x="65314" y="642258"/>
                          </a:cubicBezTo>
                          <a:cubicBezTo>
                            <a:pt x="67128" y="636815"/>
                            <a:pt x="68943" y="625929"/>
                            <a:pt x="70757" y="620486"/>
                          </a:cubicBezTo>
                          <a:cubicBezTo>
                            <a:pt x="72571" y="615043"/>
                            <a:pt x="73479" y="611414"/>
                            <a:pt x="76200" y="609600"/>
                          </a:cubicBezTo>
                          <a:cubicBezTo>
                            <a:pt x="78921" y="607786"/>
                            <a:pt x="87086" y="609600"/>
                            <a:pt x="87086" y="609600"/>
                          </a:cubicBezTo>
                          <a:cubicBezTo>
                            <a:pt x="90714" y="609600"/>
                            <a:pt x="93435" y="610507"/>
                            <a:pt x="97971" y="609600"/>
                          </a:cubicBezTo>
                          <a:cubicBezTo>
                            <a:pt x="102507" y="608693"/>
                            <a:pt x="110671" y="606879"/>
                            <a:pt x="114300" y="604158"/>
                          </a:cubicBezTo>
                          <a:cubicBezTo>
                            <a:pt x="117929" y="601437"/>
                            <a:pt x="118836" y="595993"/>
                            <a:pt x="119743" y="593272"/>
                          </a:cubicBezTo>
                          <a:cubicBezTo>
                            <a:pt x="120650" y="590551"/>
                            <a:pt x="116115" y="590550"/>
                            <a:pt x="119743" y="587829"/>
                          </a:cubicBezTo>
                          <a:cubicBezTo>
                            <a:pt x="123371" y="585108"/>
                            <a:pt x="136978" y="580571"/>
                            <a:pt x="141514" y="576943"/>
                          </a:cubicBezTo>
                          <a:cubicBezTo>
                            <a:pt x="146050" y="573315"/>
                            <a:pt x="143328" y="568779"/>
                            <a:pt x="146957" y="566058"/>
                          </a:cubicBezTo>
                          <a:cubicBezTo>
                            <a:pt x="150586" y="563337"/>
                            <a:pt x="158750" y="562429"/>
                            <a:pt x="163286" y="560615"/>
                          </a:cubicBezTo>
                          <a:cubicBezTo>
                            <a:pt x="167822" y="558801"/>
                            <a:pt x="171450" y="556986"/>
                            <a:pt x="174171" y="555172"/>
                          </a:cubicBezTo>
                          <a:cubicBezTo>
                            <a:pt x="176892" y="553358"/>
                            <a:pt x="179614" y="549729"/>
                            <a:pt x="179614" y="549729"/>
                          </a:cubicBezTo>
                          <a:lnTo>
                            <a:pt x="185057" y="544286"/>
                          </a:lnTo>
                          <a:cubicBezTo>
                            <a:pt x="190500" y="542472"/>
                            <a:pt x="205014" y="539750"/>
                            <a:pt x="212271" y="538843"/>
                          </a:cubicBezTo>
                          <a:cubicBezTo>
                            <a:pt x="219528" y="537936"/>
                            <a:pt x="225879" y="539750"/>
                            <a:pt x="228600" y="538843"/>
                          </a:cubicBezTo>
                          <a:cubicBezTo>
                            <a:pt x="231321" y="537936"/>
                            <a:pt x="227693" y="536121"/>
                            <a:pt x="228600" y="533400"/>
                          </a:cubicBezTo>
                          <a:cubicBezTo>
                            <a:pt x="229507" y="530679"/>
                            <a:pt x="233136" y="527051"/>
                            <a:pt x="234043" y="522515"/>
                          </a:cubicBezTo>
                          <a:cubicBezTo>
                            <a:pt x="234950" y="517979"/>
                            <a:pt x="232229" y="509815"/>
                            <a:pt x="234043" y="506186"/>
                          </a:cubicBezTo>
                          <a:cubicBezTo>
                            <a:pt x="235857" y="502557"/>
                            <a:pt x="243115" y="502557"/>
                            <a:pt x="244929" y="500743"/>
                          </a:cubicBezTo>
                          <a:cubicBezTo>
                            <a:pt x="246743" y="498929"/>
                            <a:pt x="244022" y="498021"/>
                            <a:pt x="244929" y="495300"/>
                          </a:cubicBezTo>
                          <a:cubicBezTo>
                            <a:pt x="245836" y="492579"/>
                            <a:pt x="247650" y="488043"/>
                            <a:pt x="250371" y="484415"/>
                          </a:cubicBezTo>
                          <a:cubicBezTo>
                            <a:pt x="253092" y="480787"/>
                            <a:pt x="261257" y="473529"/>
                            <a:pt x="261257" y="473529"/>
                          </a:cubicBezTo>
                          <a:lnTo>
                            <a:pt x="272143" y="462643"/>
                          </a:lnTo>
                          <a:lnTo>
                            <a:pt x="277586" y="457200"/>
                          </a:lnTo>
                          <a:cubicBezTo>
                            <a:pt x="279400" y="455386"/>
                            <a:pt x="279401" y="457201"/>
                            <a:pt x="283029" y="451758"/>
                          </a:cubicBezTo>
                          <a:cubicBezTo>
                            <a:pt x="286657" y="446315"/>
                            <a:pt x="292100" y="430893"/>
                            <a:pt x="299357" y="424543"/>
                          </a:cubicBezTo>
                          <a:cubicBezTo>
                            <a:pt x="306614" y="418193"/>
                            <a:pt x="319314" y="416379"/>
                            <a:pt x="326571" y="413658"/>
                          </a:cubicBezTo>
                          <a:cubicBezTo>
                            <a:pt x="333828" y="410937"/>
                            <a:pt x="342900" y="408215"/>
                            <a:pt x="342900" y="408215"/>
                          </a:cubicBezTo>
                          <a:cubicBezTo>
                            <a:pt x="348343" y="406401"/>
                            <a:pt x="351972" y="404586"/>
                            <a:pt x="359229" y="402772"/>
                          </a:cubicBezTo>
                          <a:cubicBezTo>
                            <a:pt x="366486" y="400958"/>
                            <a:pt x="378279" y="400051"/>
                            <a:pt x="386443" y="397329"/>
                          </a:cubicBezTo>
                          <a:cubicBezTo>
                            <a:pt x="394607" y="394608"/>
                            <a:pt x="402771" y="388257"/>
                            <a:pt x="408214" y="386443"/>
                          </a:cubicBezTo>
                          <a:cubicBezTo>
                            <a:pt x="413657" y="384629"/>
                            <a:pt x="415471" y="387350"/>
                            <a:pt x="419100" y="386443"/>
                          </a:cubicBezTo>
                          <a:cubicBezTo>
                            <a:pt x="422729" y="385536"/>
                            <a:pt x="429986" y="381000"/>
                            <a:pt x="429986" y="381000"/>
                          </a:cubicBezTo>
                          <a:cubicBezTo>
                            <a:pt x="433614" y="379186"/>
                            <a:pt x="437243" y="379186"/>
                            <a:pt x="440871" y="375558"/>
                          </a:cubicBezTo>
                          <a:cubicBezTo>
                            <a:pt x="444499" y="371930"/>
                            <a:pt x="449036" y="363765"/>
                            <a:pt x="451757" y="359229"/>
                          </a:cubicBezTo>
                          <a:cubicBezTo>
                            <a:pt x="454478" y="354693"/>
                            <a:pt x="457200" y="348343"/>
                            <a:pt x="457200" y="348343"/>
                          </a:cubicBezTo>
                          <a:cubicBezTo>
                            <a:pt x="459014" y="344715"/>
                            <a:pt x="459922" y="341086"/>
                            <a:pt x="462643" y="337458"/>
                          </a:cubicBezTo>
                          <a:cubicBezTo>
                            <a:pt x="465364" y="333830"/>
                            <a:pt x="468993" y="328386"/>
                            <a:pt x="473529" y="326572"/>
                          </a:cubicBezTo>
                          <a:cubicBezTo>
                            <a:pt x="478065" y="324758"/>
                            <a:pt x="489857" y="326572"/>
                            <a:pt x="489857" y="326572"/>
                          </a:cubicBezTo>
                          <a:cubicBezTo>
                            <a:pt x="494393" y="326572"/>
                            <a:pt x="495300" y="327479"/>
                            <a:pt x="500743" y="326572"/>
                          </a:cubicBezTo>
                          <a:cubicBezTo>
                            <a:pt x="506186" y="325665"/>
                            <a:pt x="515257" y="322036"/>
                            <a:pt x="522514" y="321129"/>
                          </a:cubicBezTo>
                          <a:cubicBezTo>
                            <a:pt x="529771" y="320222"/>
                            <a:pt x="539750" y="322036"/>
                            <a:pt x="544286" y="321129"/>
                          </a:cubicBezTo>
                          <a:cubicBezTo>
                            <a:pt x="548822" y="320222"/>
                            <a:pt x="546101" y="318407"/>
                            <a:pt x="549729" y="315686"/>
                          </a:cubicBezTo>
                          <a:cubicBezTo>
                            <a:pt x="553357" y="312965"/>
                            <a:pt x="561521" y="307521"/>
                            <a:pt x="566057" y="304800"/>
                          </a:cubicBezTo>
                          <a:cubicBezTo>
                            <a:pt x="570593" y="302079"/>
                            <a:pt x="576943" y="299358"/>
                            <a:pt x="576943" y="299358"/>
                          </a:cubicBezTo>
                          <a:cubicBezTo>
                            <a:pt x="580571" y="297544"/>
                            <a:pt x="585108" y="295729"/>
                            <a:pt x="587829" y="293915"/>
                          </a:cubicBezTo>
                          <a:cubicBezTo>
                            <a:pt x="590550" y="292101"/>
                            <a:pt x="591457" y="291193"/>
                            <a:pt x="593271" y="288472"/>
                          </a:cubicBezTo>
                          <a:cubicBezTo>
                            <a:pt x="595085" y="285751"/>
                            <a:pt x="594178" y="284843"/>
                            <a:pt x="598714" y="277586"/>
                          </a:cubicBezTo>
                          <a:cubicBezTo>
                            <a:pt x="603250" y="270329"/>
                            <a:pt x="615950" y="251279"/>
                            <a:pt x="620486" y="244929"/>
                          </a:cubicBezTo>
                          <a:cubicBezTo>
                            <a:pt x="625022" y="238579"/>
                            <a:pt x="622301" y="241300"/>
                            <a:pt x="625929" y="239486"/>
                          </a:cubicBezTo>
                          <a:cubicBezTo>
                            <a:pt x="629557" y="237672"/>
                            <a:pt x="637721" y="235857"/>
                            <a:pt x="642257" y="234043"/>
                          </a:cubicBezTo>
                          <a:cubicBezTo>
                            <a:pt x="646793" y="232229"/>
                            <a:pt x="651329" y="231321"/>
                            <a:pt x="653143" y="228600"/>
                          </a:cubicBezTo>
                          <a:cubicBezTo>
                            <a:pt x="654957" y="225879"/>
                            <a:pt x="650422" y="220436"/>
                            <a:pt x="653143" y="217715"/>
                          </a:cubicBezTo>
                          <a:cubicBezTo>
                            <a:pt x="655864" y="214994"/>
                            <a:pt x="664028" y="213179"/>
                            <a:pt x="669471" y="212272"/>
                          </a:cubicBezTo>
                          <a:cubicBezTo>
                            <a:pt x="674914" y="211365"/>
                            <a:pt x="681264" y="213179"/>
                            <a:pt x="685800" y="212272"/>
                          </a:cubicBezTo>
                          <a:cubicBezTo>
                            <a:pt x="690336" y="211365"/>
                            <a:pt x="693057" y="207736"/>
                            <a:pt x="696686" y="206829"/>
                          </a:cubicBezTo>
                          <a:cubicBezTo>
                            <a:pt x="700315" y="205922"/>
                            <a:pt x="707571" y="206829"/>
                            <a:pt x="707571" y="206829"/>
                          </a:cubicBezTo>
                          <a:cubicBezTo>
                            <a:pt x="710292" y="206829"/>
                            <a:pt x="711200" y="208643"/>
                            <a:pt x="713014" y="206829"/>
                          </a:cubicBezTo>
                          <a:cubicBezTo>
                            <a:pt x="714828" y="205015"/>
                            <a:pt x="716643" y="198664"/>
                            <a:pt x="718457" y="195943"/>
                          </a:cubicBezTo>
                          <a:cubicBezTo>
                            <a:pt x="720271" y="193222"/>
                            <a:pt x="722993" y="192314"/>
                            <a:pt x="723900" y="190500"/>
                          </a:cubicBezTo>
                          <a:cubicBezTo>
                            <a:pt x="724807" y="188686"/>
                            <a:pt x="722993" y="186872"/>
                            <a:pt x="723900" y="185058"/>
                          </a:cubicBezTo>
                          <a:cubicBezTo>
                            <a:pt x="724807" y="183244"/>
                            <a:pt x="718457" y="180522"/>
                            <a:pt x="729343" y="179615"/>
                          </a:cubicBezTo>
                          <a:cubicBezTo>
                            <a:pt x="740229" y="178708"/>
                            <a:pt x="775607" y="183244"/>
                            <a:pt x="789214" y="179615"/>
                          </a:cubicBezTo>
                          <a:cubicBezTo>
                            <a:pt x="802821" y="175986"/>
                            <a:pt x="810986" y="157843"/>
                            <a:pt x="810986" y="157843"/>
                          </a:cubicBezTo>
                          <a:cubicBezTo>
                            <a:pt x="817336" y="151493"/>
                            <a:pt x="820964" y="144236"/>
                            <a:pt x="827314" y="141515"/>
                          </a:cubicBezTo>
                          <a:cubicBezTo>
                            <a:pt x="833664" y="138794"/>
                            <a:pt x="849086" y="141515"/>
                            <a:pt x="849086" y="141515"/>
                          </a:cubicBezTo>
                          <a:cubicBezTo>
                            <a:pt x="856343" y="141515"/>
                            <a:pt x="864507" y="143329"/>
                            <a:pt x="870857" y="141515"/>
                          </a:cubicBezTo>
                          <a:cubicBezTo>
                            <a:pt x="877207" y="139701"/>
                            <a:pt x="882650" y="133350"/>
                            <a:pt x="887186" y="130629"/>
                          </a:cubicBezTo>
                          <a:cubicBezTo>
                            <a:pt x="891722" y="127908"/>
                            <a:pt x="891721" y="127907"/>
                            <a:pt x="898071" y="125186"/>
                          </a:cubicBezTo>
                          <a:cubicBezTo>
                            <a:pt x="904421" y="122465"/>
                            <a:pt x="917122" y="116114"/>
                            <a:pt x="925286" y="114300"/>
                          </a:cubicBezTo>
                          <a:cubicBezTo>
                            <a:pt x="933450" y="112486"/>
                            <a:pt x="940707" y="115207"/>
                            <a:pt x="947057" y="114300"/>
                          </a:cubicBezTo>
                          <a:cubicBezTo>
                            <a:pt x="953407" y="113393"/>
                            <a:pt x="957943" y="111579"/>
                            <a:pt x="963386" y="108858"/>
                          </a:cubicBezTo>
                          <a:cubicBezTo>
                            <a:pt x="968829" y="106137"/>
                            <a:pt x="974271" y="100694"/>
                            <a:pt x="979714" y="97972"/>
                          </a:cubicBezTo>
                          <a:cubicBezTo>
                            <a:pt x="985157" y="95251"/>
                            <a:pt x="992414" y="93436"/>
                            <a:pt x="996043" y="92529"/>
                          </a:cubicBezTo>
                          <a:cubicBezTo>
                            <a:pt x="999672" y="91622"/>
                            <a:pt x="997857" y="93436"/>
                            <a:pt x="1001486" y="92529"/>
                          </a:cubicBezTo>
                          <a:cubicBezTo>
                            <a:pt x="1005115" y="91622"/>
                            <a:pt x="1014186" y="88900"/>
                            <a:pt x="1017814" y="87086"/>
                          </a:cubicBezTo>
                          <a:cubicBezTo>
                            <a:pt x="1021442" y="85272"/>
                            <a:pt x="1019628" y="83457"/>
                            <a:pt x="1023257" y="81643"/>
                          </a:cubicBezTo>
                          <a:cubicBezTo>
                            <a:pt x="1026886" y="79829"/>
                            <a:pt x="1035958" y="78014"/>
                            <a:pt x="1039586" y="76200"/>
                          </a:cubicBezTo>
                          <a:cubicBezTo>
                            <a:pt x="1043214" y="74386"/>
                            <a:pt x="1038679" y="74386"/>
                            <a:pt x="1045029" y="70758"/>
                          </a:cubicBezTo>
                          <a:cubicBezTo>
                            <a:pt x="1051379" y="67130"/>
                            <a:pt x="1068615" y="59872"/>
                            <a:pt x="1077686" y="54429"/>
                          </a:cubicBezTo>
                          <a:cubicBezTo>
                            <a:pt x="1086757" y="48986"/>
                            <a:pt x="1093107" y="40821"/>
                            <a:pt x="1099457" y="38100"/>
                          </a:cubicBezTo>
                          <a:cubicBezTo>
                            <a:pt x="1105807" y="35379"/>
                            <a:pt x="1109436" y="39914"/>
                            <a:pt x="1115786" y="38100"/>
                          </a:cubicBezTo>
                          <a:cubicBezTo>
                            <a:pt x="1122136" y="36286"/>
                            <a:pt x="1131207" y="29029"/>
                            <a:pt x="1137557" y="27215"/>
                          </a:cubicBezTo>
                          <a:cubicBezTo>
                            <a:pt x="1143907" y="25401"/>
                            <a:pt x="1145722" y="28122"/>
                            <a:pt x="1153886" y="27215"/>
                          </a:cubicBezTo>
                          <a:cubicBezTo>
                            <a:pt x="1162050" y="26308"/>
                            <a:pt x="1179286" y="24493"/>
                            <a:pt x="1186543" y="21772"/>
                          </a:cubicBezTo>
                          <a:cubicBezTo>
                            <a:pt x="1193800" y="19051"/>
                            <a:pt x="1193801" y="13607"/>
                            <a:pt x="1197429" y="10886"/>
                          </a:cubicBezTo>
                          <a:cubicBezTo>
                            <a:pt x="1201057" y="8165"/>
                            <a:pt x="1203778" y="6350"/>
                            <a:pt x="1208314" y="5443"/>
                          </a:cubicBezTo>
                          <a:cubicBezTo>
                            <a:pt x="1212850" y="4536"/>
                            <a:pt x="1224643" y="5443"/>
                            <a:pt x="1224643" y="5443"/>
                          </a:cubicBezTo>
                          <a:lnTo>
                            <a:pt x="1240971" y="5443"/>
                          </a:lnTo>
                          <a:cubicBezTo>
                            <a:pt x="1245507" y="5443"/>
                            <a:pt x="1248228" y="6350"/>
                            <a:pt x="1251857" y="5443"/>
                          </a:cubicBezTo>
                          <a:cubicBezTo>
                            <a:pt x="1255486" y="4536"/>
                            <a:pt x="1262743" y="0"/>
                            <a:pt x="1262743" y="0"/>
                          </a:cubicBezTo>
                          <a:lnTo>
                            <a:pt x="1262743" y="0"/>
                          </a:ln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75" name="Freeform 74"/>
                  <p:cNvSpPr/>
                  <p:nvPr/>
                </p:nvSpPr>
                <p:spPr bwMode="auto">
                  <a:xfrm>
                    <a:off x="2537999" y="3953721"/>
                    <a:ext cx="1576375" cy="496308"/>
                  </a:xfrm>
                  <a:custGeom>
                    <a:avLst/>
                    <a:gdLst>
                      <a:gd name="connsiteX0" fmla="*/ 0 w 1576387"/>
                      <a:gd name="connsiteY0" fmla="*/ 495696 h 495696"/>
                      <a:gd name="connsiteX1" fmla="*/ 45244 w 1576387"/>
                      <a:gd name="connsiteY1" fmla="*/ 459977 h 495696"/>
                      <a:gd name="connsiteX2" fmla="*/ 52387 w 1576387"/>
                      <a:gd name="connsiteY2" fmla="*/ 455215 h 495696"/>
                      <a:gd name="connsiteX3" fmla="*/ 66675 w 1576387"/>
                      <a:gd name="connsiteY3" fmla="*/ 445690 h 495696"/>
                      <a:gd name="connsiteX4" fmla="*/ 85725 w 1576387"/>
                      <a:gd name="connsiteY4" fmla="*/ 443309 h 495696"/>
                      <a:gd name="connsiteX5" fmla="*/ 107156 w 1576387"/>
                      <a:gd name="connsiteY5" fmla="*/ 443309 h 495696"/>
                      <a:gd name="connsiteX6" fmla="*/ 126206 w 1576387"/>
                      <a:gd name="connsiteY6" fmla="*/ 438546 h 495696"/>
                      <a:gd name="connsiteX7" fmla="*/ 138112 w 1576387"/>
                      <a:gd name="connsiteY7" fmla="*/ 429021 h 495696"/>
                      <a:gd name="connsiteX8" fmla="*/ 150019 w 1576387"/>
                      <a:gd name="connsiteY8" fmla="*/ 419496 h 495696"/>
                      <a:gd name="connsiteX9" fmla="*/ 159544 w 1576387"/>
                      <a:gd name="connsiteY9" fmla="*/ 414734 h 495696"/>
                      <a:gd name="connsiteX10" fmla="*/ 173831 w 1576387"/>
                      <a:gd name="connsiteY10" fmla="*/ 398065 h 495696"/>
                      <a:gd name="connsiteX11" fmla="*/ 180975 w 1576387"/>
                      <a:gd name="connsiteY11" fmla="*/ 388540 h 495696"/>
                      <a:gd name="connsiteX12" fmla="*/ 200025 w 1576387"/>
                      <a:gd name="connsiteY12" fmla="*/ 388540 h 495696"/>
                      <a:gd name="connsiteX13" fmla="*/ 207169 w 1576387"/>
                      <a:gd name="connsiteY13" fmla="*/ 386159 h 495696"/>
                      <a:gd name="connsiteX14" fmla="*/ 214312 w 1576387"/>
                      <a:gd name="connsiteY14" fmla="*/ 376634 h 495696"/>
                      <a:gd name="connsiteX15" fmla="*/ 228600 w 1576387"/>
                      <a:gd name="connsiteY15" fmla="*/ 369490 h 495696"/>
                      <a:gd name="connsiteX16" fmla="*/ 245269 w 1576387"/>
                      <a:gd name="connsiteY16" fmla="*/ 364727 h 495696"/>
                      <a:gd name="connsiteX17" fmla="*/ 257175 w 1576387"/>
                      <a:gd name="connsiteY17" fmla="*/ 357584 h 495696"/>
                      <a:gd name="connsiteX18" fmla="*/ 271462 w 1576387"/>
                      <a:gd name="connsiteY18" fmla="*/ 348059 h 495696"/>
                      <a:gd name="connsiteX19" fmla="*/ 347662 w 1576387"/>
                      <a:gd name="connsiteY19" fmla="*/ 345677 h 495696"/>
                      <a:gd name="connsiteX20" fmla="*/ 359569 w 1576387"/>
                      <a:gd name="connsiteY20" fmla="*/ 338534 h 495696"/>
                      <a:gd name="connsiteX21" fmla="*/ 369094 w 1576387"/>
                      <a:gd name="connsiteY21" fmla="*/ 333771 h 495696"/>
                      <a:gd name="connsiteX22" fmla="*/ 371475 w 1576387"/>
                      <a:gd name="connsiteY22" fmla="*/ 331390 h 495696"/>
                      <a:gd name="connsiteX23" fmla="*/ 447675 w 1576387"/>
                      <a:gd name="connsiteY23" fmla="*/ 331390 h 495696"/>
                      <a:gd name="connsiteX24" fmla="*/ 466725 w 1576387"/>
                      <a:gd name="connsiteY24" fmla="*/ 321865 h 495696"/>
                      <a:gd name="connsiteX25" fmla="*/ 476250 w 1576387"/>
                      <a:gd name="connsiteY25" fmla="*/ 317102 h 495696"/>
                      <a:gd name="connsiteX26" fmla="*/ 485775 w 1576387"/>
                      <a:gd name="connsiteY26" fmla="*/ 309959 h 495696"/>
                      <a:gd name="connsiteX27" fmla="*/ 569119 w 1576387"/>
                      <a:gd name="connsiteY27" fmla="*/ 309959 h 495696"/>
                      <a:gd name="connsiteX28" fmla="*/ 583406 w 1576387"/>
                      <a:gd name="connsiteY28" fmla="*/ 293290 h 495696"/>
                      <a:gd name="connsiteX29" fmla="*/ 592931 w 1576387"/>
                      <a:gd name="connsiteY29" fmla="*/ 281384 h 495696"/>
                      <a:gd name="connsiteX30" fmla="*/ 631031 w 1576387"/>
                      <a:gd name="connsiteY30" fmla="*/ 283765 h 495696"/>
                      <a:gd name="connsiteX31" fmla="*/ 669131 w 1576387"/>
                      <a:gd name="connsiteY31" fmla="*/ 262334 h 495696"/>
                      <a:gd name="connsiteX32" fmla="*/ 673894 w 1576387"/>
                      <a:gd name="connsiteY32" fmla="*/ 243284 h 495696"/>
                      <a:gd name="connsiteX33" fmla="*/ 728662 w 1576387"/>
                      <a:gd name="connsiteY33" fmla="*/ 243284 h 495696"/>
                      <a:gd name="connsiteX34" fmla="*/ 759619 w 1576387"/>
                      <a:gd name="connsiteY34" fmla="*/ 233759 h 495696"/>
                      <a:gd name="connsiteX35" fmla="*/ 781050 w 1576387"/>
                      <a:gd name="connsiteY35" fmla="*/ 226615 h 495696"/>
                      <a:gd name="connsiteX36" fmla="*/ 788194 w 1576387"/>
                      <a:gd name="connsiteY36" fmla="*/ 217090 h 495696"/>
                      <a:gd name="connsiteX37" fmla="*/ 807244 w 1576387"/>
                      <a:gd name="connsiteY37" fmla="*/ 217090 h 495696"/>
                      <a:gd name="connsiteX38" fmla="*/ 850106 w 1576387"/>
                      <a:gd name="connsiteY38" fmla="*/ 174227 h 495696"/>
                      <a:gd name="connsiteX39" fmla="*/ 864394 w 1576387"/>
                      <a:gd name="connsiteY39" fmla="*/ 164702 h 495696"/>
                      <a:gd name="connsiteX40" fmla="*/ 883444 w 1576387"/>
                      <a:gd name="connsiteY40" fmla="*/ 162321 h 495696"/>
                      <a:gd name="connsiteX41" fmla="*/ 890587 w 1576387"/>
                      <a:gd name="connsiteY41" fmla="*/ 157559 h 495696"/>
                      <a:gd name="connsiteX42" fmla="*/ 902494 w 1576387"/>
                      <a:gd name="connsiteY42" fmla="*/ 152796 h 495696"/>
                      <a:gd name="connsiteX43" fmla="*/ 907256 w 1576387"/>
                      <a:gd name="connsiteY43" fmla="*/ 150415 h 495696"/>
                      <a:gd name="connsiteX44" fmla="*/ 962025 w 1576387"/>
                      <a:gd name="connsiteY44" fmla="*/ 148034 h 495696"/>
                      <a:gd name="connsiteX45" fmla="*/ 964406 w 1576387"/>
                      <a:gd name="connsiteY45" fmla="*/ 131365 h 495696"/>
                      <a:gd name="connsiteX46" fmla="*/ 1007269 w 1576387"/>
                      <a:gd name="connsiteY46" fmla="*/ 128984 h 495696"/>
                      <a:gd name="connsiteX47" fmla="*/ 1016794 w 1576387"/>
                      <a:gd name="connsiteY47" fmla="*/ 121840 h 495696"/>
                      <a:gd name="connsiteX48" fmla="*/ 1069181 w 1576387"/>
                      <a:gd name="connsiteY48" fmla="*/ 121840 h 495696"/>
                      <a:gd name="connsiteX49" fmla="*/ 1214437 w 1576387"/>
                      <a:gd name="connsiteY49" fmla="*/ 119459 h 495696"/>
                      <a:gd name="connsiteX50" fmla="*/ 1276350 w 1576387"/>
                      <a:gd name="connsiteY50" fmla="*/ 107552 h 495696"/>
                      <a:gd name="connsiteX51" fmla="*/ 1288256 w 1576387"/>
                      <a:gd name="connsiteY51" fmla="*/ 100409 h 495696"/>
                      <a:gd name="connsiteX52" fmla="*/ 1293019 w 1576387"/>
                      <a:gd name="connsiteY52" fmla="*/ 90884 h 495696"/>
                      <a:gd name="connsiteX53" fmla="*/ 1302544 w 1576387"/>
                      <a:gd name="connsiteY53" fmla="*/ 81359 h 495696"/>
                      <a:gd name="connsiteX54" fmla="*/ 1333500 w 1576387"/>
                      <a:gd name="connsiteY54" fmla="*/ 81359 h 495696"/>
                      <a:gd name="connsiteX55" fmla="*/ 1335881 w 1576387"/>
                      <a:gd name="connsiteY55" fmla="*/ 71834 h 495696"/>
                      <a:gd name="connsiteX56" fmla="*/ 1404937 w 1576387"/>
                      <a:gd name="connsiteY56" fmla="*/ 71834 h 495696"/>
                      <a:gd name="connsiteX57" fmla="*/ 1421606 w 1576387"/>
                      <a:gd name="connsiteY57" fmla="*/ 67071 h 495696"/>
                      <a:gd name="connsiteX58" fmla="*/ 1431131 w 1576387"/>
                      <a:gd name="connsiteY58" fmla="*/ 52784 h 495696"/>
                      <a:gd name="connsiteX59" fmla="*/ 1438275 w 1576387"/>
                      <a:gd name="connsiteY59" fmla="*/ 43259 h 495696"/>
                      <a:gd name="connsiteX60" fmla="*/ 1466850 w 1576387"/>
                      <a:gd name="connsiteY60" fmla="*/ 43259 h 495696"/>
                      <a:gd name="connsiteX61" fmla="*/ 1476375 w 1576387"/>
                      <a:gd name="connsiteY61" fmla="*/ 36115 h 495696"/>
                      <a:gd name="connsiteX62" fmla="*/ 1509712 w 1576387"/>
                      <a:gd name="connsiteY62" fmla="*/ 33734 h 495696"/>
                      <a:gd name="connsiteX63" fmla="*/ 1535906 w 1576387"/>
                      <a:gd name="connsiteY63" fmla="*/ 5159 h 495696"/>
                      <a:gd name="connsiteX64" fmla="*/ 1576387 w 1576387"/>
                      <a:gd name="connsiteY64" fmla="*/ 2777 h 495696"/>
                      <a:gd name="connsiteX65" fmla="*/ 1576387 w 1576387"/>
                      <a:gd name="connsiteY65" fmla="*/ 2777 h 495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1576387" h="495696">
                        <a:moveTo>
                          <a:pt x="0" y="495696"/>
                        </a:moveTo>
                        <a:lnTo>
                          <a:pt x="45244" y="459977"/>
                        </a:lnTo>
                        <a:cubicBezTo>
                          <a:pt x="53975" y="453230"/>
                          <a:pt x="52387" y="455215"/>
                          <a:pt x="52387" y="455215"/>
                        </a:cubicBezTo>
                        <a:cubicBezTo>
                          <a:pt x="55959" y="452834"/>
                          <a:pt x="61119" y="447674"/>
                          <a:pt x="66675" y="445690"/>
                        </a:cubicBezTo>
                        <a:cubicBezTo>
                          <a:pt x="72231" y="443706"/>
                          <a:pt x="78978" y="443706"/>
                          <a:pt x="85725" y="443309"/>
                        </a:cubicBezTo>
                        <a:cubicBezTo>
                          <a:pt x="92472" y="442912"/>
                          <a:pt x="100409" y="444103"/>
                          <a:pt x="107156" y="443309"/>
                        </a:cubicBezTo>
                        <a:cubicBezTo>
                          <a:pt x="113903" y="442515"/>
                          <a:pt x="121047" y="440927"/>
                          <a:pt x="126206" y="438546"/>
                        </a:cubicBezTo>
                        <a:cubicBezTo>
                          <a:pt x="131365" y="436165"/>
                          <a:pt x="138112" y="429021"/>
                          <a:pt x="138112" y="429021"/>
                        </a:cubicBezTo>
                        <a:cubicBezTo>
                          <a:pt x="142081" y="425846"/>
                          <a:pt x="146447" y="421877"/>
                          <a:pt x="150019" y="419496"/>
                        </a:cubicBezTo>
                        <a:cubicBezTo>
                          <a:pt x="153591" y="417115"/>
                          <a:pt x="155575" y="418306"/>
                          <a:pt x="159544" y="414734"/>
                        </a:cubicBezTo>
                        <a:cubicBezTo>
                          <a:pt x="163513" y="411162"/>
                          <a:pt x="170259" y="402430"/>
                          <a:pt x="173831" y="398065"/>
                        </a:cubicBezTo>
                        <a:cubicBezTo>
                          <a:pt x="177403" y="393700"/>
                          <a:pt x="176609" y="390127"/>
                          <a:pt x="180975" y="388540"/>
                        </a:cubicBezTo>
                        <a:cubicBezTo>
                          <a:pt x="185341" y="386953"/>
                          <a:pt x="195659" y="388937"/>
                          <a:pt x="200025" y="388540"/>
                        </a:cubicBezTo>
                        <a:cubicBezTo>
                          <a:pt x="204391" y="388143"/>
                          <a:pt x="204788" y="388143"/>
                          <a:pt x="207169" y="386159"/>
                        </a:cubicBezTo>
                        <a:cubicBezTo>
                          <a:pt x="209550" y="384175"/>
                          <a:pt x="210740" y="379412"/>
                          <a:pt x="214312" y="376634"/>
                        </a:cubicBezTo>
                        <a:cubicBezTo>
                          <a:pt x="217884" y="373856"/>
                          <a:pt x="223440" y="371475"/>
                          <a:pt x="228600" y="369490"/>
                        </a:cubicBezTo>
                        <a:cubicBezTo>
                          <a:pt x="233760" y="367505"/>
                          <a:pt x="240507" y="366711"/>
                          <a:pt x="245269" y="364727"/>
                        </a:cubicBezTo>
                        <a:cubicBezTo>
                          <a:pt x="250032" y="362743"/>
                          <a:pt x="252810" y="360362"/>
                          <a:pt x="257175" y="357584"/>
                        </a:cubicBezTo>
                        <a:cubicBezTo>
                          <a:pt x="261540" y="354806"/>
                          <a:pt x="256381" y="350043"/>
                          <a:pt x="271462" y="348059"/>
                        </a:cubicBezTo>
                        <a:cubicBezTo>
                          <a:pt x="286543" y="346075"/>
                          <a:pt x="332977" y="347265"/>
                          <a:pt x="347662" y="345677"/>
                        </a:cubicBezTo>
                        <a:cubicBezTo>
                          <a:pt x="362347" y="344089"/>
                          <a:pt x="355997" y="340518"/>
                          <a:pt x="359569" y="338534"/>
                        </a:cubicBezTo>
                        <a:cubicBezTo>
                          <a:pt x="363141" y="336550"/>
                          <a:pt x="367110" y="334962"/>
                          <a:pt x="369094" y="333771"/>
                        </a:cubicBezTo>
                        <a:cubicBezTo>
                          <a:pt x="371078" y="332580"/>
                          <a:pt x="358378" y="331787"/>
                          <a:pt x="371475" y="331390"/>
                        </a:cubicBezTo>
                        <a:cubicBezTo>
                          <a:pt x="384572" y="330993"/>
                          <a:pt x="431800" y="332978"/>
                          <a:pt x="447675" y="331390"/>
                        </a:cubicBezTo>
                        <a:cubicBezTo>
                          <a:pt x="463550" y="329803"/>
                          <a:pt x="466725" y="321865"/>
                          <a:pt x="466725" y="321865"/>
                        </a:cubicBezTo>
                        <a:cubicBezTo>
                          <a:pt x="471487" y="319484"/>
                          <a:pt x="473075" y="319086"/>
                          <a:pt x="476250" y="317102"/>
                        </a:cubicBezTo>
                        <a:cubicBezTo>
                          <a:pt x="479425" y="315118"/>
                          <a:pt x="470297" y="311150"/>
                          <a:pt x="485775" y="309959"/>
                        </a:cubicBezTo>
                        <a:cubicBezTo>
                          <a:pt x="501253" y="308769"/>
                          <a:pt x="552847" y="312737"/>
                          <a:pt x="569119" y="309959"/>
                        </a:cubicBezTo>
                        <a:cubicBezTo>
                          <a:pt x="585391" y="307181"/>
                          <a:pt x="579437" y="298052"/>
                          <a:pt x="583406" y="293290"/>
                        </a:cubicBezTo>
                        <a:cubicBezTo>
                          <a:pt x="587375" y="288528"/>
                          <a:pt x="584993" y="282972"/>
                          <a:pt x="592931" y="281384"/>
                        </a:cubicBezTo>
                        <a:cubicBezTo>
                          <a:pt x="600869" y="279796"/>
                          <a:pt x="618331" y="286940"/>
                          <a:pt x="631031" y="283765"/>
                        </a:cubicBezTo>
                        <a:cubicBezTo>
                          <a:pt x="643731" y="280590"/>
                          <a:pt x="661987" y="269081"/>
                          <a:pt x="669131" y="262334"/>
                        </a:cubicBezTo>
                        <a:cubicBezTo>
                          <a:pt x="676275" y="255587"/>
                          <a:pt x="663972" y="246459"/>
                          <a:pt x="673894" y="243284"/>
                        </a:cubicBezTo>
                        <a:cubicBezTo>
                          <a:pt x="683816" y="240109"/>
                          <a:pt x="714375" y="244871"/>
                          <a:pt x="728662" y="243284"/>
                        </a:cubicBezTo>
                        <a:cubicBezTo>
                          <a:pt x="742949" y="241697"/>
                          <a:pt x="750888" y="236537"/>
                          <a:pt x="759619" y="233759"/>
                        </a:cubicBezTo>
                        <a:cubicBezTo>
                          <a:pt x="768350" y="230981"/>
                          <a:pt x="776288" y="229393"/>
                          <a:pt x="781050" y="226615"/>
                        </a:cubicBezTo>
                        <a:cubicBezTo>
                          <a:pt x="785813" y="223837"/>
                          <a:pt x="783828" y="218677"/>
                          <a:pt x="788194" y="217090"/>
                        </a:cubicBezTo>
                        <a:cubicBezTo>
                          <a:pt x="792560" y="215503"/>
                          <a:pt x="796925" y="224234"/>
                          <a:pt x="807244" y="217090"/>
                        </a:cubicBezTo>
                        <a:cubicBezTo>
                          <a:pt x="817563" y="209946"/>
                          <a:pt x="840581" y="182958"/>
                          <a:pt x="850106" y="174227"/>
                        </a:cubicBezTo>
                        <a:cubicBezTo>
                          <a:pt x="859631" y="165496"/>
                          <a:pt x="858838" y="166686"/>
                          <a:pt x="864394" y="164702"/>
                        </a:cubicBezTo>
                        <a:cubicBezTo>
                          <a:pt x="869950" y="162718"/>
                          <a:pt x="879079" y="163511"/>
                          <a:pt x="883444" y="162321"/>
                        </a:cubicBezTo>
                        <a:cubicBezTo>
                          <a:pt x="887809" y="161131"/>
                          <a:pt x="887412" y="159146"/>
                          <a:pt x="890587" y="157559"/>
                        </a:cubicBezTo>
                        <a:cubicBezTo>
                          <a:pt x="893762" y="155972"/>
                          <a:pt x="899716" y="153987"/>
                          <a:pt x="902494" y="152796"/>
                        </a:cubicBezTo>
                        <a:cubicBezTo>
                          <a:pt x="905272" y="151605"/>
                          <a:pt x="897334" y="151209"/>
                          <a:pt x="907256" y="150415"/>
                        </a:cubicBezTo>
                        <a:cubicBezTo>
                          <a:pt x="917178" y="149621"/>
                          <a:pt x="952500" y="151209"/>
                          <a:pt x="962025" y="148034"/>
                        </a:cubicBezTo>
                        <a:cubicBezTo>
                          <a:pt x="971550" y="144859"/>
                          <a:pt x="956865" y="134540"/>
                          <a:pt x="964406" y="131365"/>
                        </a:cubicBezTo>
                        <a:cubicBezTo>
                          <a:pt x="971947" y="128190"/>
                          <a:pt x="998538" y="130572"/>
                          <a:pt x="1007269" y="128984"/>
                        </a:cubicBezTo>
                        <a:cubicBezTo>
                          <a:pt x="1016000" y="127396"/>
                          <a:pt x="1006475" y="123031"/>
                          <a:pt x="1016794" y="121840"/>
                        </a:cubicBezTo>
                        <a:cubicBezTo>
                          <a:pt x="1027113" y="120649"/>
                          <a:pt x="1069181" y="121840"/>
                          <a:pt x="1069181" y="121840"/>
                        </a:cubicBezTo>
                        <a:cubicBezTo>
                          <a:pt x="1102121" y="121443"/>
                          <a:pt x="1179909" y="121840"/>
                          <a:pt x="1214437" y="119459"/>
                        </a:cubicBezTo>
                        <a:cubicBezTo>
                          <a:pt x="1248965" y="117078"/>
                          <a:pt x="1264047" y="110727"/>
                          <a:pt x="1276350" y="107552"/>
                        </a:cubicBezTo>
                        <a:cubicBezTo>
                          <a:pt x="1288653" y="104377"/>
                          <a:pt x="1285478" y="103187"/>
                          <a:pt x="1288256" y="100409"/>
                        </a:cubicBezTo>
                        <a:cubicBezTo>
                          <a:pt x="1291034" y="97631"/>
                          <a:pt x="1290638" y="94059"/>
                          <a:pt x="1293019" y="90884"/>
                        </a:cubicBezTo>
                        <a:cubicBezTo>
                          <a:pt x="1295400" y="87709"/>
                          <a:pt x="1295797" y="82947"/>
                          <a:pt x="1302544" y="81359"/>
                        </a:cubicBezTo>
                        <a:cubicBezTo>
                          <a:pt x="1309291" y="79772"/>
                          <a:pt x="1327944" y="82946"/>
                          <a:pt x="1333500" y="81359"/>
                        </a:cubicBezTo>
                        <a:cubicBezTo>
                          <a:pt x="1339056" y="79772"/>
                          <a:pt x="1323975" y="73421"/>
                          <a:pt x="1335881" y="71834"/>
                        </a:cubicBezTo>
                        <a:cubicBezTo>
                          <a:pt x="1347787" y="70247"/>
                          <a:pt x="1390650" y="72628"/>
                          <a:pt x="1404937" y="71834"/>
                        </a:cubicBezTo>
                        <a:cubicBezTo>
                          <a:pt x="1419224" y="71040"/>
                          <a:pt x="1417240" y="70246"/>
                          <a:pt x="1421606" y="67071"/>
                        </a:cubicBezTo>
                        <a:cubicBezTo>
                          <a:pt x="1425972" y="63896"/>
                          <a:pt x="1428353" y="56753"/>
                          <a:pt x="1431131" y="52784"/>
                        </a:cubicBezTo>
                        <a:cubicBezTo>
                          <a:pt x="1433909" y="48815"/>
                          <a:pt x="1432322" y="44847"/>
                          <a:pt x="1438275" y="43259"/>
                        </a:cubicBezTo>
                        <a:cubicBezTo>
                          <a:pt x="1444228" y="41672"/>
                          <a:pt x="1460500" y="44450"/>
                          <a:pt x="1466850" y="43259"/>
                        </a:cubicBezTo>
                        <a:cubicBezTo>
                          <a:pt x="1473200" y="42068"/>
                          <a:pt x="1469231" y="37703"/>
                          <a:pt x="1476375" y="36115"/>
                        </a:cubicBezTo>
                        <a:cubicBezTo>
                          <a:pt x="1483519" y="34528"/>
                          <a:pt x="1499790" y="38893"/>
                          <a:pt x="1509712" y="33734"/>
                        </a:cubicBezTo>
                        <a:cubicBezTo>
                          <a:pt x="1519634" y="28575"/>
                          <a:pt x="1524794" y="10318"/>
                          <a:pt x="1535906" y="5159"/>
                        </a:cubicBezTo>
                        <a:cubicBezTo>
                          <a:pt x="1547018" y="0"/>
                          <a:pt x="1576387" y="2777"/>
                          <a:pt x="1576387" y="2777"/>
                        </a:cubicBezTo>
                        <a:lnTo>
                          <a:pt x="1576387" y="2777"/>
                        </a:lnTo>
                      </a:path>
                    </a:pathLst>
                  </a:custGeom>
                  <a:noFill/>
                  <a:ln w="2857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6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9" name="Freeform 78"/>
                  <p:cNvSpPr/>
                  <p:nvPr/>
                </p:nvSpPr>
                <p:spPr bwMode="auto">
                  <a:xfrm>
                    <a:off x="4103900" y="3571104"/>
                    <a:ext cx="1843470" cy="382617"/>
                  </a:xfrm>
                  <a:custGeom>
                    <a:avLst/>
                    <a:gdLst>
                      <a:gd name="connsiteX0" fmla="*/ 0 w 1850231"/>
                      <a:gd name="connsiteY0" fmla="*/ 383381 h 383381"/>
                      <a:gd name="connsiteX1" fmla="*/ 47625 w 1850231"/>
                      <a:gd name="connsiteY1" fmla="*/ 366712 h 383381"/>
                      <a:gd name="connsiteX2" fmla="*/ 64293 w 1850231"/>
                      <a:gd name="connsiteY2" fmla="*/ 354806 h 383381"/>
                      <a:gd name="connsiteX3" fmla="*/ 109537 w 1850231"/>
                      <a:gd name="connsiteY3" fmla="*/ 354806 h 383381"/>
                      <a:gd name="connsiteX4" fmla="*/ 152400 w 1850231"/>
                      <a:gd name="connsiteY4" fmla="*/ 338137 h 383381"/>
                      <a:gd name="connsiteX5" fmla="*/ 166687 w 1850231"/>
                      <a:gd name="connsiteY5" fmla="*/ 330994 h 383381"/>
                      <a:gd name="connsiteX6" fmla="*/ 183356 w 1850231"/>
                      <a:gd name="connsiteY6" fmla="*/ 323850 h 383381"/>
                      <a:gd name="connsiteX7" fmla="*/ 183356 w 1850231"/>
                      <a:gd name="connsiteY7" fmla="*/ 309562 h 383381"/>
                      <a:gd name="connsiteX8" fmla="*/ 223837 w 1850231"/>
                      <a:gd name="connsiteY8" fmla="*/ 309562 h 383381"/>
                      <a:gd name="connsiteX9" fmla="*/ 238125 w 1850231"/>
                      <a:gd name="connsiteY9" fmla="*/ 297656 h 383381"/>
                      <a:gd name="connsiteX10" fmla="*/ 254793 w 1850231"/>
                      <a:gd name="connsiteY10" fmla="*/ 288131 h 383381"/>
                      <a:gd name="connsiteX11" fmla="*/ 395287 w 1850231"/>
                      <a:gd name="connsiteY11" fmla="*/ 288131 h 383381"/>
                      <a:gd name="connsiteX12" fmla="*/ 414337 w 1850231"/>
                      <a:gd name="connsiteY12" fmla="*/ 269081 h 383381"/>
                      <a:gd name="connsiteX13" fmla="*/ 450056 w 1850231"/>
                      <a:gd name="connsiteY13" fmla="*/ 269081 h 383381"/>
                      <a:gd name="connsiteX14" fmla="*/ 457200 w 1850231"/>
                      <a:gd name="connsiteY14" fmla="*/ 257175 h 383381"/>
                      <a:gd name="connsiteX15" fmla="*/ 588168 w 1850231"/>
                      <a:gd name="connsiteY15" fmla="*/ 259556 h 383381"/>
                      <a:gd name="connsiteX16" fmla="*/ 592931 w 1850231"/>
                      <a:gd name="connsiteY16" fmla="*/ 245269 h 383381"/>
                      <a:gd name="connsiteX17" fmla="*/ 740568 w 1850231"/>
                      <a:gd name="connsiteY17" fmla="*/ 245269 h 383381"/>
                      <a:gd name="connsiteX18" fmla="*/ 764381 w 1850231"/>
                      <a:gd name="connsiteY18" fmla="*/ 235744 h 383381"/>
                      <a:gd name="connsiteX19" fmla="*/ 790575 w 1850231"/>
                      <a:gd name="connsiteY19" fmla="*/ 230981 h 383381"/>
                      <a:gd name="connsiteX20" fmla="*/ 802481 w 1850231"/>
                      <a:gd name="connsiteY20" fmla="*/ 216694 h 383381"/>
                      <a:gd name="connsiteX21" fmla="*/ 981075 w 1850231"/>
                      <a:gd name="connsiteY21" fmla="*/ 216694 h 383381"/>
                      <a:gd name="connsiteX22" fmla="*/ 988218 w 1850231"/>
                      <a:gd name="connsiteY22" fmla="*/ 200025 h 383381"/>
                      <a:gd name="connsiteX23" fmla="*/ 1088231 w 1850231"/>
                      <a:gd name="connsiteY23" fmla="*/ 200025 h 383381"/>
                      <a:gd name="connsiteX24" fmla="*/ 1138237 w 1850231"/>
                      <a:gd name="connsiteY24" fmla="*/ 190500 h 383381"/>
                      <a:gd name="connsiteX25" fmla="*/ 1212056 w 1850231"/>
                      <a:gd name="connsiteY25" fmla="*/ 190500 h 383381"/>
                      <a:gd name="connsiteX26" fmla="*/ 1243012 w 1850231"/>
                      <a:gd name="connsiteY26" fmla="*/ 164306 h 383381"/>
                      <a:gd name="connsiteX27" fmla="*/ 1250156 w 1850231"/>
                      <a:gd name="connsiteY27" fmla="*/ 147637 h 383381"/>
                      <a:gd name="connsiteX28" fmla="*/ 1357312 w 1850231"/>
                      <a:gd name="connsiteY28" fmla="*/ 140494 h 383381"/>
                      <a:gd name="connsiteX29" fmla="*/ 1371600 w 1850231"/>
                      <a:gd name="connsiteY29" fmla="*/ 123825 h 383381"/>
                      <a:gd name="connsiteX30" fmla="*/ 1388268 w 1850231"/>
                      <a:gd name="connsiteY30" fmla="*/ 116681 h 383381"/>
                      <a:gd name="connsiteX31" fmla="*/ 1431131 w 1850231"/>
                      <a:gd name="connsiteY31" fmla="*/ 114300 h 383381"/>
                      <a:gd name="connsiteX32" fmla="*/ 1488281 w 1850231"/>
                      <a:gd name="connsiteY32" fmla="*/ 50006 h 383381"/>
                      <a:gd name="connsiteX33" fmla="*/ 1531143 w 1850231"/>
                      <a:gd name="connsiteY33" fmla="*/ 50006 h 383381"/>
                      <a:gd name="connsiteX34" fmla="*/ 1574006 w 1850231"/>
                      <a:gd name="connsiteY34" fmla="*/ 38100 h 383381"/>
                      <a:gd name="connsiteX35" fmla="*/ 1581150 w 1850231"/>
                      <a:gd name="connsiteY35" fmla="*/ 21431 h 383381"/>
                      <a:gd name="connsiteX36" fmla="*/ 1728787 w 1850231"/>
                      <a:gd name="connsiteY36" fmla="*/ 16669 h 383381"/>
                      <a:gd name="connsiteX37" fmla="*/ 1807368 w 1850231"/>
                      <a:gd name="connsiteY37" fmla="*/ 14287 h 383381"/>
                      <a:gd name="connsiteX38" fmla="*/ 1814512 w 1850231"/>
                      <a:gd name="connsiteY38" fmla="*/ 2381 h 383381"/>
                      <a:gd name="connsiteX39" fmla="*/ 1850231 w 1850231"/>
                      <a:gd name="connsiteY39" fmla="*/ 0 h 383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850231" h="383381">
                        <a:moveTo>
                          <a:pt x="0" y="383381"/>
                        </a:moveTo>
                        <a:cubicBezTo>
                          <a:pt x="18455" y="377427"/>
                          <a:pt x="36910" y="371474"/>
                          <a:pt x="47625" y="366712"/>
                        </a:cubicBezTo>
                        <a:cubicBezTo>
                          <a:pt x="58340" y="361950"/>
                          <a:pt x="53974" y="356790"/>
                          <a:pt x="64293" y="354806"/>
                        </a:cubicBezTo>
                        <a:cubicBezTo>
                          <a:pt x="74612" y="352822"/>
                          <a:pt x="94853" y="357584"/>
                          <a:pt x="109537" y="354806"/>
                        </a:cubicBezTo>
                        <a:cubicBezTo>
                          <a:pt x="124221" y="352028"/>
                          <a:pt x="142875" y="342106"/>
                          <a:pt x="152400" y="338137"/>
                        </a:cubicBezTo>
                        <a:cubicBezTo>
                          <a:pt x="161925" y="334168"/>
                          <a:pt x="161528" y="333375"/>
                          <a:pt x="166687" y="330994"/>
                        </a:cubicBezTo>
                        <a:cubicBezTo>
                          <a:pt x="171846" y="328613"/>
                          <a:pt x="180578" y="327422"/>
                          <a:pt x="183356" y="323850"/>
                        </a:cubicBezTo>
                        <a:cubicBezTo>
                          <a:pt x="186134" y="320278"/>
                          <a:pt x="176609" y="311943"/>
                          <a:pt x="183356" y="309562"/>
                        </a:cubicBezTo>
                        <a:cubicBezTo>
                          <a:pt x="190103" y="307181"/>
                          <a:pt x="214709" y="311546"/>
                          <a:pt x="223837" y="309562"/>
                        </a:cubicBezTo>
                        <a:cubicBezTo>
                          <a:pt x="232965" y="307578"/>
                          <a:pt x="232966" y="301228"/>
                          <a:pt x="238125" y="297656"/>
                        </a:cubicBezTo>
                        <a:cubicBezTo>
                          <a:pt x="243284" y="294084"/>
                          <a:pt x="228599" y="289719"/>
                          <a:pt x="254793" y="288131"/>
                        </a:cubicBezTo>
                        <a:cubicBezTo>
                          <a:pt x="280987" y="286544"/>
                          <a:pt x="368696" y="291306"/>
                          <a:pt x="395287" y="288131"/>
                        </a:cubicBezTo>
                        <a:cubicBezTo>
                          <a:pt x="421878" y="284956"/>
                          <a:pt x="405209" y="272256"/>
                          <a:pt x="414337" y="269081"/>
                        </a:cubicBezTo>
                        <a:cubicBezTo>
                          <a:pt x="423465" y="265906"/>
                          <a:pt x="442912" y="271065"/>
                          <a:pt x="450056" y="269081"/>
                        </a:cubicBezTo>
                        <a:cubicBezTo>
                          <a:pt x="457200" y="267097"/>
                          <a:pt x="434181" y="258762"/>
                          <a:pt x="457200" y="257175"/>
                        </a:cubicBezTo>
                        <a:cubicBezTo>
                          <a:pt x="480219" y="255588"/>
                          <a:pt x="565546" y="261540"/>
                          <a:pt x="588168" y="259556"/>
                        </a:cubicBezTo>
                        <a:cubicBezTo>
                          <a:pt x="610790" y="257572"/>
                          <a:pt x="567531" y="247650"/>
                          <a:pt x="592931" y="245269"/>
                        </a:cubicBezTo>
                        <a:cubicBezTo>
                          <a:pt x="618331" y="242888"/>
                          <a:pt x="711993" y="246857"/>
                          <a:pt x="740568" y="245269"/>
                        </a:cubicBezTo>
                        <a:cubicBezTo>
                          <a:pt x="769143" y="243682"/>
                          <a:pt x="756047" y="238125"/>
                          <a:pt x="764381" y="235744"/>
                        </a:cubicBezTo>
                        <a:cubicBezTo>
                          <a:pt x="772715" y="233363"/>
                          <a:pt x="784225" y="234156"/>
                          <a:pt x="790575" y="230981"/>
                        </a:cubicBezTo>
                        <a:cubicBezTo>
                          <a:pt x="796925" y="227806"/>
                          <a:pt x="770731" y="219075"/>
                          <a:pt x="802481" y="216694"/>
                        </a:cubicBezTo>
                        <a:cubicBezTo>
                          <a:pt x="834231" y="214313"/>
                          <a:pt x="950119" y="219472"/>
                          <a:pt x="981075" y="216694"/>
                        </a:cubicBezTo>
                        <a:cubicBezTo>
                          <a:pt x="1012031" y="213916"/>
                          <a:pt x="970359" y="202803"/>
                          <a:pt x="988218" y="200025"/>
                        </a:cubicBezTo>
                        <a:cubicBezTo>
                          <a:pt x="1006077" y="197247"/>
                          <a:pt x="1063228" y="201613"/>
                          <a:pt x="1088231" y="200025"/>
                        </a:cubicBezTo>
                        <a:cubicBezTo>
                          <a:pt x="1113234" y="198437"/>
                          <a:pt x="1117600" y="192087"/>
                          <a:pt x="1138237" y="190500"/>
                        </a:cubicBezTo>
                        <a:cubicBezTo>
                          <a:pt x="1158874" y="188913"/>
                          <a:pt x="1194594" y="194866"/>
                          <a:pt x="1212056" y="190500"/>
                        </a:cubicBezTo>
                        <a:cubicBezTo>
                          <a:pt x="1229518" y="186134"/>
                          <a:pt x="1236662" y="171450"/>
                          <a:pt x="1243012" y="164306"/>
                        </a:cubicBezTo>
                        <a:cubicBezTo>
                          <a:pt x="1249362" y="157162"/>
                          <a:pt x="1231106" y="151606"/>
                          <a:pt x="1250156" y="147637"/>
                        </a:cubicBezTo>
                        <a:cubicBezTo>
                          <a:pt x="1269206" y="143668"/>
                          <a:pt x="1337071" y="144463"/>
                          <a:pt x="1357312" y="140494"/>
                        </a:cubicBezTo>
                        <a:cubicBezTo>
                          <a:pt x="1377553" y="136525"/>
                          <a:pt x="1366441" y="127794"/>
                          <a:pt x="1371600" y="123825"/>
                        </a:cubicBezTo>
                        <a:cubicBezTo>
                          <a:pt x="1376759" y="119856"/>
                          <a:pt x="1378346" y="118269"/>
                          <a:pt x="1388268" y="116681"/>
                        </a:cubicBezTo>
                        <a:cubicBezTo>
                          <a:pt x="1398190" y="115093"/>
                          <a:pt x="1414462" y="125412"/>
                          <a:pt x="1431131" y="114300"/>
                        </a:cubicBezTo>
                        <a:cubicBezTo>
                          <a:pt x="1447800" y="103188"/>
                          <a:pt x="1471612" y="60722"/>
                          <a:pt x="1488281" y="50006"/>
                        </a:cubicBezTo>
                        <a:cubicBezTo>
                          <a:pt x="1504950" y="39290"/>
                          <a:pt x="1516856" y="51990"/>
                          <a:pt x="1531143" y="50006"/>
                        </a:cubicBezTo>
                        <a:cubicBezTo>
                          <a:pt x="1545430" y="48022"/>
                          <a:pt x="1565672" y="42863"/>
                          <a:pt x="1574006" y="38100"/>
                        </a:cubicBezTo>
                        <a:cubicBezTo>
                          <a:pt x="1582341" y="33338"/>
                          <a:pt x="1555353" y="25003"/>
                          <a:pt x="1581150" y="21431"/>
                        </a:cubicBezTo>
                        <a:cubicBezTo>
                          <a:pt x="1606947" y="17859"/>
                          <a:pt x="1728787" y="16669"/>
                          <a:pt x="1728787" y="16669"/>
                        </a:cubicBezTo>
                        <a:cubicBezTo>
                          <a:pt x="1766490" y="15478"/>
                          <a:pt x="1793081" y="16668"/>
                          <a:pt x="1807368" y="14287"/>
                        </a:cubicBezTo>
                        <a:cubicBezTo>
                          <a:pt x="1821655" y="11906"/>
                          <a:pt x="1807368" y="4762"/>
                          <a:pt x="1814512" y="2381"/>
                        </a:cubicBezTo>
                        <a:cubicBezTo>
                          <a:pt x="1821656" y="0"/>
                          <a:pt x="1835943" y="0"/>
                          <a:pt x="1850231" y="0"/>
                        </a:cubicBezTo>
                      </a:path>
                    </a:pathLst>
                  </a:custGeom>
                  <a:noFill/>
                  <a:ln w="2857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6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0" name="Freeform 79"/>
                  <p:cNvSpPr/>
                  <p:nvPr/>
                </p:nvSpPr>
                <p:spPr bwMode="auto">
                  <a:xfrm>
                    <a:off x="5942135" y="3313111"/>
                    <a:ext cx="1105033" cy="257993"/>
                  </a:xfrm>
                  <a:custGeom>
                    <a:avLst/>
                    <a:gdLst>
                      <a:gd name="connsiteX0" fmla="*/ 0 w 1107678"/>
                      <a:gd name="connsiteY0" fmla="*/ 257175 h 257175"/>
                      <a:gd name="connsiteX1" fmla="*/ 45244 w 1107678"/>
                      <a:gd name="connsiteY1" fmla="*/ 230981 h 257175"/>
                      <a:gd name="connsiteX2" fmla="*/ 57150 w 1107678"/>
                      <a:gd name="connsiteY2" fmla="*/ 230981 h 257175"/>
                      <a:gd name="connsiteX3" fmla="*/ 71437 w 1107678"/>
                      <a:gd name="connsiteY3" fmla="*/ 230981 h 257175"/>
                      <a:gd name="connsiteX4" fmla="*/ 80962 w 1107678"/>
                      <a:gd name="connsiteY4" fmla="*/ 221456 h 257175"/>
                      <a:gd name="connsiteX5" fmla="*/ 88106 w 1107678"/>
                      <a:gd name="connsiteY5" fmla="*/ 216694 h 257175"/>
                      <a:gd name="connsiteX6" fmla="*/ 90487 w 1107678"/>
                      <a:gd name="connsiteY6" fmla="*/ 204787 h 257175"/>
                      <a:gd name="connsiteX7" fmla="*/ 95250 w 1107678"/>
                      <a:gd name="connsiteY7" fmla="*/ 200025 h 257175"/>
                      <a:gd name="connsiteX8" fmla="*/ 104775 w 1107678"/>
                      <a:gd name="connsiteY8" fmla="*/ 200025 h 257175"/>
                      <a:gd name="connsiteX9" fmla="*/ 107156 w 1107678"/>
                      <a:gd name="connsiteY9" fmla="*/ 197644 h 257175"/>
                      <a:gd name="connsiteX10" fmla="*/ 109537 w 1107678"/>
                      <a:gd name="connsiteY10" fmla="*/ 190500 h 257175"/>
                      <a:gd name="connsiteX11" fmla="*/ 109537 w 1107678"/>
                      <a:gd name="connsiteY11" fmla="*/ 185737 h 257175"/>
                      <a:gd name="connsiteX12" fmla="*/ 121444 w 1107678"/>
                      <a:gd name="connsiteY12" fmla="*/ 183356 h 257175"/>
                      <a:gd name="connsiteX13" fmla="*/ 128587 w 1107678"/>
                      <a:gd name="connsiteY13" fmla="*/ 180975 h 257175"/>
                      <a:gd name="connsiteX14" fmla="*/ 133350 w 1107678"/>
                      <a:gd name="connsiteY14" fmla="*/ 176212 h 257175"/>
                      <a:gd name="connsiteX15" fmla="*/ 164306 w 1107678"/>
                      <a:gd name="connsiteY15" fmla="*/ 135731 h 257175"/>
                      <a:gd name="connsiteX16" fmla="*/ 173831 w 1107678"/>
                      <a:gd name="connsiteY16" fmla="*/ 128587 h 257175"/>
                      <a:gd name="connsiteX17" fmla="*/ 192881 w 1107678"/>
                      <a:gd name="connsiteY17" fmla="*/ 128587 h 257175"/>
                      <a:gd name="connsiteX18" fmla="*/ 216694 w 1107678"/>
                      <a:gd name="connsiteY18" fmla="*/ 126206 h 257175"/>
                      <a:gd name="connsiteX19" fmla="*/ 290512 w 1107678"/>
                      <a:gd name="connsiteY19" fmla="*/ 109537 h 257175"/>
                      <a:gd name="connsiteX20" fmla="*/ 314325 w 1107678"/>
                      <a:gd name="connsiteY20" fmla="*/ 109537 h 257175"/>
                      <a:gd name="connsiteX21" fmla="*/ 330994 w 1107678"/>
                      <a:gd name="connsiteY21" fmla="*/ 107156 h 257175"/>
                      <a:gd name="connsiteX22" fmla="*/ 340519 w 1107678"/>
                      <a:gd name="connsiteY22" fmla="*/ 100012 h 257175"/>
                      <a:gd name="connsiteX23" fmla="*/ 350044 w 1107678"/>
                      <a:gd name="connsiteY23" fmla="*/ 85725 h 257175"/>
                      <a:gd name="connsiteX24" fmla="*/ 357187 w 1107678"/>
                      <a:gd name="connsiteY24" fmla="*/ 71437 h 257175"/>
                      <a:gd name="connsiteX25" fmla="*/ 361950 w 1107678"/>
                      <a:gd name="connsiteY25" fmla="*/ 61912 h 257175"/>
                      <a:gd name="connsiteX26" fmla="*/ 454819 w 1107678"/>
                      <a:gd name="connsiteY26" fmla="*/ 61912 h 257175"/>
                      <a:gd name="connsiteX27" fmla="*/ 457200 w 1107678"/>
                      <a:gd name="connsiteY27" fmla="*/ 45244 h 257175"/>
                      <a:gd name="connsiteX28" fmla="*/ 540544 w 1107678"/>
                      <a:gd name="connsiteY28" fmla="*/ 40481 h 257175"/>
                      <a:gd name="connsiteX29" fmla="*/ 547687 w 1107678"/>
                      <a:gd name="connsiteY29" fmla="*/ 19050 h 257175"/>
                      <a:gd name="connsiteX30" fmla="*/ 697706 w 1107678"/>
                      <a:gd name="connsiteY30" fmla="*/ 19050 h 257175"/>
                      <a:gd name="connsiteX31" fmla="*/ 711994 w 1107678"/>
                      <a:gd name="connsiteY31" fmla="*/ 9525 h 257175"/>
                      <a:gd name="connsiteX32" fmla="*/ 716756 w 1107678"/>
                      <a:gd name="connsiteY32" fmla="*/ 4762 h 257175"/>
                      <a:gd name="connsiteX33" fmla="*/ 1071562 w 1107678"/>
                      <a:gd name="connsiteY33" fmla="*/ 2381 h 257175"/>
                      <a:gd name="connsiteX34" fmla="*/ 933450 w 1107678"/>
                      <a:gd name="connsiteY34" fmla="*/ 0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107678" h="257175">
                        <a:moveTo>
                          <a:pt x="0" y="257175"/>
                        </a:moveTo>
                        <a:cubicBezTo>
                          <a:pt x="17859" y="246261"/>
                          <a:pt x="35719" y="235347"/>
                          <a:pt x="45244" y="230981"/>
                        </a:cubicBezTo>
                        <a:cubicBezTo>
                          <a:pt x="54769" y="226615"/>
                          <a:pt x="57150" y="230981"/>
                          <a:pt x="57150" y="230981"/>
                        </a:cubicBezTo>
                        <a:cubicBezTo>
                          <a:pt x="61515" y="230981"/>
                          <a:pt x="67468" y="232568"/>
                          <a:pt x="71437" y="230981"/>
                        </a:cubicBezTo>
                        <a:cubicBezTo>
                          <a:pt x="75406" y="229394"/>
                          <a:pt x="78184" y="223837"/>
                          <a:pt x="80962" y="221456"/>
                        </a:cubicBezTo>
                        <a:cubicBezTo>
                          <a:pt x="83740" y="219075"/>
                          <a:pt x="86519" y="219472"/>
                          <a:pt x="88106" y="216694"/>
                        </a:cubicBezTo>
                        <a:cubicBezTo>
                          <a:pt x="89693" y="213916"/>
                          <a:pt x="89296" y="207565"/>
                          <a:pt x="90487" y="204787"/>
                        </a:cubicBezTo>
                        <a:cubicBezTo>
                          <a:pt x="91678" y="202009"/>
                          <a:pt x="92869" y="200819"/>
                          <a:pt x="95250" y="200025"/>
                        </a:cubicBezTo>
                        <a:cubicBezTo>
                          <a:pt x="97631" y="199231"/>
                          <a:pt x="102791" y="200422"/>
                          <a:pt x="104775" y="200025"/>
                        </a:cubicBezTo>
                        <a:cubicBezTo>
                          <a:pt x="106759" y="199628"/>
                          <a:pt x="106362" y="199232"/>
                          <a:pt x="107156" y="197644"/>
                        </a:cubicBezTo>
                        <a:cubicBezTo>
                          <a:pt x="107950" y="196057"/>
                          <a:pt x="109140" y="192484"/>
                          <a:pt x="109537" y="190500"/>
                        </a:cubicBezTo>
                        <a:cubicBezTo>
                          <a:pt x="109934" y="188516"/>
                          <a:pt x="107553" y="186928"/>
                          <a:pt x="109537" y="185737"/>
                        </a:cubicBezTo>
                        <a:cubicBezTo>
                          <a:pt x="111521" y="184546"/>
                          <a:pt x="118269" y="184150"/>
                          <a:pt x="121444" y="183356"/>
                        </a:cubicBezTo>
                        <a:cubicBezTo>
                          <a:pt x="124619" y="182562"/>
                          <a:pt x="126603" y="182166"/>
                          <a:pt x="128587" y="180975"/>
                        </a:cubicBezTo>
                        <a:cubicBezTo>
                          <a:pt x="130571" y="179784"/>
                          <a:pt x="127397" y="183753"/>
                          <a:pt x="133350" y="176212"/>
                        </a:cubicBezTo>
                        <a:cubicBezTo>
                          <a:pt x="139303" y="168671"/>
                          <a:pt x="157559" y="143669"/>
                          <a:pt x="164306" y="135731"/>
                        </a:cubicBezTo>
                        <a:cubicBezTo>
                          <a:pt x="171053" y="127794"/>
                          <a:pt x="169069" y="129778"/>
                          <a:pt x="173831" y="128587"/>
                        </a:cubicBezTo>
                        <a:cubicBezTo>
                          <a:pt x="178593" y="127396"/>
                          <a:pt x="185737" y="128984"/>
                          <a:pt x="192881" y="128587"/>
                        </a:cubicBezTo>
                        <a:cubicBezTo>
                          <a:pt x="200025" y="128190"/>
                          <a:pt x="200422" y="129381"/>
                          <a:pt x="216694" y="126206"/>
                        </a:cubicBezTo>
                        <a:cubicBezTo>
                          <a:pt x="232966" y="123031"/>
                          <a:pt x="274240" y="112315"/>
                          <a:pt x="290512" y="109537"/>
                        </a:cubicBezTo>
                        <a:cubicBezTo>
                          <a:pt x="306784" y="106759"/>
                          <a:pt x="307578" y="109934"/>
                          <a:pt x="314325" y="109537"/>
                        </a:cubicBezTo>
                        <a:cubicBezTo>
                          <a:pt x="321072" y="109140"/>
                          <a:pt x="326628" y="108743"/>
                          <a:pt x="330994" y="107156"/>
                        </a:cubicBezTo>
                        <a:cubicBezTo>
                          <a:pt x="335360" y="105569"/>
                          <a:pt x="337344" y="103584"/>
                          <a:pt x="340519" y="100012"/>
                        </a:cubicBezTo>
                        <a:cubicBezTo>
                          <a:pt x="343694" y="96440"/>
                          <a:pt x="347266" y="90487"/>
                          <a:pt x="350044" y="85725"/>
                        </a:cubicBezTo>
                        <a:cubicBezTo>
                          <a:pt x="352822" y="80963"/>
                          <a:pt x="357187" y="71437"/>
                          <a:pt x="357187" y="71437"/>
                        </a:cubicBezTo>
                        <a:cubicBezTo>
                          <a:pt x="359171" y="67468"/>
                          <a:pt x="345678" y="63500"/>
                          <a:pt x="361950" y="61912"/>
                        </a:cubicBezTo>
                        <a:cubicBezTo>
                          <a:pt x="378222" y="60325"/>
                          <a:pt x="438944" y="64690"/>
                          <a:pt x="454819" y="61912"/>
                        </a:cubicBezTo>
                        <a:cubicBezTo>
                          <a:pt x="470694" y="59134"/>
                          <a:pt x="442913" y="48816"/>
                          <a:pt x="457200" y="45244"/>
                        </a:cubicBezTo>
                        <a:cubicBezTo>
                          <a:pt x="471487" y="41672"/>
                          <a:pt x="525463" y="44847"/>
                          <a:pt x="540544" y="40481"/>
                        </a:cubicBezTo>
                        <a:cubicBezTo>
                          <a:pt x="555625" y="36115"/>
                          <a:pt x="521493" y="22622"/>
                          <a:pt x="547687" y="19050"/>
                        </a:cubicBezTo>
                        <a:cubicBezTo>
                          <a:pt x="573881" y="15478"/>
                          <a:pt x="670322" y="20637"/>
                          <a:pt x="697706" y="19050"/>
                        </a:cubicBezTo>
                        <a:cubicBezTo>
                          <a:pt x="725090" y="17463"/>
                          <a:pt x="708819" y="11906"/>
                          <a:pt x="711994" y="9525"/>
                        </a:cubicBezTo>
                        <a:cubicBezTo>
                          <a:pt x="715169" y="7144"/>
                          <a:pt x="656828" y="5953"/>
                          <a:pt x="716756" y="4762"/>
                        </a:cubicBezTo>
                        <a:cubicBezTo>
                          <a:pt x="776684" y="3571"/>
                          <a:pt x="1035446" y="3175"/>
                          <a:pt x="1071562" y="2381"/>
                        </a:cubicBezTo>
                        <a:cubicBezTo>
                          <a:pt x="1107678" y="1587"/>
                          <a:pt x="1020564" y="793"/>
                          <a:pt x="933450" y="0"/>
                        </a:cubicBezTo>
                      </a:path>
                    </a:pathLst>
                  </a:custGeom>
                  <a:noFill/>
                  <a:ln w="2857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6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73" name="Freeform 72"/>
                <p:cNvSpPr/>
                <p:nvPr/>
              </p:nvSpPr>
              <p:spPr bwMode="auto">
                <a:xfrm>
                  <a:off x="7015745" y="2878022"/>
                  <a:ext cx="1482110" cy="428531"/>
                </a:xfrm>
                <a:custGeom>
                  <a:avLst/>
                  <a:gdLst>
                    <a:gd name="connsiteX0" fmla="*/ 0 w 1478756"/>
                    <a:gd name="connsiteY0" fmla="*/ 426640 h 426640"/>
                    <a:gd name="connsiteX1" fmla="*/ 54769 w 1478756"/>
                    <a:gd name="connsiteY1" fmla="*/ 409971 h 426640"/>
                    <a:gd name="connsiteX2" fmla="*/ 76200 w 1478756"/>
                    <a:gd name="connsiteY2" fmla="*/ 409971 h 426640"/>
                    <a:gd name="connsiteX3" fmla="*/ 102394 w 1478756"/>
                    <a:gd name="connsiteY3" fmla="*/ 409971 h 426640"/>
                    <a:gd name="connsiteX4" fmla="*/ 123825 w 1478756"/>
                    <a:gd name="connsiteY4" fmla="*/ 407590 h 426640"/>
                    <a:gd name="connsiteX5" fmla="*/ 140494 w 1478756"/>
                    <a:gd name="connsiteY5" fmla="*/ 407590 h 426640"/>
                    <a:gd name="connsiteX6" fmla="*/ 147637 w 1478756"/>
                    <a:gd name="connsiteY6" fmla="*/ 407590 h 426640"/>
                    <a:gd name="connsiteX7" fmla="*/ 157162 w 1478756"/>
                    <a:gd name="connsiteY7" fmla="*/ 402828 h 426640"/>
                    <a:gd name="connsiteX8" fmla="*/ 161925 w 1478756"/>
                    <a:gd name="connsiteY8" fmla="*/ 393303 h 426640"/>
                    <a:gd name="connsiteX9" fmla="*/ 169069 w 1478756"/>
                    <a:gd name="connsiteY9" fmla="*/ 388540 h 426640"/>
                    <a:gd name="connsiteX10" fmla="*/ 180975 w 1478756"/>
                    <a:gd name="connsiteY10" fmla="*/ 379015 h 426640"/>
                    <a:gd name="connsiteX11" fmla="*/ 197644 w 1478756"/>
                    <a:gd name="connsiteY11" fmla="*/ 379015 h 426640"/>
                    <a:gd name="connsiteX12" fmla="*/ 214312 w 1478756"/>
                    <a:gd name="connsiteY12" fmla="*/ 379015 h 426640"/>
                    <a:gd name="connsiteX13" fmla="*/ 226219 w 1478756"/>
                    <a:gd name="connsiteY13" fmla="*/ 379015 h 426640"/>
                    <a:gd name="connsiteX14" fmla="*/ 240506 w 1478756"/>
                    <a:gd name="connsiteY14" fmla="*/ 379015 h 426640"/>
                    <a:gd name="connsiteX15" fmla="*/ 252412 w 1478756"/>
                    <a:gd name="connsiteY15" fmla="*/ 376634 h 426640"/>
                    <a:gd name="connsiteX16" fmla="*/ 261937 w 1478756"/>
                    <a:gd name="connsiteY16" fmla="*/ 367109 h 426640"/>
                    <a:gd name="connsiteX17" fmla="*/ 271462 w 1478756"/>
                    <a:gd name="connsiteY17" fmla="*/ 359965 h 426640"/>
                    <a:gd name="connsiteX18" fmla="*/ 280987 w 1478756"/>
                    <a:gd name="connsiteY18" fmla="*/ 355203 h 426640"/>
                    <a:gd name="connsiteX19" fmla="*/ 288131 w 1478756"/>
                    <a:gd name="connsiteY19" fmla="*/ 350440 h 426640"/>
                    <a:gd name="connsiteX20" fmla="*/ 297656 w 1478756"/>
                    <a:gd name="connsiteY20" fmla="*/ 348059 h 426640"/>
                    <a:gd name="connsiteX21" fmla="*/ 316706 w 1478756"/>
                    <a:gd name="connsiteY21" fmla="*/ 345678 h 426640"/>
                    <a:gd name="connsiteX22" fmla="*/ 330994 w 1478756"/>
                    <a:gd name="connsiteY22" fmla="*/ 345678 h 426640"/>
                    <a:gd name="connsiteX23" fmla="*/ 335756 w 1478756"/>
                    <a:gd name="connsiteY23" fmla="*/ 336153 h 426640"/>
                    <a:gd name="connsiteX24" fmla="*/ 347662 w 1478756"/>
                    <a:gd name="connsiteY24" fmla="*/ 321865 h 426640"/>
                    <a:gd name="connsiteX25" fmla="*/ 390525 w 1478756"/>
                    <a:gd name="connsiteY25" fmla="*/ 321865 h 426640"/>
                    <a:gd name="connsiteX26" fmla="*/ 445294 w 1478756"/>
                    <a:gd name="connsiteY26" fmla="*/ 319484 h 426640"/>
                    <a:gd name="connsiteX27" fmla="*/ 502444 w 1478756"/>
                    <a:gd name="connsiteY27" fmla="*/ 317103 h 426640"/>
                    <a:gd name="connsiteX28" fmla="*/ 538162 w 1478756"/>
                    <a:gd name="connsiteY28" fmla="*/ 317103 h 426640"/>
                    <a:gd name="connsiteX29" fmla="*/ 576262 w 1478756"/>
                    <a:gd name="connsiteY29" fmla="*/ 317103 h 426640"/>
                    <a:gd name="connsiteX30" fmla="*/ 616744 w 1478756"/>
                    <a:gd name="connsiteY30" fmla="*/ 317103 h 426640"/>
                    <a:gd name="connsiteX31" fmla="*/ 654844 w 1478756"/>
                    <a:gd name="connsiteY31" fmla="*/ 314721 h 426640"/>
                    <a:gd name="connsiteX32" fmla="*/ 676275 w 1478756"/>
                    <a:gd name="connsiteY32" fmla="*/ 314721 h 426640"/>
                    <a:gd name="connsiteX33" fmla="*/ 688181 w 1478756"/>
                    <a:gd name="connsiteY33" fmla="*/ 302815 h 426640"/>
                    <a:gd name="connsiteX34" fmla="*/ 695325 w 1478756"/>
                    <a:gd name="connsiteY34" fmla="*/ 293290 h 426640"/>
                    <a:gd name="connsiteX35" fmla="*/ 702469 w 1478756"/>
                    <a:gd name="connsiteY35" fmla="*/ 286146 h 426640"/>
                    <a:gd name="connsiteX36" fmla="*/ 721519 w 1478756"/>
                    <a:gd name="connsiteY36" fmla="*/ 283765 h 426640"/>
                    <a:gd name="connsiteX37" fmla="*/ 747712 w 1478756"/>
                    <a:gd name="connsiteY37" fmla="*/ 281384 h 426640"/>
                    <a:gd name="connsiteX38" fmla="*/ 762000 w 1478756"/>
                    <a:gd name="connsiteY38" fmla="*/ 281384 h 426640"/>
                    <a:gd name="connsiteX39" fmla="*/ 776287 w 1478756"/>
                    <a:gd name="connsiteY39" fmla="*/ 281384 h 426640"/>
                    <a:gd name="connsiteX40" fmla="*/ 788194 w 1478756"/>
                    <a:gd name="connsiteY40" fmla="*/ 281384 h 426640"/>
                    <a:gd name="connsiteX41" fmla="*/ 800100 w 1478756"/>
                    <a:gd name="connsiteY41" fmla="*/ 281384 h 426640"/>
                    <a:gd name="connsiteX42" fmla="*/ 852487 w 1478756"/>
                    <a:gd name="connsiteY42" fmla="*/ 281384 h 426640"/>
                    <a:gd name="connsiteX43" fmla="*/ 885825 w 1478756"/>
                    <a:gd name="connsiteY43" fmla="*/ 276621 h 426640"/>
                    <a:gd name="connsiteX44" fmla="*/ 921544 w 1478756"/>
                    <a:gd name="connsiteY44" fmla="*/ 276621 h 426640"/>
                    <a:gd name="connsiteX45" fmla="*/ 931069 w 1478756"/>
                    <a:gd name="connsiteY45" fmla="*/ 276621 h 426640"/>
                    <a:gd name="connsiteX46" fmla="*/ 933450 w 1478756"/>
                    <a:gd name="connsiteY46" fmla="*/ 250428 h 426640"/>
                    <a:gd name="connsiteX47" fmla="*/ 935831 w 1478756"/>
                    <a:gd name="connsiteY47" fmla="*/ 238521 h 426640"/>
                    <a:gd name="connsiteX48" fmla="*/ 942975 w 1478756"/>
                    <a:gd name="connsiteY48" fmla="*/ 231378 h 426640"/>
                    <a:gd name="connsiteX49" fmla="*/ 962025 w 1478756"/>
                    <a:gd name="connsiteY49" fmla="*/ 231378 h 426640"/>
                    <a:gd name="connsiteX50" fmla="*/ 990600 w 1478756"/>
                    <a:gd name="connsiteY50" fmla="*/ 231378 h 426640"/>
                    <a:gd name="connsiteX51" fmla="*/ 1009650 w 1478756"/>
                    <a:gd name="connsiteY51" fmla="*/ 231378 h 426640"/>
                    <a:gd name="connsiteX52" fmla="*/ 1023937 w 1478756"/>
                    <a:gd name="connsiteY52" fmla="*/ 231378 h 426640"/>
                    <a:gd name="connsiteX53" fmla="*/ 1050131 w 1478756"/>
                    <a:gd name="connsiteY53" fmla="*/ 231378 h 426640"/>
                    <a:gd name="connsiteX54" fmla="*/ 1050131 w 1478756"/>
                    <a:gd name="connsiteY54" fmla="*/ 231378 h 426640"/>
                    <a:gd name="connsiteX55" fmla="*/ 1050131 w 1478756"/>
                    <a:gd name="connsiteY55" fmla="*/ 221853 h 426640"/>
                    <a:gd name="connsiteX56" fmla="*/ 1054894 w 1478756"/>
                    <a:gd name="connsiteY56" fmla="*/ 205184 h 426640"/>
                    <a:gd name="connsiteX57" fmla="*/ 1057275 w 1478756"/>
                    <a:gd name="connsiteY57" fmla="*/ 186134 h 426640"/>
                    <a:gd name="connsiteX58" fmla="*/ 1059656 w 1478756"/>
                    <a:gd name="connsiteY58" fmla="*/ 178990 h 426640"/>
                    <a:gd name="connsiteX59" fmla="*/ 1097756 w 1478756"/>
                    <a:gd name="connsiteY59" fmla="*/ 178990 h 426640"/>
                    <a:gd name="connsiteX60" fmla="*/ 1123950 w 1478756"/>
                    <a:gd name="connsiteY60" fmla="*/ 178990 h 426640"/>
                    <a:gd name="connsiteX61" fmla="*/ 1147762 w 1478756"/>
                    <a:gd name="connsiteY61" fmla="*/ 178990 h 426640"/>
                    <a:gd name="connsiteX62" fmla="*/ 1162050 w 1478756"/>
                    <a:gd name="connsiteY62" fmla="*/ 178990 h 426640"/>
                    <a:gd name="connsiteX63" fmla="*/ 1231106 w 1478756"/>
                    <a:gd name="connsiteY63" fmla="*/ 178990 h 426640"/>
                    <a:gd name="connsiteX64" fmla="*/ 1266825 w 1478756"/>
                    <a:gd name="connsiteY64" fmla="*/ 176609 h 426640"/>
                    <a:gd name="connsiteX65" fmla="*/ 1295400 w 1478756"/>
                    <a:gd name="connsiteY65" fmla="*/ 176609 h 426640"/>
                    <a:gd name="connsiteX66" fmla="*/ 1309687 w 1478756"/>
                    <a:gd name="connsiteY66" fmla="*/ 171846 h 426640"/>
                    <a:gd name="connsiteX67" fmla="*/ 1316831 w 1478756"/>
                    <a:gd name="connsiteY67" fmla="*/ 143271 h 426640"/>
                    <a:gd name="connsiteX68" fmla="*/ 1316831 w 1478756"/>
                    <a:gd name="connsiteY68" fmla="*/ 119459 h 426640"/>
                    <a:gd name="connsiteX69" fmla="*/ 1319212 w 1478756"/>
                    <a:gd name="connsiteY69" fmla="*/ 102790 h 426640"/>
                    <a:gd name="connsiteX70" fmla="*/ 1319212 w 1478756"/>
                    <a:gd name="connsiteY70" fmla="*/ 83740 h 426640"/>
                    <a:gd name="connsiteX71" fmla="*/ 1323975 w 1478756"/>
                    <a:gd name="connsiteY71" fmla="*/ 71834 h 426640"/>
                    <a:gd name="connsiteX72" fmla="*/ 1340644 w 1478756"/>
                    <a:gd name="connsiteY72" fmla="*/ 71834 h 426640"/>
                    <a:gd name="connsiteX73" fmla="*/ 1362075 w 1478756"/>
                    <a:gd name="connsiteY73" fmla="*/ 71834 h 426640"/>
                    <a:gd name="connsiteX74" fmla="*/ 1388269 w 1478756"/>
                    <a:gd name="connsiteY74" fmla="*/ 71834 h 426640"/>
                    <a:gd name="connsiteX75" fmla="*/ 1412081 w 1478756"/>
                    <a:gd name="connsiteY75" fmla="*/ 69453 h 426640"/>
                    <a:gd name="connsiteX76" fmla="*/ 1438275 w 1478756"/>
                    <a:gd name="connsiteY76" fmla="*/ 69453 h 426640"/>
                    <a:gd name="connsiteX77" fmla="*/ 1452562 w 1478756"/>
                    <a:gd name="connsiteY77" fmla="*/ 69453 h 426640"/>
                    <a:gd name="connsiteX78" fmla="*/ 1462087 w 1478756"/>
                    <a:gd name="connsiteY78" fmla="*/ 69453 h 426640"/>
                    <a:gd name="connsiteX79" fmla="*/ 1464469 w 1478756"/>
                    <a:gd name="connsiteY79" fmla="*/ 33734 h 426640"/>
                    <a:gd name="connsiteX80" fmla="*/ 1464469 w 1478756"/>
                    <a:gd name="connsiteY80" fmla="*/ 5159 h 426640"/>
                    <a:gd name="connsiteX81" fmla="*/ 1478756 w 1478756"/>
                    <a:gd name="connsiteY81" fmla="*/ 2778 h 426640"/>
                    <a:gd name="connsiteX82" fmla="*/ 1478756 w 1478756"/>
                    <a:gd name="connsiteY82" fmla="*/ 2778 h 426640"/>
                    <a:gd name="connsiteX83" fmla="*/ 1478756 w 1478756"/>
                    <a:gd name="connsiteY83" fmla="*/ 2778 h 426640"/>
                    <a:gd name="connsiteX84" fmla="*/ 1478756 w 1478756"/>
                    <a:gd name="connsiteY84" fmla="*/ 2778 h 426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1478756" h="426640">
                      <a:moveTo>
                        <a:pt x="0" y="426640"/>
                      </a:moveTo>
                      <a:cubicBezTo>
                        <a:pt x="21034" y="419694"/>
                        <a:pt x="42069" y="412749"/>
                        <a:pt x="54769" y="409971"/>
                      </a:cubicBezTo>
                      <a:cubicBezTo>
                        <a:pt x="67469" y="407193"/>
                        <a:pt x="76200" y="409971"/>
                        <a:pt x="76200" y="409971"/>
                      </a:cubicBezTo>
                      <a:cubicBezTo>
                        <a:pt x="84137" y="409971"/>
                        <a:pt x="94457" y="410368"/>
                        <a:pt x="102394" y="409971"/>
                      </a:cubicBezTo>
                      <a:cubicBezTo>
                        <a:pt x="110331" y="409574"/>
                        <a:pt x="117475" y="407987"/>
                        <a:pt x="123825" y="407590"/>
                      </a:cubicBezTo>
                      <a:cubicBezTo>
                        <a:pt x="130175" y="407193"/>
                        <a:pt x="140494" y="407590"/>
                        <a:pt x="140494" y="407590"/>
                      </a:cubicBezTo>
                      <a:cubicBezTo>
                        <a:pt x="144463" y="407590"/>
                        <a:pt x="144859" y="408384"/>
                        <a:pt x="147637" y="407590"/>
                      </a:cubicBezTo>
                      <a:cubicBezTo>
                        <a:pt x="150415" y="406796"/>
                        <a:pt x="154781" y="405209"/>
                        <a:pt x="157162" y="402828"/>
                      </a:cubicBezTo>
                      <a:cubicBezTo>
                        <a:pt x="159543" y="400447"/>
                        <a:pt x="159941" y="395684"/>
                        <a:pt x="161925" y="393303"/>
                      </a:cubicBezTo>
                      <a:cubicBezTo>
                        <a:pt x="163909" y="390922"/>
                        <a:pt x="165894" y="390921"/>
                        <a:pt x="169069" y="388540"/>
                      </a:cubicBezTo>
                      <a:cubicBezTo>
                        <a:pt x="172244" y="386159"/>
                        <a:pt x="176213" y="380602"/>
                        <a:pt x="180975" y="379015"/>
                      </a:cubicBezTo>
                      <a:cubicBezTo>
                        <a:pt x="185737" y="377428"/>
                        <a:pt x="197644" y="379015"/>
                        <a:pt x="197644" y="379015"/>
                      </a:cubicBezTo>
                      <a:lnTo>
                        <a:pt x="214312" y="379015"/>
                      </a:lnTo>
                      <a:lnTo>
                        <a:pt x="226219" y="379015"/>
                      </a:lnTo>
                      <a:cubicBezTo>
                        <a:pt x="230585" y="379015"/>
                        <a:pt x="236141" y="379412"/>
                        <a:pt x="240506" y="379015"/>
                      </a:cubicBezTo>
                      <a:cubicBezTo>
                        <a:pt x="244871" y="378618"/>
                        <a:pt x="248840" y="378618"/>
                        <a:pt x="252412" y="376634"/>
                      </a:cubicBezTo>
                      <a:cubicBezTo>
                        <a:pt x="255984" y="374650"/>
                        <a:pt x="258762" y="369887"/>
                        <a:pt x="261937" y="367109"/>
                      </a:cubicBezTo>
                      <a:cubicBezTo>
                        <a:pt x="265112" y="364331"/>
                        <a:pt x="268287" y="361949"/>
                        <a:pt x="271462" y="359965"/>
                      </a:cubicBezTo>
                      <a:cubicBezTo>
                        <a:pt x="274637" y="357981"/>
                        <a:pt x="278209" y="356790"/>
                        <a:pt x="280987" y="355203"/>
                      </a:cubicBezTo>
                      <a:cubicBezTo>
                        <a:pt x="283765" y="353616"/>
                        <a:pt x="285353" y="351631"/>
                        <a:pt x="288131" y="350440"/>
                      </a:cubicBezTo>
                      <a:cubicBezTo>
                        <a:pt x="290909" y="349249"/>
                        <a:pt x="292894" y="348853"/>
                        <a:pt x="297656" y="348059"/>
                      </a:cubicBezTo>
                      <a:cubicBezTo>
                        <a:pt x="302418" y="347265"/>
                        <a:pt x="311150" y="346075"/>
                        <a:pt x="316706" y="345678"/>
                      </a:cubicBezTo>
                      <a:cubicBezTo>
                        <a:pt x="322262" y="345281"/>
                        <a:pt x="327819" y="347265"/>
                        <a:pt x="330994" y="345678"/>
                      </a:cubicBezTo>
                      <a:cubicBezTo>
                        <a:pt x="334169" y="344091"/>
                        <a:pt x="332978" y="340122"/>
                        <a:pt x="335756" y="336153"/>
                      </a:cubicBezTo>
                      <a:cubicBezTo>
                        <a:pt x="338534" y="332184"/>
                        <a:pt x="338534" y="324246"/>
                        <a:pt x="347662" y="321865"/>
                      </a:cubicBezTo>
                      <a:cubicBezTo>
                        <a:pt x="356790" y="319484"/>
                        <a:pt x="374253" y="322262"/>
                        <a:pt x="390525" y="321865"/>
                      </a:cubicBezTo>
                      <a:cubicBezTo>
                        <a:pt x="406797" y="321468"/>
                        <a:pt x="445294" y="319484"/>
                        <a:pt x="445294" y="319484"/>
                      </a:cubicBezTo>
                      <a:lnTo>
                        <a:pt x="502444" y="317103"/>
                      </a:lnTo>
                      <a:cubicBezTo>
                        <a:pt x="517922" y="316706"/>
                        <a:pt x="538162" y="317103"/>
                        <a:pt x="538162" y="317103"/>
                      </a:cubicBezTo>
                      <a:lnTo>
                        <a:pt x="576262" y="317103"/>
                      </a:lnTo>
                      <a:cubicBezTo>
                        <a:pt x="589359" y="317103"/>
                        <a:pt x="603647" y="317500"/>
                        <a:pt x="616744" y="317103"/>
                      </a:cubicBezTo>
                      <a:cubicBezTo>
                        <a:pt x="629841" y="316706"/>
                        <a:pt x="644922" y="315118"/>
                        <a:pt x="654844" y="314721"/>
                      </a:cubicBezTo>
                      <a:cubicBezTo>
                        <a:pt x="664766" y="314324"/>
                        <a:pt x="670719" y="316705"/>
                        <a:pt x="676275" y="314721"/>
                      </a:cubicBezTo>
                      <a:cubicBezTo>
                        <a:pt x="681831" y="312737"/>
                        <a:pt x="685006" y="306387"/>
                        <a:pt x="688181" y="302815"/>
                      </a:cubicBezTo>
                      <a:cubicBezTo>
                        <a:pt x="691356" y="299243"/>
                        <a:pt x="692944" y="296068"/>
                        <a:pt x="695325" y="293290"/>
                      </a:cubicBezTo>
                      <a:cubicBezTo>
                        <a:pt x="697706" y="290512"/>
                        <a:pt x="698103" y="287733"/>
                        <a:pt x="702469" y="286146"/>
                      </a:cubicBezTo>
                      <a:cubicBezTo>
                        <a:pt x="706835" y="284559"/>
                        <a:pt x="713979" y="284559"/>
                        <a:pt x="721519" y="283765"/>
                      </a:cubicBezTo>
                      <a:cubicBezTo>
                        <a:pt x="729059" y="282971"/>
                        <a:pt x="740965" y="281781"/>
                        <a:pt x="747712" y="281384"/>
                      </a:cubicBezTo>
                      <a:cubicBezTo>
                        <a:pt x="754459" y="280987"/>
                        <a:pt x="762000" y="281384"/>
                        <a:pt x="762000" y="281384"/>
                      </a:cubicBezTo>
                      <a:lnTo>
                        <a:pt x="776287" y="281384"/>
                      </a:lnTo>
                      <a:lnTo>
                        <a:pt x="788194" y="281384"/>
                      </a:lnTo>
                      <a:lnTo>
                        <a:pt x="800100" y="281384"/>
                      </a:lnTo>
                      <a:cubicBezTo>
                        <a:pt x="810815" y="281384"/>
                        <a:pt x="838200" y="282178"/>
                        <a:pt x="852487" y="281384"/>
                      </a:cubicBezTo>
                      <a:cubicBezTo>
                        <a:pt x="866774" y="280590"/>
                        <a:pt x="874316" y="277415"/>
                        <a:pt x="885825" y="276621"/>
                      </a:cubicBezTo>
                      <a:cubicBezTo>
                        <a:pt x="897334" y="275827"/>
                        <a:pt x="921544" y="276621"/>
                        <a:pt x="921544" y="276621"/>
                      </a:cubicBezTo>
                      <a:cubicBezTo>
                        <a:pt x="929085" y="276621"/>
                        <a:pt x="929085" y="280986"/>
                        <a:pt x="931069" y="276621"/>
                      </a:cubicBezTo>
                      <a:cubicBezTo>
                        <a:pt x="933053" y="272256"/>
                        <a:pt x="932656" y="256778"/>
                        <a:pt x="933450" y="250428"/>
                      </a:cubicBezTo>
                      <a:cubicBezTo>
                        <a:pt x="934244" y="244078"/>
                        <a:pt x="934244" y="241696"/>
                        <a:pt x="935831" y="238521"/>
                      </a:cubicBezTo>
                      <a:cubicBezTo>
                        <a:pt x="937418" y="235346"/>
                        <a:pt x="938609" y="232568"/>
                        <a:pt x="942975" y="231378"/>
                      </a:cubicBezTo>
                      <a:cubicBezTo>
                        <a:pt x="947341" y="230188"/>
                        <a:pt x="962025" y="231378"/>
                        <a:pt x="962025" y="231378"/>
                      </a:cubicBezTo>
                      <a:lnTo>
                        <a:pt x="990600" y="231378"/>
                      </a:lnTo>
                      <a:lnTo>
                        <a:pt x="1009650" y="231378"/>
                      </a:lnTo>
                      <a:lnTo>
                        <a:pt x="1023937" y="231378"/>
                      </a:lnTo>
                      <a:lnTo>
                        <a:pt x="1050131" y="231378"/>
                      </a:lnTo>
                      <a:lnTo>
                        <a:pt x="1050131" y="231378"/>
                      </a:lnTo>
                      <a:cubicBezTo>
                        <a:pt x="1050131" y="229791"/>
                        <a:pt x="1049337" y="226219"/>
                        <a:pt x="1050131" y="221853"/>
                      </a:cubicBezTo>
                      <a:cubicBezTo>
                        <a:pt x="1050925" y="217487"/>
                        <a:pt x="1053703" y="211137"/>
                        <a:pt x="1054894" y="205184"/>
                      </a:cubicBezTo>
                      <a:cubicBezTo>
                        <a:pt x="1056085" y="199231"/>
                        <a:pt x="1056481" y="190500"/>
                        <a:pt x="1057275" y="186134"/>
                      </a:cubicBezTo>
                      <a:cubicBezTo>
                        <a:pt x="1058069" y="181768"/>
                        <a:pt x="1052909" y="180181"/>
                        <a:pt x="1059656" y="178990"/>
                      </a:cubicBezTo>
                      <a:cubicBezTo>
                        <a:pt x="1066403" y="177799"/>
                        <a:pt x="1097756" y="178990"/>
                        <a:pt x="1097756" y="178990"/>
                      </a:cubicBezTo>
                      <a:lnTo>
                        <a:pt x="1123950" y="178990"/>
                      </a:lnTo>
                      <a:lnTo>
                        <a:pt x="1147762" y="178990"/>
                      </a:lnTo>
                      <a:lnTo>
                        <a:pt x="1162050" y="178990"/>
                      </a:lnTo>
                      <a:lnTo>
                        <a:pt x="1231106" y="178990"/>
                      </a:lnTo>
                      <a:cubicBezTo>
                        <a:pt x="1248568" y="178593"/>
                        <a:pt x="1256109" y="177006"/>
                        <a:pt x="1266825" y="176609"/>
                      </a:cubicBezTo>
                      <a:cubicBezTo>
                        <a:pt x="1277541" y="176212"/>
                        <a:pt x="1288256" y="177403"/>
                        <a:pt x="1295400" y="176609"/>
                      </a:cubicBezTo>
                      <a:cubicBezTo>
                        <a:pt x="1302544" y="175815"/>
                        <a:pt x="1306115" y="177402"/>
                        <a:pt x="1309687" y="171846"/>
                      </a:cubicBezTo>
                      <a:cubicBezTo>
                        <a:pt x="1313259" y="166290"/>
                        <a:pt x="1315640" y="152002"/>
                        <a:pt x="1316831" y="143271"/>
                      </a:cubicBezTo>
                      <a:cubicBezTo>
                        <a:pt x="1318022" y="134540"/>
                        <a:pt x="1316434" y="126206"/>
                        <a:pt x="1316831" y="119459"/>
                      </a:cubicBezTo>
                      <a:cubicBezTo>
                        <a:pt x="1317228" y="112712"/>
                        <a:pt x="1318815" y="108743"/>
                        <a:pt x="1319212" y="102790"/>
                      </a:cubicBezTo>
                      <a:cubicBezTo>
                        <a:pt x="1319609" y="96837"/>
                        <a:pt x="1318418" y="88899"/>
                        <a:pt x="1319212" y="83740"/>
                      </a:cubicBezTo>
                      <a:cubicBezTo>
                        <a:pt x="1320006" y="78581"/>
                        <a:pt x="1320403" y="73818"/>
                        <a:pt x="1323975" y="71834"/>
                      </a:cubicBezTo>
                      <a:cubicBezTo>
                        <a:pt x="1327547" y="69850"/>
                        <a:pt x="1340644" y="71834"/>
                        <a:pt x="1340644" y="71834"/>
                      </a:cubicBezTo>
                      <a:lnTo>
                        <a:pt x="1362075" y="71834"/>
                      </a:lnTo>
                      <a:cubicBezTo>
                        <a:pt x="1370012" y="71834"/>
                        <a:pt x="1379935" y="72231"/>
                        <a:pt x="1388269" y="71834"/>
                      </a:cubicBezTo>
                      <a:cubicBezTo>
                        <a:pt x="1396603" y="71437"/>
                        <a:pt x="1403747" y="69850"/>
                        <a:pt x="1412081" y="69453"/>
                      </a:cubicBezTo>
                      <a:cubicBezTo>
                        <a:pt x="1420415" y="69056"/>
                        <a:pt x="1438275" y="69453"/>
                        <a:pt x="1438275" y="69453"/>
                      </a:cubicBezTo>
                      <a:lnTo>
                        <a:pt x="1452562" y="69453"/>
                      </a:lnTo>
                      <a:cubicBezTo>
                        <a:pt x="1456531" y="69453"/>
                        <a:pt x="1460103" y="75406"/>
                        <a:pt x="1462087" y="69453"/>
                      </a:cubicBezTo>
                      <a:cubicBezTo>
                        <a:pt x="1464072" y="63500"/>
                        <a:pt x="1464072" y="44450"/>
                        <a:pt x="1464469" y="33734"/>
                      </a:cubicBezTo>
                      <a:cubicBezTo>
                        <a:pt x="1464866" y="23018"/>
                        <a:pt x="1462088" y="10318"/>
                        <a:pt x="1464469" y="5159"/>
                      </a:cubicBezTo>
                      <a:cubicBezTo>
                        <a:pt x="1466850" y="0"/>
                        <a:pt x="1478756" y="2778"/>
                        <a:pt x="1478756" y="2778"/>
                      </a:cubicBezTo>
                      <a:lnTo>
                        <a:pt x="1478756" y="2778"/>
                      </a:lnTo>
                      <a:lnTo>
                        <a:pt x="1478756" y="2778"/>
                      </a:lnTo>
                      <a:lnTo>
                        <a:pt x="1478756" y="2778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128" name="Text Box 79"/>
          <p:cNvSpPr txBox="1">
            <a:spLocks noChangeArrowheads="1"/>
          </p:cNvSpPr>
          <p:nvPr/>
        </p:nvSpPr>
        <p:spPr bwMode="auto">
          <a:xfrm>
            <a:off x="6142038" y="5302424"/>
            <a:ext cx="26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129" name="Text Box 85"/>
          <p:cNvSpPr txBox="1">
            <a:spLocks noChangeArrowheads="1"/>
          </p:cNvSpPr>
          <p:nvPr/>
        </p:nvSpPr>
        <p:spPr bwMode="auto">
          <a:xfrm>
            <a:off x="8532813" y="5302424"/>
            <a:ext cx="354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5130" name="Text Box 93"/>
          <p:cNvSpPr txBox="1">
            <a:spLocks noChangeArrowheads="1"/>
          </p:cNvSpPr>
          <p:nvPr/>
        </p:nvSpPr>
        <p:spPr bwMode="auto">
          <a:xfrm>
            <a:off x="7091363" y="4221337"/>
            <a:ext cx="1709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FF00"/>
                </a:solidFill>
              </a:rPr>
              <a:t>Rivaroxaban</a:t>
            </a:r>
          </a:p>
          <a:p>
            <a:pPr algn="ctr"/>
            <a:r>
              <a:rPr lang="en-GB" sz="2000" b="1">
                <a:solidFill>
                  <a:srgbClr val="FFFF00"/>
                </a:solidFill>
              </a:rPr>
              <a:t>2.5 mg BID</a:t>
            </a:r>
          </a:p>
        </p:txBody>
      </p:sp>
      <p:sp>
        <p:nvSpPr>
          <p:cNvPr id="5131" name="Text Box 133"/>
          <p:cNvSpPr txBox="1">
            <a:spLocks noChangeArrowheads="1"/>
          </p:cNvSpPr>
          <p:nvPr/>
        </p:nvSpPr>
        <p:spPr bwMode="auto">
          <a:xfrm>
            <a:off x="6665913" y="1506712"/>
            <a:ext cx="173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600" b="1">
                <a:solidFill>
                  <a:srgbClr val="FFFFFF"/>
                </a:solidFill>
              </a:rPr>
              <a:t>All Cause Death</a:t>
            </a:r>
          </a:p>
        </p:txBody>
      </p:sp>
      <p:sp>
        <p:nvSpPr>
          <p:cNvPr id="5133" name="Text Box 79"/>
          <p:cNvSpPr txBox="1">
            <a:spLocks noChangeArrowheads="1"/>
          </p:cNvSpPr>
          <p:nvPr/>
        </p:nvSpPr>
        <p:spPr bwMode="auto">
          <a:xfrm>
            <a:off x="3348038" y="5329412"/>
            <a:ext cx="26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134" name="Text Box 85"/>
          <p:cNvSpPr txBox="1">
            <a:spLocks noChangeArrowheads="1"/>
          </p:cNvSpPr>
          <p:nvPr/>
        </p:nvSpPr>
        <p:spPr bwMode="auto">
          <a:xfrm>
            <a:off x="5738813" y="5318299"/>
            <a:ext cx="354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5135" name="Text Box 133"/>
          <p:cNvSpPr txBox="1">
            <a:spLocks noChangeArrowheads="1"/>
          </p:cNvSpPr>
          <p:nvPr/>
        </p:nvSpPr>
        <p:spPr bwMode="auto">
          <a:xfrm>
            <a:off x="3621088" y="1520999"/>
            <a:ext cx="2271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600" b="1">
                <a:solidFill>
                  <a:srgbClr val="FFFFFF"/>
                </a:solidFill>
              </a:rPr>
              <a:t>Cardiovascular Death</a:t>
            </a:r>
          </a:p>
        </p:txBody>
      </p:sp>
      <p:sp>
        <p:nvSpPr>
          <p:cNvPr id="5136" name="Text Box 124"/>
          <p:cNvSpPr txBox="1">
            <a:spLocks noChangeArrowheads="1"/>
          </p:cNvSpPr>
          <p:nvPr/>
        </p:nvSpPr>
        <p:spPr bwMode="auto">
          <a:xfrm>
            <a:off x="1177925" y="5529437"/>
            <a:ext cx="1046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5137" name="Text Box 133"/>
          <p:cNvSpPr txBox="1">
            <a:spLocks noChangeArrowheads="1"/>
          </p:cNvSpPr>
          <p:nvPr/>
        </p:nvSpPr>
        <p:spPr bwMode="auto">
          <a:xfrm>
            <a:off x="654050" y="1509887"/>
            <a:ext cx="2287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600" b="1">
                <a:solidFill>
                  <a:srgbClr val="FFFFFF"/>
                </a:solidFill>
              </a:rPr>
              <a:t>CV Death / MI / Stroke</a:t>
            </a:r>
          </a:p>
        </p:txBody>
      </p:sp>
      <p:sp>
        <p:nvSpPr>
          <p:cNvPr id="5138" name="Text Box 134"/>
          <p:cNvSpPr txBox="1">
            <a:spLocks noChangeArrowheads="1"/>
          </p:cNvSpPr>
          <p:nvPr/>
        </p:nvSpPr>
        <p:spPr bwMode="auto">
          <a:xfrm rot="-5400000">
            <a:off x="-1649412" y="3610149"/>
            <a:ext cx="363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FFFFFF"/>
                </a:solidFill>
              </a:rPr>
              <a:t>Estimated Cumulative incidence (%)</a:t>
            </a:r>
          </a:p>
        </p:txBody>
      </p:sp>
      <p:sp>
        <p:nvSpPr>
          <p:cNvPr id="5139" name="Rectangle 59"/>
          <p:cNvSpPr>
            <a:spLocks noChangeArrowheads="1"/>
          </p:cNvSpPr>
          <p:nvPr/>
        </p:nvSpPr>
        <p:spPr bwMode="auto">
          <a:xfrm>
            <a:off x="455613" y="1998837"/>
            <a:ext cx="10890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HR 0.84</a:t>
            </a:r>
          </a:p>
          <a:p>
            <a:pPr algn="ctr"/>
            <a:endParaRPr lang="en-GB" sz="1400" b="1">
              <a:solidFill>
                <a:schemeClr val="bg1"/>
              </a:solidFill>
            </a:endParaRP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mITT</a:t>
            </a:r>
          </a:p>
          <a:p>
            <a:pPr algn="ctr"/>
            <a:r>
              <a:rPr lang="en-GB" sz="1600" b="1">
                <a:solidFill>
                  <a:schemeClr val="bg1"/>
                </a:solidFill>
              </a:rPr>
              <a:t>p=0.020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ITT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p=0.007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5140" name="Rectangle 67"/>
          <p:cNvSpPr>
            <a:spLocks noChangeArrowheads="1"/>
          </p:cNvSpPr>
          <p:nvPr/>
        </p:nvSpPr>
        <p:spPr bwMode="auto">
          <a:xfrm>
            <a:off x="3398838" y="1968674"/>
            <a:ext cx="10620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</a:rPr>
              <a:t>HR 0.66</a:t>
            </a:r>
          </a:p>
          <a:p>
            <a:pPr algn="ctr"/>
            <a:endParaRPr lang="en-GB" sz="1400" b="1">
              <a:solidFill>
                <a:srgbClr val="FFFFFF"/>
              </a:solidFill>
            </a:endParaRPr>
          </a:p>
          <a:p>
            <a:pPr algn="ctr"/>
            <a:r>
              <a:rPr lang="en-GB" sz="1600" b="1">
                <a:solidFill>
                  <a:srgbClr val="FFFFFF"/>
                </a:solidFill>
              </a:rPr>
              <a:t>mITT</a:t>
            </a:r>
          </a:p>
          <a:p>
            <a:pPr algn="ctr"/>
            <a:r>
              <a:rPr lang="en-GB" sz="1600" b="1">
                <a:solidFill>
                  <a:srgbClr val="FFFFFF"/>
                </a:solidFill>
              </a:rPr>
              <a:t>p=0.002</a:t>
            </a:r>
          </a:p>
          <a:p>
            <a:pPr algn="ctr"/>
            <a:r>
              <a:rPr lang="en-GB" sz="1400">
                <a:solidFill>
                  <a:srgbClr val="FFFFFF"/>
                </a:solidFill>
              </a:rPr>
              <a:t>ITT</a:t>
            </a:r>
          </a:p>
          <a:p>
            <a:pPr algn="ctr"/>
            <a:r>
              <a:rPr lang="en-GB" sz="1400">
                <a:solidFill>
                  <a:srgbClr val="FFFFFF"/>
                </a:solidFill>
              </a:rPr>
              <a:t>p=0.005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860675" y="2413174"/>
            <a:ext cx="614363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10.7%</a:t>
            </a:r>
          </a:p>
        </p:txBody>
      </p:sp>
      <p:sp>
        <p:nvSpPr>
          <p:cNvPr id="5145" name="TextBox 144"/>
          <p:cNvSpPr txBox="1">
            <a:spLocks noChangeArrowheads="1"/>
          </p:cNvSpPr>
          <p:nvPr/>
        </p:nvSpPr>
        <p:spPr bwMode="auto">
          <a:xfrm>
            <a:off x="2894013" y="2844974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</a:rPr>
              <a:t>9.1%</a:t>
            </a:r>
          </a:p>
        </p:txBody>
      </p:sp>
      <p:sp>
        <p:nvSpPr>
          <p:cNvPr id="5146" name="Text Box 79"/>
          <p:cNvSpPr txBox="1">
            <a:spLocks noChangeArrowheads="1"/>
          </p:cNvSpPr>
          <p:nvPr/>
        </p:nvSpPr>
        <p:spPr bwMode="auto">
          <a:xfrm>
            <a:off x="312738" y="5337349"/>
            <a:ext cx="26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147" name="Text Box 85"/>
          <p:cNvSpPr txBox="1">
            <a:spLocks noChangeArrowheads="1"/>
          </p:cNvSpPr>
          <p:nvPr/>
        </p:nvSpPr>
        <p:spPr bwMode="auto">
          <a:xfrm>
            <a:off x="2774950" y="5348462"/>
            <a:ext cx="354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44" name="Text Box 92"/>
          <p:cNvSpPr txBox="1">
            <a:spLocks noChangeArrowheads="1"/>
          </p:cNvSpPr>
          <p:nvPr/>
        </p:nvSpPr>
        <p:spPr bwMode="auto">
          <a:xfrm>
            <a:off x="4625975" y="1970262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Placebo</a:t>
            </a:r>
          </a:p>
        </p:txBody>
      </p:sp>
      <p:sp>
        <p:nvSpPr>
          <p:cNvPr id="5149" name="Text Box 124"/>
          <p:cNvSpPr txBox="1">
            <a:spLocks noChangeArrowheads="1"/>
          </p:cNvSpPr>
          <p:nvPr/>
        </p:nvSpPr>
        <p:spPr bwMode="auto">
          <a:xfrm>
            <a:off x="4151313" y="5527849"/>
            <a:ext cx="1046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5150" name="Text Box 124"/>
          <p:cNvSpPr txBox="1">
            <a:spLocks noChangeArrowheads="1"/>
          </p:cNvSpPr>
          <p:nvPr/>
        </p:nvSpPr>
        <p:spPr bwMode="auto">
          <a:xfrm>
            <a:off x="6999288" y="5534199"/>
            <a:ext cx="1046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648700" y="2436987"/>
            <a:ext cx="530225" cy="274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4.5%</a:t>
            </a:r>
          </a:p>
        </p:txBody>
      </p:sp>
      <p:sp>
        <p:nvSpPr>
          <p:cNvPr id="5152" name="TextBox 145"/>
          <p:cNvSpPr txBox="1">
            <a:spLocks noChangeArrowheads="1"/>
          </p:cNvSpPr>
          <p:nvPr/>
        </p:nvSpPr>
        <p:spPr bwMode="auto">
          <a:xfrm>
            <a:off x="8648700" y="3346624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</a:rPr>
              <a:t>2.9%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846763" y="2384599"/>
            <a:ext cx="530225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4.1%</a:t>
            </a:r>
          </a:p>
        </p:txBody>
      </p:sp>
      <p:sp>
        <p:nvSpPr>
          <p:cNvPr id="5154" name="TextBox 150"/>
          <p:cNvSpPr txBox="1">
            <a:spLocks noChangeArrowheads="1"/>
          </p:cNvSpPr>
          <p:nvPr/>
        </p:nvSpPr>
        <p:spPr bwMode="auto">
          <a:xfrm>
            <a:off x="5846763" y="3352974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</a:rPr>
              <a:t>2.7%</a:t>
            </a:r>
          </a:p>
        </p:txBody>
      </p:sp>
      <p:sp>
        <p:nvSpPr>
          <p:cNvPr id="5155" name="Text Box 93"/>
          <p:cNvSpPr txBox="1">
            <a:spLocks noChangeArrowheads="1"/>
          </p:cNvSpPr>
          <p:nvPr/>
        </p:nvSpPr>
        <p:spPr bwMode="auto">
          <a:xfrm>
            <a:off x="4310063" y="4237212"/>
            <a:ext cx="1709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FF00"/>
                </a:solidFill>
              </a:rPr>
              <a:t>Rivaroxaban</a:t>
            </a:r>
          </a:p>
          <a:p>
            <a:pPr algn="ctr"/>
            <a:r>
              <a:rPr lang="en-GB" sz="2000" b="1">
                <a:solidFill>
                  <a:srgbClr val="FFFF00"/>
                </a:solidFill>
              </a:rPr>
              <a:t>2.5 mg BID</a:t>
            </a:r>
          </a:p>
        </p:txBody>
      </p:sp>
      <p:sp>
        <p:nvSpPr>
          <p:cNvPr id="5156" name="Text Box 93"/>
          <p:cNvSpPr txBox="1">
            <a:spLocks noChangeArrowheads="1"/>
          </p:cNvSpPr>
          <p:nvPr/>
        </p:nvSpPr>
        <p:spPr bwMode="auto">
          <a:xfrm>
            <a:off x="1323975" y="4237212"/>
            <a:ext cx="1709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FF00"/>
                </a:solidFill>
              </a:rPr>
              <a:t>Rivaroxaban</a:t>
            </a:r>
          </a:p>
          <a:p>
            <a:pPr algn="ctr"/>
            <a:r>
              <a:rPr lang="en-GB" sz="2000" b="1">
                <a:solidFill>
                  <a:srgbClr val="FFFF00"/>
                </a:solidFill>
              </a:rPr>
              <a:t>2.5 mg BID</a:t>
            </a:r>
          </a:p>
        </p:txBody>
      </p:sp>
      <p:sp>
        <p:nvSpPr>
          <p:cNvPr id="172" name="Text Box 92"/>
          <p:cNvSpPr txBox="1">
            <a:spLocks noChangeArrowheads="1"/>
          </p:cNvSpPr>
          <p:nvPr/>
        </p:nvSpPr>
        <p:spPr bwMode="auto">
          <a:xfrm>
            <a:off x="1643063" y="2000424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Placebo</a:t>
            </a:r>
          </a:p>
        </p:txBody>
      </p:sp>
      <p:sp>
        <p:nvSpPr>
          <p:cNvPr id="5158" name="Rectangle 67"/>
          <p:cNvSpPr>
            <a:spLocks noChangeArrowheads="1"/>
          </p:cNvSpPr>
          <p:nvPr/>
        </p:nvSpPr>
        <p:spPr bwMode="auto">
          <a:xfrm>
            <a:off x="6273800" y="1962324"/>
            <a:ext cx="1062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FFFFFF"/>
                </a:solidFill>
              </a:rPr>
              <a:t>HR 0.68</a:t>
            </a:r>
          </a:p>
          <a:p>
            <a:pPr algn="ctr"/>
            <a:endParaRPr lang="en-GB" sz="1400" b="1">
              <a:solidFill>
                <a:srgbClr val="FFFFFF"/>
              </a:solidFill>
            </a:endParaRPr>
          </a:p>
          <a:p>
            <a:pPr algn="ctr"/>
            <a:r>
              <a:rPr lang="en-GB" sz="1600" b="1">
                <a:solidFill>
                  <a:srgbClr val="FFFFFF"/>
                </a:solidFill>
              </a:rPr>
              <a:t>mITT</a:t>
            </a:r>
          </a:p>
          <a:p>
            <a:pPr algn="ctr"/>
            <a:r>
              <a:rPr lang="en-GB" sz="1600" b="1">
                <a:solidFill>
                  <a:srgbClr val="FFFFFF"/>
                </a:solidFill>
              </a:rPr>
              <a:t>p=0.002</a:t>
            </a:r>
          </a:p>
          <a:p>
            <a:pPr algn="ctr"/>
            <a:r>
              <a:rPr lang="en-GB" sz="1400">
                <a:solidFill>
                  <a:srgbClr val="FFFFFF"/>
                </a:solidFill>
              </a:rPr>
              <a:t>ITT</a:t>
            </a:r>
          </a:p>
          <a:p>
            <a:pPr algn="ctr"/>
            <a:r>
              <a:rPr lang="en-GB" sz="1400">
                <a:solidFill>
                  <a:srgbClr val="FFFFFF"/>
                </a:solidFill>
              </a:rPr>
              <a:t>p=0.004</a:t>
            </a:r>
          </a:p>
        </p:txBody>
      </p:sp>
      <p:sp>
        <p:nvSpPr>
          <p:cNvPr id="5159" name="TextBox 147"/>
          <p:cNvSpPr txBox="1">
            <a:spLocks noChangeArrowheads="1"/>
          </p:cNvSpPr>
          <p:nvPr/>
        </p:nvSpPr>
        <p:spPr bwMode="auto">
          <a:xfrm>
            <a:off x="7358063" y="4878562"/>
            <a:ext cx="116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NNT = 63</a:t>
            </a:r>
          </a:p>
        </p:txBody>
      </p:sp>
      <p:sp>
        <p:nvSpPr>
          <p:cNvPr id="148" name="Text Box 92"/>
          <p:cNvSpPr txBox="1">
            <a:spLocks noChangeArrowheads="1"/>
          </p:cNvSpPr>
          <p:nvPr/>
        </p:nvSpPr>
        <p:spPr bwMode="auto">
          <a:xfrm>
            <a:off x="7396163" y="1971849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Placebo</a:t>
            </a:r>
          </a:p>
        </p:txBody>
      </p:sp>
      <p:sp>
        <p:nvSpPr>
          <p:cNvPr id="5162" name="TextBox 147"/>
          <p:cNvSpPr txBox="1">
            <a:spLocks noChangeArrowheads="1"/>
          </p:cNvSpPr>
          <p:nvPr/>
        </p:nvSpPr>
        <p:spPr bwMode="auto">
          <a:xfrm>
            <a:off x="4564063" y="4900787"/>
            <a:ext cx="116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NNT = 71</a:t>
            </a:r>
          </a:p>
        </p:txBody>
      </p:sp>
      <p:sp>
        <p:nvSpPr>
          <p:cNvPr id="5163" name="TextBox 147"/>
          <p:cNvSpPr txBox="1">
            <a:spLocks noChangeArrowheads="1"/>
          </p:cNvSpPr>
          <p:nvPr/>
        </p:nvSpPr>
        <p:spPr bwMode="auto">
          <a:xfrm>
            <a:off x="1558925" y="4900787"/>
            <a:ext cx="116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NNT = 63</a:t>
            </a:r>
          </a:p>
        </p:txBody>
      </p:sp>
      <p:sp>
        <p:nvSpPr>
          <p:cNvPr id="5164" name="TextBox 151"/>
          <p:cNvSpPr txBox="1">
            <a:spLocks noChangeArrowheads="1"/>
          </p:cNvSpPr>
          <p:nvPr/>
        </p:nvSpPr>
        <p:spPr bwMode="auto">
          <a:xfrm>
            <a:off x="1501775" y="5270674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5165" name="TextBox 153"/>
          <p:cNvSpPr txBox="1">
            <a:spLocks noChangeArrowheads="1"/>
          </p:cNvSpPr>
          <p:nvPr/>
        </p:nvSpPr>
        <p:spPr bwMode="auto">
          <a:xfrm>
            <a:off x="4476750" y="5289724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5166" name="TextBox 154"/>
          <p:cNvSpPr txBox="1">
            <a:spLocks noChangeArrowheads="1"/>
          </p:cNvSpPr>
          <p:nvPr/>
        </p:nvSpPr>
        <p:spPr bwMode="auto">
          <a:xfrm>
            <a:off x="7326313" y="527384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5167" name="TextBox 168"/>
          <p:cNvSpPr txBox="1">
            <a:spLocks noChangeArrowheads="1"/>
          </p:cNvSpPr>
          <p:nvPr/>
        </p:nvSpPr>
        <p:spPr bwMode="auto">
          <a:xfrm>
            <a:off x="22225" y="1995662"/>
            <a:ext cx="622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12%</a:t>
            </a:r>
          </a:p>
        </p:txBody>
      </p:sp>
      <p:graphicFrame>
        <p:nvGraphicFramePr>
          <p:cNvPr id="5122" name="Chart 133"/>
          <p:cNvGraphicFramePr>
            <a:graphicFrameLocks/>
          </p:cNvGraphicFramePr>
          <p:nvPr/>
        </p:nvGraphicFramePr>
        <p:xfrm>
          <a:off x="-50800" y="1698625"/>
          <a:ext cx="3221038" cy="3867150"/>
        </p:xfrm>
        <a:graphic>
          <a:graphicData uri="http://schemas.openxmlformats.org/presentationml/2006/ole">
            <p:oleObj spid="_x0000_s21506" name="Worksheet" r:id="rId4" imgW="3219301" imgH="3867150" progId="Excel.Sheet.8">
              <p:embed/>
            </p:oleObj>
          </a:graphicData>
        </a:graphic>
      </p:graphicFrame>
      <p:graphicFrame>
        <p:nvGraphicFramePr>
          <p:cNvPr id="5123" name="Chart 146"/>
          <p:cNvGraphicFramePr>
            <a:graphicFrameLocks/>
          </p:cNvGraphicFramePr>
          <p:nvPr/>
        </p:nvGraphicFramePr>
        <p:xfrm>
          <a:off x="2981325" y="1698625"/>
          <a:ext cx="3124200" cy="3860800"/>
        </p:xfrm>
        <a:graphic>
          <a:graphicData uri="http://schemas.openxmlformats.org/presentationml/2006/ole">
            <p:oleObj spid="_x0000_s21507" name="Worksheet" r:id="rId5" imgW="3124177" imgH="3860820" progId="Excel.Sheet.8">
              <p:embed/>
            </p:oleObj>
          </a:graphicData>
        </a:graphic>
      </p:graphicFrame>
      <p:sp>
        <p:nvSpPr>
          <p:cNvPr id="5168" name="TextBox 170"/>
          <p:cNvSpPr txBox="1">
            <a:spLocks noChangeArrowheads="1"/>
          </p:cNvSpPr>
          <p:nvPr/>
        </p:nvSpPr>
        <p:spPr bwMode="auto">
          <a:xfrm>
            <a:off x="3073400" y="1838499"/>
            <a:ext cx="40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5%</a:t>
            </a:r>
          </a:p>
        </p:txBody>
      </p:sp>
      <p:graphicFrame>
        <p:nvGraphicFramePr>
          <p:cNvPr id="5124" name="Chart 147"/>
          <p:cNvGraphicFramePr>
            <a:graphicFrameLocks/>
          </p:cNvGraphicFramePr>
          <p:nvPr/>
        </p:nvGraphicFramePr>
        <p:xfrm>
          <a:off x="5918200" y="1689274"/>
          <a:ext cx="3144838" cy="3867150"/>
        </p:xfrm>
        <a:graphic>
          <a:graphicData uri="http://schemas.openxmlformats.org/presentationml/2006/ole">
            <p:oleObj spid="_x0000_s21508" name="Worksheet" r:id="rId6" imgW="3143356" imgH="3867150" progId="Excel.Sheet.8">
              <p:embed/>
            </p:oleObj>
          </a:graphicData>
        </a:graphic>
      </p:graphicFrame>
      <p:sp>
        <p:nvSpPr>
          <p:cNvPr id="5169" name="TextBox 187"/>
          <p:cNvSpPr txBox="1">
            <a:spLocks noChangeArrowheads="1"/>
          </p:cNvSpPr>
          <p:nvPr/>
        </p:nvSpPr>
        <p:spPr bwMode="auto">
          <a:xfrm>
            <a:off x="5984875" y="1822624"/>
            <a:ext cx="40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5170" name="Line 157"/>
          <p:cNvSpPr>
            <a:spLocks noChangeShapeType="1"/>
          </p:cNvSpPr>
          <p:nvPr/>
        </p:nvSpPr>
        <p:spPr bwMode="auto">
          <a:xfrm>
            <a:off x="927100" y="5865987"/>
            <a:ext cx="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71" name="Line 158"/>
          <p:cNvSpPr>
            <a:spLocks noChangeShapeType="1"/>
          </p:cNvSpPr>
          <p:nvPr/>
        </p:nvSpPr>
        <p:spPr bwMode="auto">
          <a:xfrm>
            <a:off x="450850" y="5288137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72" name="Line 159"/>
          <p:cNvSpPr>
            <a:spLocks noChangeShapeType="1"/>
          </p:cNvSpPr>
          <p:nvPr/>
        </p:nvSpPr>
        <p:spPr bwMode="auto">
          <a:xfrm>
            <a:off x="1079500" y="5289724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73" name="Line 160"/>
          <p:cNvSpPr>
            <a:spLocks noChangeShapeType="1"/>
          </p:cNvSpPr>
          <p:nvPr/>
        </p:nvSpPr>
        <p:spPr bwMode="auto">
          <a:xfrm>
            <a:off x="1700213" y="5291312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74" name="Line 161"/>
          <p:cNvSpPr>
            <a:spLocks noChangeShapeType="1"/>
          </p:cNvSpPr>
          <p:nvPr/>
        </p:nvSpPr>
        <p:spPr bwMode="auto">
          <a:xfrm>
            <a:off x="2320925" y="5292899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75" name="Line 162"/>
          <p:cNvSpPr>
            <a:spLocks noChangeShapeType="1"/>
          </p:cNvSpPr>
          <p:nvPr/>
        </p:nvSpPr>
        <p:spPr bwMode="auto">
          <a:xfrm>
            <a:off x="2940050" y="5284962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76" name="Line 163"/>
          <p:cNvSpPr>
            <a:spLocks noChangeShapeType="1"/>
          </p:cNvSpPr>
          <p:nvPr/>
        </p:nvSpPr>
        <p:spPr bwMode="auto">
          <a:xfrm>
            <a:off x="3413125" y="5281787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77" name="Line 164"/>
          <p:cNvSpPr>
            <a:spLocks noChangeShapeType="1"/>
          </p:cNvSpPr>
          <p:nvPr/>
        </p:nvSpPr>
        <p:spPr bwMode="auto">
          <a:xfrm>
            <a:off x="4041775" y="5283374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78" name="Line 165"/>
          <p:cNvSpPr>
            <a:spLocks noChangeShapeType="1"/>
          </p:cNvSpPr>
          <p:nvPr/>
        </p:nvSpPr>
        <p:spPr bwMode="auto">
          <a:xfrm>
            <a:off x="4662488" y="5284962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79" name="Line 166"/>
          <p:cNvSpPr>
            <a:spLocks noChangeShapeType="1"/>
          </p:cNvSpPr>
          <p:nvPr/>
        </p:nvSpPr>
        <p:spPr bwMode="auto">
          <a:xfrm>
            <a:off x="5283200" y="5286549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80" name="Line 167"/>
          <p:cNvSpPr>
            <a:spLocks noChangeShapeType="1"/>
          </p:cNvSpPr>
          <p:nvPr/>
        </p:nvSpPr>
        <p:spPr bwMode="auto">
          <a:xfrm>
            <a:off x="5902325" y="5278612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81" name="Line 168"/>
          <p:cNvSpPr>
            <a:spLocks noChangeShapeType="1"/>
          </p:cNvSpPr>
          <p:nvPr/>
        </p:nvSpPr>
        <p:spPr bwMode="auto">
          <a:xfrm>
            <a:off x="6296025" y="5259562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82" name="Line 169"/>
          <p:cNvSpPr>
            <a:spLocks noChangeShapeType="1"/>
          </p:cNvSpPr>
          <p:nvPr/>
        </p:nvSpPr>
        <p:spPr bwMode="auto">
          <a:xfrm>
            <a:off x="6924675" y="5261149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83" name="Line 170"/>
          <p:cNvSpPr>
            <a:spLocks noChangeShapeType="1"/>
          </p:cNvSpPr>
          <p:nvPr/>
        </p:nvSpPr>
        <p:spPr bwMode="auto">
          <a:xfrm>
            <a:off x="7545388" y="5262737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84" name="Line 171"/>
          <p:cNvSpPr>
            <a:spLocks noChangeShapeType="1"/>
          </p:cNvSpPr>
          <p:nvPr/>
        </p:nvSpPr>
        <p:spPr bwMode="auto">
          <a:xfrm>
            <a:off x="8166100" y="5264324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85" name="Line 172"/>
          <p:cNvSpPr>
            <a:spLocks noChangeShapeType="1"/>
          </p:cNvSpPr>
          <p:nvPr/>
        </p:nvSpPr>
        <p:spPr bwMode="auto">
          <a:xfrm>
            <a:off x="8761413" y="5256387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86" name="Line 173"/>
          <p:cNvSpPr>
            <a:spLocks noChangeShapeType="1"/>
          </p:cNvSpPr>
          <p:nvPr/>
        </p:nvSpPr>
        <p:spPr bwMode="auto">
          <a:xfrm flipH="1">
            <a:off x="452438" y="2170287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87" name="Line 174"/>
          <p:cNvSpPr>
            <a:spLocks noChangeShapeType="1"/>
          </p:cNvSpPr>
          <p:nvPr/>
        </p:nvSpPr>
        <p:spPr bwMode="auto">
          <a:xfrm flipH="1">
            <a:off x="446088" y="3219624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88" name="Line 175"/>
          <p:cNvSpPr>
            <a:spLocks noChangeShapeType="1"/>
          </p:cNvSpPr>
          <p:nvPr/>
        </p:nvSpPr>
        <p:spPr bwMode="auto">
          <a:xfrm flipH="1">
            <a:off x="455613" y="4245149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89" name="Line 176"/>
          <p:cNvSpPr>
            <a:spLocks noChangeShapeType="1"/>
          </p:cNvSpPr>
          <p:nvPr/>
        </p:nvSpPr>
        <p:spPr bwMode="auto">
          <a:xfrm flipH="1">
            <a:off x="3398838" y="2616374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90" name="Line 177"/>
          <p:cNvSpPr>
            <a:spLocks noChangeShapeType="1"/>
          </p:cNvSpPr>
          <p:nvPr/>
        </p:nvSpPr>
        <p:spPr bwMode="auto">
          <a:xfrm flipH="1">
            <a:off x="3392488" y="3951462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91" name="Line 179"/>
          <p:cNvSpPr>
            <a:spLocks noChangeShapeType="1"/>
          </p:cNvSpPr>
          <p:nvPr/>
        </p:nvSpPr>
        <p:spPr bwMode="auto">
          <a:xfrm flipH="1">
            <a:off x="6321425" y="2610024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192" name="Line 180"/>
          <p:cNvSpPr>
            <a:spLocks noChangeShapeType="1"/>
          </p:cNvSpPr>
          <p:nvPr/>
        </p:nvSpPr>
        <p:spPr bwMode="auto">
          <a:xfrm flipH="1">
            <a:off x="6315075" y="3945112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8" name="Rechthoek 187"/>
          <p:cNvSpPr/>
          <p:nvPr/>
        </p:nvSpPr>
        <p:spPr>
          <a:xfrm>
            <a:off x="6304527" y="6309320"/>
            <a:ext cx="2587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Mega et al, N </a:t>
            </a:r>
            <a:r>
              <a:rPr lang="en-US" sz="1200" dirty="0" err="1" smtClean="0">
                <a:solidFill>
                  <a:schemeClr val="bg1"/>
                </a:solidFill>
              </a:rPr>
              <a:t>Engl</a:t>
            </a:r>
            <a:r>
              <a:rPr lang="en-US" sz="1200" dirty="0" smtClean="0">
                <a:solidFill>
                  <a:schemeClr val="bg1"/>
                </a:solidFill>
              </a:rPr>
              <a:t> J Med. 2011 Nov 13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89" name="Rechthoek 188"/>
          <p:cNvSpPr/>
          <p:nvPr/>
        </p:nvSpPr>
        <p:spPr>
          <a:xfrm>
            <a:off x="395536" y="260648"/>
            <a:ext cx="62360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ATLAS ACS </a:t>
            </a:r>
            <a:r>
              <a:rPr lang="en-US" sz="3600" b="1" dirty="0" smtClean="0">
                <a:solidFill>
                  <a:srgbClr val="FFFF00"/>
                </a:solidFill>
              </a:rPr>
              <a:t>2: Efficacy Endpoints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Very Low Dose 2.5 mg BID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3414713" y="2039938"/>
            <a:ext cx="2489200" cy="3408362"/>
            <a:chOff x="28575" y="895350"/>
            <a:chExt cx="9086850" cy="5067300"/>
          </a:xfrm>
        </p:grpSpPr>
        <p:sp>
          <p:nvSpPr>
            <p:cNvPr id="93" name="Rectangle 92"/>
            <p:cNvSpPr/>
            <p:nvPr/>
          </p:nvSpPr>
          <p:spPr bwMode="auto">
            <a:xfrm>
              <a:off x="28575" y="895350"/>
              <a:ext cx="9086850" cy="5067300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3" name="Group 93"/>
            <p:cNvGrpSpPr>
              <a:grpSpLocks/>
            </p:cNvGrpSpPr>
            <p:nvPr/>
          </p:nvGrpSpPr>
          <p:grpSpPr bwMode="auto">
            <a:xfrm>
              <a:off x="45244" y="2115873"/>
              <a:ext cx="9055894" cy="3844396"/>
              <a:chOff x="45244" y="2115873"/>
              <a:chExt cx="9055894" cy="3844396"/>
            </a:xfrm>
          </p:grpSpPr>
          <p:sp>
            <p:nvSpPr>
              <p:cNvPr id="101" name="Freeform 5"/>
              <p:cNvSpPr/>
              <p:nvPr/>
            </p:nvSpPr>
            <p:spPr bwMode="auto">
              <a:xfrm>
                <a:off x="45960" y="4709396"/>
                <a:ext cx="1112676" cy="1250894"/>
              </a:xfrm>
              <a:custGeom>
                <a:avLst/>
                <a:gdLst>
                  <a:gd name="connsiteX0" fmla="*/ 0 w 1109662"/>
                  <a:gd name="connsiteY0" fmla="*/ 1251009 h 1251009"/>
                  <a:gd name="connsiteX1" fmla="*/ 23812 w 1109662"/>
                  <a:gd name="connsiteY1" fmla="*/ 1203384 h 1251009"/>
                  <a:gd name="connsiteX2" fmla="*/ 23812 w 1109662"/>
                  <a:gd name="connsiteY2" fmla="*/ 1160521 h 1251009"/>
                  <a:gd name="connsiteX3" fmla="*/ 23812 w 1109662"/>
                  <a:gd name="connsiteY3" fmla="*/ 1143853 h 1251009"/>
                  <a:gd name="connsiteX4" fmla="*/ 21431 w 1109662"/>
                  <a:gd name="connsiteY4" fmla="*/ 1129565 h 1251009"/>
                  <a:gd name="connsiteX5" fmla="*/ 21431 w 1109662"/>
                  <a:gd name="connsiteY5" fmla="*/ 1112896 h 1251009"/>
                  <a:gd name="connsiteX6" fmla="*/ 21431 w 1109662"/>
                  <a:gd name="connsiteY6" fmla="*/ 1098609 h 1251009"/>
                  <a:gd name="connsiteX7" fmla="*/ 23812 w 1109662"/>
                  <a:gd name="connsiteY7" fmla="*/ 1086703 h 1251009"/>
                  <a:gd name="connsiteX8" fmla="*/ 23812 w 1109662"/>
                  <a:gd name="connsiteY8" fmla="*/ 1072415 h 1251009"/>
                  <a:gd name="connsiteX9" fmla="*/ 38100 w 1109662"/>
                  <a:gd name="connsiteY9" fmla="*/ 1062890 h 1251009"/>
                  <a:gd name="connsiteX10" fmla="*/ 38100 w 1109662"/>
                  <a:gd name="connsiteY10" fmla="*/ 1034315 h 1251009"/>
                  <a:gd name="connsiteX11" fmla="*/ 38100 w 1109662"/>
                  <a:gd name="connsiteY11" fmla="*/ 1022409 h 1251009"/>
                  <a:gd name="connsiteX12" fmla="*/ 38100 w 1109662"/>
                  <a:gd name="connsiteY12" fmla="*/ 1008121 h 1251009"/>
                  <a:gd name="connsiteX13" fmla="*/ 42862 w 1109662"/>
                  <a:gd name="connsiteY13" fmla="*/ 984309 h 1251009"/>
                  <a:gd name="connsiteX14" fmla="*/ 42862 w 1109662"/>
                  <a:gd name="connsiteY14" fmla="*/ 974784 h 1251009"/>
                  <a:gd name="connsiteX15" fmla="*/ 57150 w 1109662"/>
                  <a:gd name="connsiteY15" fmla="*/ 970021 h 1251009"/>
                  <a:gd name="connsiteX16" fmla="*/ 66675 w 1109662"/>
                  <a:gd name="connsiteY16" fmla="*/ 950971 h 1251009"/>
                  <a:gd name="connsiteX17" fmla="*/ 69056 w 1109662"/>
                  <a:gd name="connsiteY17" fmla="*/ 912871 h 1251009"/>
                  <a:gd name="connsiteX18" fmla="*/ 69056 w 1109662"/>
                  <a:gd name="connsiteY18" fmla="*/ 896203 h 1251009"/>
                  <a:gd name="connsiteX19" fmla="*/ 71437 w 1109662"/>
                  <a:gd name="connsiteY19" fmla="*/ 889059 h 1251009"/>
                  <a:gd name="connsiteX20" fmla="*/ 90487 w 1109662"/>
                  <a:gd name="connsiteY20" fmla="*/ 886678 h 1251009"/>
                  <a:gd name="connsiteX21" fmla="*/ 104775 w 1109662"/>
                  <a:gd name="connsiteY21" fmla="*/ 874771 h 1251009"/>
                  <a:gd name="connsiteX22" fmla="*/ 107156 w 1109662"/>
                  <a:gd name="connsiteY22" fmla="*/ 858103 h 1251009"/>
                  <a:gd name="connsiteX23" fmla="*/ 119062 w 1109662"/>
                  <a:gd name="connsiteY23" fmla="*/ 839053 h 1251009"/>
                  <a:gd name="connsiteX24" fmla="*/ 119062 w 1109662"/>
                  <a:gd name="connsiteY24" fmla="*/ 803334 h 1251009"/>
                  <a:gd name="connsiteX25" fmla="*/ 133350 w 1109662"/>
                  <a:gd name="connsiteY25" fmla="*/ 789046 h 1251009"/>
                  <a:gd name="connsiteX26" fmla="*/ 135731 w 1109662"/>
                  <a:gd name="connsiteY26" fmla="*/ 743803 h 1251009"/>
                  <a:gd name="connsiteX27" fmla="*/ 159544 w 1109662"/>
                  <a:gd name="connsiteY27" fmla="*/ 734278 h 1251009"/>
                  <a:gd name="connsiteX28" fmla="*/ 178594 w 1109662"/>
                  <a:gd name="connsiteY28" fmla="*/ 698559 h 1251009"/>
                  <a:gd name="connsiteX29" fmla="*/ 214312 w 1109662"/>
                  <a:gd name="connsiteY29" fmla="*/ 693796 h 1251009"/>
                  <a:gd name="connsiteX30" fmla="*/ 221456 w 1109662"/>
                  <a:gd name="connsiteY30" fmla="*/ 667603 h 1251009"/>
                  <a:gd name="connsiteX31" fmla="*/ 242887 w 1109662"/>
                  <a:gd name="connsiteY31" fmla="*/ 658078 h 1251009"/>
                  <a:gd name="connsiteX32" fmla="*/ 242887 w 1109662"/>
                  <a:gd name="connsiteY32" fmla="*/ 608071 h 1251009"/>
                  <a:gd name="connsiteX33" fmla="*/ 252412 w 1109662"/>
                  <a:gd name="connsiteY33" fmla="*/ 600928 h 1251009"/>
                  <a:gd name="connsiteX34" fmla="*/ 254794 w 1109662"/>
                  <a:gd name="connsiteY34" fmla="*/ 581878 h 1251009"/>
                  <a:gd name="connsiteX35" fmla="*/ 292894 w 1109662"/>
                  <a:gd name="connsiteY35" fmla="*/ 581878 h 1251009"/>
                  <a:gd name="connsiteX36" fmla="*/ 295275 w 1109662"/>
                  <a:gd name="connsiteY36" fmla="*/ 560446 h 1251009"/>
                  <a:gd name="connsiteX37" fmla="*/ 364331 w 1109662"/>
                  <a:gd name="connsiteY37" fmla="*/ 560446 h 1251009"/>
                  <a:gd name="connsiteX38" fmla="*/ 373856 w 1109662"/>
                  <a:gd name="connsiteY38" fmla="*/ 546159 h 1251009"/>
                  <a:gd name="connsiteX39" fmla="*/ 395287 w 1109662"/>
                  <a:gd name="connsiteY39" fmla="*/ 541396 h 1251009"/>
                  <a:gd name="connsiteX40" fmla="*/ 400050 w 1109662"/>
                  <a:gd name="connsiteY40" fmla="*/ 529490 h 1251009"/>
                  <a:gd name="connsiteX41" fmla="*/ 407194 w 1109662"/>
                  <a:gd name="connsiteY41" fmla="*/ 522346 h 1251009"/>
                  <a:gd name="connsiteX42" fmla="*/ 407194 w 1109662"/>
                  <a:gd name="connsiteY42" fmla="*/ 505678 h 1251009"/>
                  <a:gd name="connsiteX43" fmla="*/ 447675 w 1109662"/>
                  <a:gd name="connsiteY43" fmla="*/ 505678 h 1251009"/>
                  <a:gd name="connsiteX44" fmla="*/ 454819 w 1109662"/>
                  <a:gd name="connsiteY44" fmla="*/ 489009 h 1251009"/>
                  <a:gd name="connsiteX45" fmla="*/ 473869 w 1109662"/>
                  <a:gd name="connsiteY45" fmla="*/ 484246 h 1251009"/>
                  <a:gd name="connsiteX46" fmla="*/ 473869 w 1109662"/>
                  <a:gd name="connsiteY46" fmla="*/ 467578 h 1251009"/>
                  <a:gd name="connsiteX47" fmla="*/ 485775 w 1109662"/>
                  <a:gd name="connsiteY47" fmla="*/ 462815 h 1251009"/>
                  <a:gd name="connsiteX48" fmla="*/ 490537 w 1109662"/>
                  <a:gd name="connsiteY48" fmla="*/ 446146 h 1251009"/>
                  <a:gd name="connsiteX49" fmla="*/ 511969 w 1109662"/>
                  <a:gd name="connsiteY49" fmla="*/ 446146 h 1251009"/>
                  <a:gd name="connsiteX50" fmla="*/ 511969 w 1109662"/>
                  <a:gd name="connsiteY50" fmla="*/ 427096 h 1251009"/>
                  <a:gd name="connsiteX51" fmla="*/ 545306 w 1109662"/>
                  <a:gd name="connsiteY51" fmla="*/ 422334 h 1251009"/>
                  <a:gd name="connsiteX52" fmla="*/ 554831 w 1109662"/>
                  <a:gd name="connsiteY52" fmla="*/ 422334 h 1251009"/>
                  <a:gd name="connsiteX53" fmla="*/ 566737 w 1109662"/>
                  <a:gd name="connsiteY53" fmla="*/ 422334 h 1251009"/>
                  <a:gd name="connsiteX54" fmla="*/ 569119 w 1109662"/>
                  <a:gd name="connsiteY54" fmla="*/ 391378 h 1251009"/>
                  <a:gd name="connsiteX55" fmla="*/ 604837 w 1109662"/>
                  <a:gd name="connsiteY55" fmla="*/ 381853 h 1251009"/>
                  <a:gd name="connsiteX56" fmla="*/ 609600 w 1109662"/>
                  <a:gd name="connsiteY56" fmla="*/ 367565 h 1251009"/>
                  <a:gd name="connsiteX57" fmla="*/ 642937 w 1109662"/>
                  <a:gd name="connsiteY57" fmla="*/ 362803 h 1251009"/>
                  <a:gd name="connsiteX58" fmla="*/ 647700 w 1109662"/>
                  <a:gd name="connsiteY58" fmla="*/ 343753 h 1251009"/>
                  <a:gd name="connsiteX59" fmla="*/ 664369 w 1109662"/>
                  <a:gd name="connsiteY59" fmla="*/ 338990 h 1251009"/>
                  <a:gd name="connsiteX60" fmla="*/ 669131 w 1109662"/>
                  <a:gd name="connsiteY60" fmla="*/ 317559 h 1251009"/>
                  <a:gd name="connsiteX61" fmla="*/ 688181 w 1109662"/>
                  <a:gd name="connsiteY61" fmla="*/ 317559 h 1251009"/>
                  <a:gd name="connsiteX62" fmla="*/ 690562 w 1109662"/>
                  <a:gd name="connsiteY62" fmla="*/ 293746 h 1251009"/>
                  <a:gd name="connsiteX63" fmla="*/ 704850 w 1109662"/>
                  <a:gd name="connsiteY63" fmla="*/ 293746 h 1251009"/>
                  <a:gd name="connsiteX64" fmla="*/ 707231 w 1109662"/>
                  <a:gd name="connsiteY64" fmla="*/ 277078 h 1251009"/>
                  <a:gd name="connsiteX65" fmla="*/ 764381 w 1109662"/>
                  <a:gd name="connsiteY65" fmla="*/ 279459 h 1251009"/>
                  <a:gd name="connsiteX66" fmla="*/ 804862 w 1109662"/>
                  <a:gd name="connsiteY66" fmla="*/ 227071 h 1251009"/>
                  <a:gd name="connsiteX67" fmla="*/ 807244 w 1109662"/>
                  <a:gd name="connsiteY67" fmla="*/ 177065 h 1251009"/>
                  <a:gd name="connsiteX68" fmla="*/ 833437 w 1109662"/>
                  <a:gd name="connsiteY68" fmla="*/ 169921 h 1251009"/>
                  <a:gd name="connsiteX69" fmla="*/ 864394 w 1109662"/>
                  <a:gd name="connsiteY69" fmla="*/ 115153 h 1251009"/>
                  <a:gd name="connsiteX70" fmla="*/ 883444 w 1109662"/>
                  <a:gd name="connsiteY70" fmla="*/ 115153 h 1251009"/>
                  <a:gd name="connsiteX71" fmla="*/ 890587 w 1109662"/>
                  <a:gd name="connsiteY71" fmla="*/ 91340 h 1251009"/>
                  <a:gd name="connsiteX72" fmla="*/ 923925 w 1109662"/>
                  <a:gd name="connsiteY72" fmla="*/ 88959 h 1251009"/>
                  <a:gd name="connsiteX73" fmla="*/ 931069 w 1109662"/>
                  <a:gd name="connsiteY73" fmla="*/ 50859 h 1251009"/>
                  <a:gd name="connsiteX74" fmla="*/ 985837 w 1109662"/>
                  <a:gd name="connsiteY74" fmla="*/ 48478 h 1251009"/>
                  <a:gd name="connsiteX75" fmla="*/ 992981 w 1109662"/>
                  <a:gd name="connsiteY75" fmla="*/ 48478 h 1251009"/>
                  <a:gd name="connsiteX76" fmla="*/ 995362 w 1109662"/>
                  <a:gd name="connsiteY76" fmla="*/ 29428 h 1251009"/>
                  <a:gd name="connsiteX77" fmla="*/ 1054894 w 1109662"/>
                  <a:gd name="connsiteY77" fmla="*/ 27046 h 1251009"/>
                  <a:gd name="connsiteX78" fmla="*/ 1064419 w 1109662"/>
                  <a:gd name="connsiteY78" fmla="*/ 3234 h 1251009"/>
                  <a:gd name="connsiteX79" fmla="*/ 1109662 w 1109662"/>
                  <a:gd name="connsiteY79" fmla="*/ 853 h 1251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109662" h="1251009">
                    <a:moveTo>
                      <a:pt x="0" y="1251009"/>
                    </a:moveTo>
                    <a:cubicBezTo>
                      <a:pt x="9921" y="1234737"/>
                      <a:pt x="19843" y="1218465"/>
                      <a:pt x="23812" y="1203384"/>
                    </a:cubicBezTo>
                    <a:cubicBezTo>
                      <a:pt x="27781" y="1188303"/>
                      <a:pt x="23812" y="1160521"/>
                      <a:pt x="23812" y="1160521"/>
                    </a:cubicBezTo>
                    <a:cubicBezTo>
                      <a:pt x="23812" y="1150599"/>
                      <a:pt x="24209" y="1149012"/>
                      <a:pt x="23812" y="1143853"/>
                    </a:cubicBezTo>
                    <a:cubicBezTo>
                      <a:pt x="23415" y="1138694"/>
                      <a:pt x="21828" y="1134724"/>
                      <a:pt x="21431" y="1129565"/>
                    </a:cubicBezTo>
                    <a:cubicBezTo>
                      <a:pt x="21034" y="1124406"/>
                      <a:pt x="21431" y="1112896"/>
                      <a:pt x="21431" y="1112896"/>
                    </a:cubicBezTo>
                    <a:cubicBezTo>
                      <a:pt x="21431" y="1107737"/>
                      <a:pt x="21034" y="1102974"/>
                      <a:pt x="21431" y="1098609"/>
                    </a:cubicBezTo>
                    <a:cubicBezTo>
                      <a:pt x="21828" y="1094244"/>
                      <a:pt x="23415" y="1091069"/>
                      <a:pt x="23812" y="1086703"/>
                    </a:cubicBezTo>
                    <a:cubicBezTo>
                      <a:pt x="24209" y="1082337"/>
                      <a:pt x="21431" y="1076384"/>
                      <a:pt x="23812" y="1072415"/>
                    </a:cubicBezTo>
                    <a:cubicBezTo>
                      <a:pt x="26193" y="1068446"/>
                      <a:pt x="35719" y="1069240"/>
                      <a:pt x="38100" y="1062890"/>
                    </a:cubicBezTo>
                    <a:cubicBezTo>
                      <a:pt x="40481" y="1056540"/>
                      <a:pt x="38100" y="1034315"/>
                      <a:pt x="38100" y="1034315"/>
                    </a:cubicBezTo>
                    <a:lnTo>
                      <a:pt x="38100" y="1022409"/>
                    </a:lnTo>
                    <a:cubicBezTo>
                      <a:pt x="38100" y="1018043"/>
                      <a:pt x="37306" y="1014471"/>
                      <a:pt x="38100" y="1008121"/>
                    </a:cubicBezTo>
                    <a:cubicBezTo>
                      <a:pt x="38894" y="1001771"/>
                      <a:pt x="42068" y="989865"/>
                      <a:pt x="42862" y="984309"/>
                    </a:cubicBezTo>
                    <a:cubicBezTo>
                      <a:pt x="43656" y="978753"/>
                      <a:pt x="40481" y="977165"/>
                      <a:pt x="42862" y="974784"/>
                    </a:cubicBezTo>
                    <a:cubicBezTo>
                      <a:pt x="45243" y="972403"/>
                      <a:pt x="53181" y="973990"/>
                      <a:pt x="57150" y="970021"/>
                    </a:cubicBezTo>
                    <a:cubicBezTo>
                      <a:pt x="61119" y="966052"/>
                      <a:pt x="64691" y="960496"/>
                      <a:pt x="66675" y="950971"/>
                    </a:cubicBezTo>
                    <a:cubicBezTo>
                      <a:pt x="68659" y="941446"/>
                      <a:pt x="68659" y="921999"/>
                      <a:pt x="69056" y="912871"/>
                    </a:cubicBezTo>
                    <a:cubicBezTo>
                      <a:pt x="69453" y="903743"/>
                      <a:pt x="68659" y="900172"/>
                      <a:pt x="69056" y="896203"/>
                    </a:cubicBezTo>
                    <a:cubicBezTo>
                      <a:pt x="69453" y="892234"/>
                      <a:pt x="67865" y="890646"/>
                      <a:pt x="71437" y="889059"/>
                    </a:cubicBezTo>
                    <a:cubicBezTo>
                      <a:pt x="75009" y="887471"/>
                      <a:pt x="84931" y="889059"/>
                      <a:pt x="90487" y="886678"/>
                    </a:cubicBezTo>
                    <a:cubicBezTo>
                      <a:pt x="96043" y="884297"/>
                      <a:pt x="101997" y="879533"/>
                      <a:pt x="104775" y="874771"/>
                    </a:cubicBezTo>
                    <a:cubicBezTo>
                      <a:pt x="107553" y="870008"/>
                      <a:pt x="104775" y="864056"/>
                      <a:pt x="107156" y="858103"/>
                    </a:cubicBezTo>
                    <a:cubicBezTo>
                      <a:pt x="109537" y="852150"/>
                      <a:pt x="117078" y="848181"/>
                      <a:pt x="119062" y="839053"/>
                    </a:cubicBezTo>
                    <a:cubicBezTo>
                      <a:pt x="121046" y="829925"/>
                      <a:pt x="116681" y="811668"/>
                      <a:pt x="119062" y="803334"/>
                    </a:cubicBezTo>
                    <a:cubicBezTo>
                      <a:pt x="121443" y="795000"/>
                      <a:pt x="130572" y="798968"/>
                      <a:pt x="133350" y="789046"/>
                    </a:cubicBezTo>
                    <a:cubicBezTo>
                      <a:pt x="136128" y="779124"/>
                      <a:pt x="131365" y="752931"/>
                      <a:pt x="135731" y="743803"/>
                    </a:cubicBezTo>
                    <a:cubicBezTo>
                      <a:pt x="140097" y="734675"/>
                      <a:pt x="152400" y="741819"/>
                      <a:pt x="159544" y="734278"/>
                    </a:cubicBezTo>
                    <a:cubicBezTo>
                      <a:pt x="166688" y="726737"/>
                      <a:pt x="169466" y="705306"/>
                      <a:pt x="178594" y="698559"/>
                    </a:cubicBezTo>
                    <a:cubicBezTo>
                      <a:pt x="187722" y="691812"/>
                      <a:pt x="207168" y="698955"/>
                      <a:pt x="214312" y="693796"/>
                    </a:cubicBezTo>
                    <a:cubicBezTo>
                      <a:pt x="221456" y="688637"/>
                      <a:pt x="216694" y="673556"/>
                      <a:pt x="221456" y="667603"/>
                    </a:cubicBezTo>
                    <a:cubicBezTo>
                      <a:pt x="226218" y="661650"/>
                      <a:pt x="239315" y="668000"/>
                      <a:pt x="242887" y="658078"/>
                    </a:cubicBezTo>
                    <a:cubicBezTo>
                      <a:pt x="246459" y="648156"/>
                      <a:pt x="241300" y="617596"/>
                      <a:pt x="242887" y="608071"/>
                    </a:cubicBezTo>
                    <a:cubicBezTo>
                      <a:pt x="244475" y="598546"/>
                      <a:pt x="250428" y="605293"/>
                      <a:pt x="252412" y="600928"/>
                    </a:cubicBezTo>
                    <a:cubicBezTo>
                      <a:pt x="254396" y="596563"/>
                      <a:pt x="248047" y="585053"/>
                      <a:pt x="254794" y="581878"/>
                    </a:cubicBezTo>
                    <a:cubicBezTo>
                      <a:pt x="261541" y="578703"/>
                      <a:pt x="286147" y="585450"/>
                      <a:pt x="292894" y="581878"/>
                    </a:cubicBezTo>
                    <a:cubicBezTo>
                      <a:pt x="299641" y="578306"/>
                      <a:pt x="283369" y="564018"/>
                      <a:pt x="295275" y="560446"/>
                    </a:cubicBezTo>
                    <a:cubicBezTo>
                      <a:pt x="307181" y="556874"/>
                      <a:pt x="351234" y="562827"/>
                      <a:pt x="364331" y="560446"/>
                    </a:cubicBezTo>
                    <a:cubicBezTo>
                      <a:pt x="377428" y="558065"/>
                      <a:pt x="368697" y="549334"/>
                      <a:pt x="373856" y="546159"/>
                    </a:cubicBezTo>
                    <a:cubicBezTo>
                      <a:pt x="379015" y="542984"/>
                      <a:pt x="390921" y="544174"/>
                      <a:pt x="395287" y="541396"/>
                    </a:cubicBezTo>
                    <a:cubicBezTo>
                      <a:pt x="399653" y="538618"/>
                      <a:pt x="398066" y="532665"/>
                      <a:pt x="400050" y="529490"/>
                    </a:cubicBezTo>
                    <a:cubicBezTo>
                      <a:pt x="402034" y="526315"/>
                      <a:pt x="406003" y="526315"/>
                      <a:pt x="407194" y="522346"/>
                    </a:cubicBezTo>
                    <a:cubicBezTo>
                      <a:pt x="408385" y="518377"/>
                      <a:pt x="400447" y="508456"/>
                      <a:pt x="407194" y="505678"/>
                    </a:cubicBezTo>
                    <a:cubicBezTo>
                      <a:pt x="413941" y="502900"/>
                      <a:pt x="439738" y="508456"/>
                      <a:pt x="447675" y="505678"/>
                    </a:cubicBezTo>
                    <a:cubicBezTo>
                      <a:pt x="455612" y="502900"/>
                      <a:pt x="450453" y="492581"/>
                      <a:pt x="454819" y="489009"/>
                    </a:cubicBezTo>
                    <a:cubicBezTo>
                      <a:pt x="459185" y="485437"/>
                      <a:pt x="470694" y="487818"/>
                      <a:pt x="473869" y="484246"/>
                    </a:cubicBezTo>
                    <a:cubicBezTo>
                      <a:pt x="477044" y="480674"/>
                      <a:pt x="471885" y="471150"/>
                      <a:pt x="473869" y="467578"/>
                    </a:cubicBezTo>
                    <a:cubicBezTo>
                      <a:pt x="475853" y="464006"/>
                      <a:pt x="482997" y="466387"/>
                      <a:pt x="485775" y="462815"/>
                    </a:cubicBezTo>
                    <a:cubicBezTo>
                      <a:pt x="488553" y="459243"/>
                      <a:pt x="486171" y="448924"/>
                      <a:pt x="490537" y="446146"/>
                    </a:cubicBezTo>
                    <a:cubicBezTo>
                      <a:pt x="494903" y="443368"/>
                      <a:pt x="508397" y="449321"/>
                      <a:pt x="511969" y="446146"/>
                    </a:cubicBezTo>
                    <a:cubicBezTo>
                      <a:pt x="515541" y="442971"/>
                      <a:pt x="506413" y="431065"/>
                      <a:pt x="511969" y="427096"/>
                    </a:cubicBezTo>
                    <a:cubicBezTo>
                      <a:pt x="517525" y="423127"/>
                      <a:pt x="538162" y="423128"/>
                      <a:pt x="545306" y="422334"/>
                    </a:cubicBezTo>
                    <a:cubicBezTo>
                      <a:pt x="552450" y="421540"/>
                      <a:pt x="554831" y="422334"/>
                      <a:pt x="554831" y="422334"/>
                    </a:cubicBezTo>
                    <a:cubicBezTo>
                      <a:pt x="558403" y="422334"/>
                      <a:pt x="564356" y="427493"/>
                      <a:pt x="566737" y="422334"/>
                    </a:cubicBezTo>
                    <a:cubicBezTo>
                      <a:pt x="569118" y="417175"/>
                      <a:pt x="562769" y="398125"/>
                      <a:pt x="569119" y="391378"/>
                    </a:cubicBezTo>
                    <a:cubicBezTo>
                      <a:pt x="575469" y="384631"/>
                      <a:pt x="598090" y="385822"/>
                      <a:pt x="604837" y="381853"/>
                    </a:cubicBezTo>
                    <a:cubicBezTo>
                      <a:pt x="611584" y="377884"/>
                      <a:pt x="603250" y="370740"/>
                      <a:pt x="609600" y="367565"/>
                    </a:cubicBezTo>
                    <a:cubicBezTo>
                      <a:pt x="615950" y="364390"/>
                      <a:pt x="636587" y="366772"/>
                      <a:pt x="642937" y="362803"/>
                    </a:cubicBezTo>
                    <a:cubicBezTo>
                      <a:pt x="649287" y="358834"/>
                      <a:pt x="644128" y="347722"/>
                      <a:pt x="647700" y="343753"/>
                    </a:cubicBezTo>
                    <a:cubicBezTo>
                      <a:pt x="651272" y="339784"/>
                      <a:pt x="660797" y="343355"/>
                      <a:pt x="664369" y="338990"/>
                    </a:cubicBezTo>
                    <a:cubicBezTo>
                      <a:pt x="667941" y="334625"/>
                      <a:pt x="665162" y="321131"/>
                      <a:pt x="669131" y="317559"/>
                    </a:cubicBezTo>
                    <a:cubicBezTo>
                      <a:pt x="673100" y="313987"/>
                      <a:pt x="684609" y="321528"/>
                      <a:pt x="688181" y="317559"/>
                    </a:cubicBezTo>
                    <a:cubicBezTo>
                      <a:pt x="691753" y="313590"/>
                      <a:pt x="687784" y="297715"/>
                      <a:pt x="690562" y="293746"/>
                    </a:cubicBezTo>
                    <a:cubicBezTo>
                      <a:pt x="693340" y="289777"/>
                      <a:pt x="702072" y="296524"/>
                      <a:pt x="704850" y="293746"/>
                    </a:cubicBezTo>
                    <a:cubicBezTo>
                      <a:pt x="707628" y="290968"/>
                      <a:pt x="697309" y="279459"/>
                      <a:pt x="707231" y="277078"/>
                    </a:cubicBezTo>
                    <a:cubicBezTo>
                      <a:pt x="717153" y="274697"/>
                      <a:pt x="748109" y="287793"/>
                      <a:pt x="764381" y="279459"/>
                    </a:cubicBezTo>
                    <a:cubicBezTo>
                      <a:pt x="780653" y="271124"/>
                      <a:pt x="797718" y="244137"/>
                      <a:pt x="804862" y="227071"/>
                    </a:cubicBezTo>
                    <a:cubicBezTo>
                      <a:pt x="812006" y="210005"/>
                      <a:pt x="802481" y="186590"/>
                      <a:pt x="807244" y="177065"/>
                    </a:cubicBezTo>
                    <a:cubicBezTo>
                      <a:pt x="812007" y="167540"/>
                      <a:pt x="823912" y="180240"/>
                      <a:pt x="833437" y="169921"/>
                    </a:cubicBezTo>
                    <a:cubicBezTo>
                      <a:pt x="842962" y="159602"/>
                      <a:pt x="856060" y="124281"/>
                      <a:pt x="864394" y="115153"/>
                    </a:cubicBezTo>
                    <a:cubicBezTo>
                      <a:pt x="872728" y="106025"/>
                      <a:pt x="879079" y="119122"/>
                      <a:pt x="883444" y="115153"/>
                    </a:cubicBezTo>
                    <a:cubicBezTo>
                      <a:pt x="887809" y="111184"/>
                      <a:pt x="883840" y="95706"/>
                      <a:pt x="890587" y="91340"/>
                    </a:cubicBezTo>
                    <a:cubicBezTo>
                      <a:pt x="897334" y="86974"/>
                      <a:pt x="917178" y="95706"/>
                      <a:pt x="923925" y="88959"/>
                    </a:cubicBezTo>
                    <a:cubicBezTo>
                      <a:pt x="930672" y="82212"/>
                      <a:pt x="920750" y="57606"/>
                      <a:pt x="931069" y="50859"/>
                    </a:cubicBezTo>
                    <a:cubicBezTo>
                      <a:pt x="941388" y="44112"/>
                      <a:pt x="975518" y="48875"/>
                      <a:pt x="985837" y="48478"/>
                    </a:cubicBezTo>
                    <a:cubicBezTo>
                      <a:pt x="996156" y="48081"/>
                      <a:pt x="991394" y="51653"/>
                      <a:pt x="992981" y="48478"/>
                    </a:cubicBezTo>
                    <a:cubicBezTo>
                      <a:pt x="994568" y="45303"/>
                      <a:pt x="985043" y="33000"/>
                      <a:pt x="995362" y="29428"/>
                    </a:cubicBezTo>
                    <a:cubicBezTo>
                      <a:pt x="1005681" y="25856"/>
                      <a:pt x="1043385" y="31412"/>
                      <a:pt x="1054894" y="27046"/>
                    </a:cubicBezTo>
                    <a:cubicBezTo>
                      <a:pt x="1066403" y="22680"/>
                      <a:pt x="1055291" y="7599"/>
                      <a:pt x="1064419" y="3234"/>
                    </a:cubicBezTo>
                    <a:cubicBezTo>
                      <a:pt x="1073547" y="-1131"/>
                      <a:pt x="1091604" y="-139"/>
                      <a:pt x="1109662" y="853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" name="Freeform 101"/>
              <p:cNvSpPr/>
              <p:nvPr/>
            </p:nvSpPr>
            <p:spPr bwMode="auto">
              <a:xfrm>
                <a:off x="1048528" y="4265683"/>
                <a:ext cx="1188011" cy="472035"/>
              </a:xfrm>
              <a:custGeom>
                <a:avLst/>
                <a:gdLst>
                  <a:gd name="connsiteX0" fmla="*/ 0 w 1190625"/>
                  <a:gd name="connsiteY0" fmla="*/ 473550 h 473550"/>
                  <a:gd name="connsiteX1" fmla="*/ 54769 w 1190625"/>
                  <a:gd name="connsiteY1" fmla="*/ 466406 h 473550"/>
                  <a:gd name="connsiteX2" fmla="*/ 64294 w 1190625"/>
                  <a:gd name="connsiteY2" fmla="*/ 447356 h 473550"/>
                  <a:gd name="connsiteX3" fmla="*/ 88106 w 1190625"/>
                  <a:gd name="connsiteY3" fmla="*/ 442593 h 473550"/>
                  <a:gd name="connsiteX4" fmla="*/ 97631 w 1190625"/>
                  <a:gd name="connsiteY4" fmla="*/ 442593 h 473550"/>
                  <a:gd name="connsiteX5" fmla="*/ 107156 w 1190625"/>
                  <a:gd name="connsiteY5" fmla="*/ 442593 h 473550"/>
                  <a:gd name="connsiteX6" fmla="*/ 111919 w 1190625"/>
                  <a:gd name="connsiteY6" fmla="*/ 423543 h 473550"/>
                  <a:gd name="connsiteX7" fmla="*/ 152400 w 1190625"/>
                  <a:gd name="connsiteY7" fmla="*/ 421162 h 473550"/>
                  <a:gd name="connsiteX8" fmla="*/ 166687 w 1190625"/>
                  <a:gd name="connsiteY8" fmla="*/ 421162 h 473550"/>
                  <a:gd name="connsiteX9" fmla="*/ 169069 w 1190625"/>
                  <a:gd name="connsiteY9" fmla="*/ 406875 h 473550"/>
                  <a:gd name="connsiteX10" fmla="*/ 195262 w 1190625"/>
                  <a:gd name="connsiteY10" fmla="*/ 406875 h 473550"/>
                  <a:gd name="connsiteX11" fmla="*/ 204787 w 1190625"/>
                  <a:gd name="connsiteY11" fmla="*/ 406875 h 473550"/>
                  <a:gd name="connsiteX12" fmla="*/ 214312 w 1190625"/>
                  <a:gd name="connsiteY12" fmla="*/ 383062 h 473550"/>
                  <a:gd name="connsiteX13" fmla="*/ 280987 w 1190625"/>
                  <a:gd name="connsiteY13" fmla="*/ 383062 h 473550"/>
                  <a:gd name="connsiteX14" fmla="*/ 292894 w 1190625"/>
                  <a:gd name="connsiteY14" fmla="*/ 359250 h 473550"/>
                  <a:gd name="connsiteX15" fmla="*/ 392906 w 1190625"/>
                  <a:gd name="connsiteY15" fmla="*/ 364012 h 473550"/>
                  <a:gd name="connsiteX16" fmla="*/ 409575 w 1190625"/>
                  <a:gd name="connsiteY16" fmla="*/ 302100 h 473550"/>
                  <a:gd name="connsiteX17" fmla="*/ 483394 w 1190625"/>
                  <a:gd name="connsiteY17" fmla="*/ 294956 h 473550"/>
                  <a:gd name="connsiteX18" fmla="*/ 495300 w 1190625"/>
                  <a:gd name="connsiteY18" fmla="*/ 280668 h 473550"/>
                  <a:gd name="connsiteX19" fmla="*/ 554831 w 1190625"/>
                  <a:gd name="connsiteY19" fmla="*/ 275906 h 473550"/>
                  <a:gd name="connsiteX20" fmla="*/ 561975 w 1190625"/>
                  <a:gd name="connsiteY20" fmla="*/ 249712 h 473550"/>
                  <a:gd name="connsiteX21" fmla="*/ 702469 w 1190625"/>
                  <a:gd name="connsiteY21" fmla="*/ 252093 h 473550"/>
                  <a:gd name="connsiteX22" fmla="*/ 726281 w 1190625"/>
                  <a:gd name="connsiteY22" fmla="*/ 216375 h 473550"/>
                  <a:gd name="connsiteX23" fmla="*/ 766762 w 1190625"/>
                  <a:gd name="connsiteY23" fmla="*/ 213993 h 473550"/>
                  <a:gd name="connsiteX24" fmla="*/ 771525 w 1190625"/>
                  <a:gd name="connsiteY24" fmla="*/ 152081 h 473550"/>
                  <a:gd name="connsiteX25" fmla="*/ 823912 w 1190625"/>
                  <a:gd name="connsiteY25" fmla="*/ 147318 h 473550"/>
                  <a:gd name="connsiteX26" fmla="*/ 831056 w 1190625"/>
                  <a:gd name="connsiteY26" fmla="*/ 123506 h 473550"/>
                  <a:gd name="connsiteX27" fmla="*/ 873919 w 1190625"/>
                  <a:gd name="connsiteY27" fmla="*/ 121125 h 473550"/>
                  <a:gd name="connsiteX28" fmla="*/ 881062 w 1190625"/>
                  <a:gd name="connsiteY28" fmla="*/ 85406 h 473550"/>
                  <a:gd name="connsiteX29" fmla="*/ 1004887 w 1190625"/>
                  <a:gd name="connsiteY29" fmla="*/ 80643 h 473550"/>
                  <a:gd name="connsiteX30" fmla="*/ 1026319 w 1190625"/>
                  <a:gd name="connsiteY30" fmla="*/ 54450 h 473550"/>
                  <a:gd name="connsiteX31" fmla="*/ 1050131 w 1190625"/>
                  <a:gd name="connsiteY31" fmla="*/ 52068 h 473550"/>
                  <a:gd name="connsiteX32" fmla="*/ 1054894 w 1190625"/>
                  <a:gd name="connsiteY32" fmla="*/ 25875 h 473550"/>
                  <a:gd name="connsiteX33" fmla="*/ 1100137 w 1190625"/>
                  <a:gd name="connsiteY33" fmla="*/ 23493 h 473550"/>
                  <a:gd name="connsiteX34" fmla="*/ 1102519 w 1190625"/>
                  <a:gd name="connsiteY34" fmla="*/ 2062 h 473550"/>
                  <a:gd name="connsiteX35" fmla="*/ 1190625 w 1190625"/>
                  <a:gd name="connsiteY35" fmla="*/ 2062 h 47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90625" h="473550">
                    <a:moveTo>
                      <a:pt x="0" y="473550"/>
                    </a:moveTo>
                    <a:cubicBezTo>
                      <a:pt x="22026" y="472161"/>
                      <a:pt x="44053" y="470772"/>
                      <a:pt x="54769" y="466406"/>
                    </a:cubicBezTo>
                    <a:cubicBezTo>
                      <a:pt x="65485" y="462040"/>
                      <a:pt x="58738" y="451325"/>
                      <a:pt x="64294" y="447356"/>
                    </a:cubicBezTo>
                    <a:cubicBezTo>
                      <a:pt x="69850" y="443387"/>
                      <a:pt x="82550" y="443387"/>
                      <a:pt x="88106" y="442593"/>
                    </a:cubicBezTo>
                    <a:cubicBezTo>
                      <a:pt x="93662" y="441799"/>
                      <a:pt x="97631" y="442593"/>
                      <a:pt x="97631" y="442593"/>
                    </a:cubicBezTo>
                    <a:cubicBezTo>
                      <a:pt x="100806" y="442593"/>
                      <a:pt x="104775" y="445768"/>
                      <a:pt x="107156" y="442593"/>
                    </a:cubicBezTo>
                    <a:cubicBezTo>
                      <a:pt x="109537" y="439418"/>
                      <a:pt x="104378" y="427115"/>
                      <a:pt x="111919" y="423543"/>
                    </a:cubicBezTo>
                    <a:cubicBezTo>
                      <a:pt x="119460" y="419971"/>
                      <a:pt x="143272" y="421559"/>
                      <a:pt x="152400" y="421162"/>
                    </a:cubicBezTo>
                    <a:cubicBezTo>
                      <a:pt x="161528" y="420765"/>
                      <a:pt x="163909" y="423543"/>
                      <a:pt x="166687" y="421162"/>
                    </a:cubicBezTo>
                    <a:cubicBezTo>
                      <a:pt x="169465" y="418781"/>
                      <a:pt x="164307" y="409256"/>
                      <a:pt x="169069" y="406875"/>
                    </a:cubicBezTo>
                    <a:cubicBezTo>
                      <a:pt x="173831" y="404494"/>
                      <a:pt x="195262" y="406875"/>
                      <a:pt x="195262" y="406875"/>
                    </a:cubicBezTo>
                    <a:cubicBezTo>
                      <a:pt x="201215" y="406875"/>
                      <a:pt x="201612" y="410844"/>
                      <a:pt x="204787" y="406875"/>
                    </a:cubicBezTo>
                    <a:cubicBezTo>
                      <a:pt x="207962" y="402906"/>
                      <a:pt x="201612" y="387031"/>
                      <a:pt x="214312" y="383062"/>
                    </a:cubicBezTo>
                    <a:cubicBezTo>
                      <a:pt x="227012" y="379093"/>
                      <a:pt x="267890" y="387031"/>
                      <a:pt x="280987" y="383062"/>
                    </a:cubicBezTo>
                    <a:cubicBezTo>
                      <a:pt x="294084" y="379093"/>
                      <a:pt x="274241" y="362425"/>
                      <a:pt x="292894" y="359250"/>
                    </a:cubicBezTo>
                    <a:cubicBezTo>
                      <a:pt x="311547" y="356075"/>
                      <a:pt x="373459" y="373537"/>
                      <a:pt x="392906" y="364012"/>
                    </a:cubicBezTo>
                    <a:cubicBezTo>
                      <a:pt x="412353" y="354487"/>
                      <a:pt x="394494" y="313609"/>
                      <a:pt x="409575" y="302100"/>
                    </a:cubicBezTo>
                    <a:cubicBezTo>
                      <a:pt x="424656" y="290591"/>
                      <a:pt x="469107" y="298528"/>
                      <a:pt x="483394" y="294956"/>
                    </a:cubicBezTo>
                    <a:cubicBezTo>
                      <a:pt x="497681" y="291384"/>
                      <a:pt x="483394" y="283843"/>
                      <a:pt x="495300" y="280668"/>
                    </a:cubicBezTo>
                    <a:cubicBezTo>
                      <a:pt x="507206" y="277493"/>
                      <a:pt x="543719" y="281065"/>
                      <a:pt x="554831" y="275906"/>
                    </a:cubicBezTo>
                    <a:cubicBezTo>
                      <a:pt x="565943" y="270747"/>
                      <a:pt x="537369" y="253681"/>
                      <a:pt x="561975" y="249712"/>
                    </a:cubicBezTo>
                    <a:cubicBezTo>
                      <a:pt x="586581" y="245743"/>
                      <a:pt x="675085" y="257649"/>
                      <a:pt x="702469" y="252093"/>
                    </a:cubicBezTo>
                    <a:cubicBezTo>
                      <a:pt x="729853" y="246537"/>
                      <a:pt x="715566" y="222725"/>
                      <a:pt x="726281" y="216375"/>
                    </a:cubicBezTo>
                    <a:cubicBezTo>
                      <a:pt x="736996" y="210025"/>
                      <a:pt x="759221" y="224709"/>
                      <a:pt x="766762" y="213993"/>
                    </a:cubicBezTo>
                    <a:cubicBezTo>
                      <a:pt x="774303" y="203277"/>
                      <a:pt x="762000" y="163193"/>
                      <a:pt x="771525" y="152081"/>
                    </a:cubicBezTo>
                    <a:cubicBezTo>
                      <a:pt x="781050" y="140968"/>
                      <a:pt x="813990" y="152080"/>
                      <a:pt x="823912" y="147318"/>
                    </a:cubicBezTo>
                    <a:cubicBezTo>
                      <a:pt x="833834" y="142556"/>
                      <a:pt x="822722" y="127871"/>
                      <a:pt x="831056" y="123506"/>
                    </a:cubicBezTo>
                    <a:cubicBezTo>
                      <a:pt x="839390" y="119141"/>
                      <a:pt x="865585" y="127475"/>
                      <a:pt x="873919" y="121125"/>
                    </a:cubicBezTo>
                    <a:cubicBezTo>
                      <a:pt x="882253" y="114775"/>
                      <a:pt x="859234" y="92153"/>
                      <a:pt x="881062" y="85406"/>
                    </a:cubicBezTo>
                    <a:cubicBezTo>
                      <a:pt x="902890" y="78659"/>
                      <a:pt x="980678" y="85802"/>
                      <a:pt x="1004887" y="80643"/>
                    </a:cubicBezTo>
                    <a:cubicBezTo>
                      <a:pt x="1029097" y="75484"/>
                      <a:pt x="1018778" y="59212"/>
                      <a:pt x="1026319" y="54450"/>
                    </a:cubicBezTo>
                    <a:cubicBezTo>
                      <a:pt x="1033860" y="49688"/>
                      <a:pt x="1045369" y="56830"/>
                      <a:pt x="1050131" y="52068"/>
                    </a:cubicBezTo>
                    <a:cubicBezTo>
                      <a:pt x="1054893" y="47306"/>
                      <a:pt x="1046560" y="30637"/>
                      <a:pt x="1054894" y="25875"/>
                    </a:cubicBezTo>
                    <a:cubicBezTo>
                      <a:pt x="1063228" y="21113"/>
                      <a:pt x="1092200" y="27462"/>
                      <a:pt x="1100137" y="23493"/>
                    </a:cubicBezTo>
                    <a:cubicBezTo>
                      <a:pt x="1108075" y="19524"/>
                      <a:pt x="1087438" y="5634"/>
                      <a:pt x="1102519" y="2062"/>
                    </a:cubicBezTo>
                    <a:cubicBezTo>
                      <a:pt x="1117600" y="-1510"/>
                      <a:pt x="1154112" y="276"/>
                      <a:pt x="1190625" y="206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2195975" y="3885694"/>
                <a:ext cx="1106879" cy="384710"/>
              </a:xfrm>
              <a:custGeom>
                <a:avLst/>
                <a:gdLst>
                  <a:gd name="connsiteX0" fmla="*/ 0 w 1105688"/>
                  <a:gd name="connsiteY0" fmla="*/ 376238 h 385236"/>
                  <a:gd name="connsiteX1" fmla="*/ 80962 w 1105688"/>
                  <a:gd name="connsiteY1" fmla="*/ 381000 h 385236"/>
                  <a:gd name="connsiteX2" fmla="*/ 114300 w 1105688"/>
                  <a:gd name="connsiteY2" fmla="*/ 381000 h 385236"/>
                  <a:gd name="connsiteX3" fmla="*/ 154781 w 1105688"/>
                  <a:gd name="connsiteY3" fmla="*/ 381000 h 385236"/>
                  <a:gd name="connsiteX4" fmla="*/ 173831 w 1105688"/>
                  <a:gd name="connsiteY4" fmla="*/ 383381 h 385236"/>
                  <a:gd name="connsiteX5" fmla="*/ 178593 w 1105688"/>
                  <a:gd name="connsiteY5" fmla="*/ 383381 h 385236"/>
                  <a:gd name="connsiteX6" fmla="*/ 178593 w 1105688"/>
                  <a:gd name="connsiteY6" fmla="*/ 359569 h 385236"/>
                  <a:gd name="connsiteX7" fmla="*/ 230981 w 1105688"/>
                  <a:gd name="connsiteY7" fmla="*/ 359569 h 385236"/>
                  <a:gd name="connsiteX8" fmla="*/ 238125 w 1105688"/>
                  <a:gd name="connsiteY8" fmla="*/ 340519 h 385236"/>
                  <a:gd name="connsiteX9" fmla="*/ 373856 w 1105688"/>
                  <a:gd name="connsiteY9" fmla="*/ 338138 h 385236"/>
                  <a:gd name="connsiteX10" fmla="*/ 392906 w 1105688"/>
                  <a:gd name="connsiteY10" fmla="*/ 316706 h 385236"/>
                  <a:gd name="connsiteX11" fmla="*/ 414337 w 1105688"/>
                  <a:gd name="connsiteY11" fmla="*/ 314325 h 385236"/>
                  <a:gd name="connsiteX12" fmla="*/ 416718 w 1105688"/>
                  <a:gd name="connsiteY12" fmla="*/ 290513 h 385236"/>
                  <a:gd name="connsiteX13" fmla="*/ 440531 w 1105688"/>
                  <a:gd name="connsiteY13" fmla="*/ 290513 h 385236"/>
                  <a:gd name="connsiteX14" fmla="*/ 445293 w 1105688"/>
                  <a:gd name="connsiteY14" fmla="*/ 266700 h 385236"/>
                  <a:gd name="connsiteX15" fmla="*/ 547687 w 1105688"/>
                  <a:gd name="connsiteY15" fmla="*/ 264319 h 385236"/>
                  <a:gd name="connsiteX16" fmla="*/ 557212 w 1105688"/>
                  <a:gd name="connsiteY16" fmla="*/ 238125 h 385236"/>
                  <a:gd name="connsiteX17" fmla="*/ 590550 w 1105688"/>
                  <a:gd name="connsiteY17" fmla="*/ 238125 h 385236"/>
                  <a:gd name="connsiteX18" fmla="*/ 595312 w 1105688"/>
                  <a:gd name="connsiteY18" fmla="*/ 216694 h 385236"/>
                  <a:gd name="connsiteX19" fmla="*/ 616743 w 1105688"/>
                  <a:gd name="connsiteY19" fmla="*/ 209550 h 385236"/>
                  <a:gd name="connsiteX20" fmla="*/ 619125 w 1105688"/>
                  <a:gd name="connsiteY20" fmla="*/ 190500 h 385236"/>
                  <a:gd name="connsiteX21" fmla="*/ 723900 w 1105688"/>
                  <a:gd name="connsiteY21" fmla="*/ 188119 h 385236"/>
                  <a:gd name="connsiteX22" fmla="*/ 728662 w 1105688"/>
                  <a:gd name="connsiteY22" fmla="*/ 164306 h 385236"/>
                  <a:gd name="connsiteX23" fmla="*/ 831056 w 1105688"/>
                  <a:gd name="connsiteY23" fmla="*/ 164306 h 385236"/>
                  <a:gd name="connsiteX24" fmla="*/ 847725 w 1105688"/>
                  <a:gd name="connsiteY24" fmla="*/ 114300 h 385236"/>
                  <a:gd name="connsiteX25" fmla="*/ 873918 w 1105688"/>
                  <a:gd name="connsiteY25" fmla="*/ 107156 h 385236"/>
                  <a:gd name="connsiteX26" fmla="*/ 876300 w 1105688"/>
                  <a:gd name="connsiteY26" fmla="*/ 85725 h 385236"/>
                  <a:gd name="connsiteX27" fmla="*/ 897731 w 1105688"/>
                  <a:gd name="connsiteY27" fmla="*/ 76200 h 385236"/>
                  <a:gd name="connsiteX28" fmla="*/ 904875 w 1105688"/>
                  <a:gd name="connsiteY28" fmla="*/ 38100 h 385236"/>
                  <a:gd name="connsiteX29" fmla="*/ 962025 w 1105688"/>
                  <a:gd name="connsiteY29" fmla="*/ 28575 h 385236"/>
                  <a:gd name="connsiteX30" fmla="*/ 971550 w 1105688"/>
                  <a:gd name="connsiteY30" fmla="*/ 4763 h 385236"/>
                  <a:gd name="connsiteX31" fmla="*/ 1090612 w 1105688"/>
                  <a:gd name="connsiteY31" fmla="*/ 2381 h 385236"/>
                  <a:gd name="connsiteX32" fmla="*/ 1100137 w 1105688"/>
                  <a:gd name="connsiteY32" fmla="*/ 0 h 38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05688" h="385236">
                    <a:moveTo>
                      <a:pt x="0" y="376238"/>
                    </a:moveTo>
                    <a:lnTo>
                      <a:pt x="80962" y="381000"/>
                    </a:lnTo>
                    <a:cubicBezTo>
                      <a:pt x="100012" y="381794"/>
                      <a:pt x="114300" y="381000"/>
                      <a:pt x="114300" y="381000"/>
                    </a:cubicBezTo>
                    <a:cubicBezTo>
                      <a:pt x="126603" y="381000"/>
                      <a:pt x="144859" y="380603"/>
                      <a:pt x="154781" y="381000"/>
                    </a:cubicBezTo>
                    <a:cubicBezTo>
                      <a:pt x="164703" y="381397"/>
                      <a:pt x="169862" y="382984"/>
                      <a:pt x="173831" y="383381"/>
                    </a:cubicBezTo>
                    <a:cubicBezTo>
                      <a:pt x="177800" y="383778"/>
                      <a:pt x="177799" y="387350"/>
                      <a:pt x="178593" y="383381"/>
                    </a:cubicBezTo>
                    <a:cubicBezTo>
                      <a:pt x="179387" y="379412"/>
                      <a:pt x="169862" y="363538"/>
                      <a:pt x="178593" y="359569"/>
                    </a:cubicBezTo>
                    <a:cubicBezTo>
                      <a:pt x="187324" y="355600"/>
                      <a:pt x="221059" y="362744"/>
                      <a:pt x="230981" y="359569"/>
                    </a:cubicBezTo>
                    <a:cubicBezTo>
                      <a:pt x="240903" y="356394"/>
                      <a:pt x="214313" y="344091"/>
                      <a:pt x="238125" y="340519"/>
                    </a:cubicBezTo>
                    <a:cubicBezTo>
                      <a:pt x="261937" y="336947"/>
                      <a:pt x="348059" y="342107"/>
                      <a:pt x="373856" y="338138"/>
                    </a:cubicBezTo>
                    <a:cubicBezTo>
                      <a:pt x="399653" y="334169"/>
                      <a:pt x="386159" y="320675"/>
                      <a:pt x="392906" y="316706"/>
                    </a:cubicBezTo>
                    <a:cubicBezTo>
                      <a:pt x="399653" y="312737"/>
                      <a:pt x="410368" y="318690"/>
                      <a:pt x="414337" y="314325"/>
                    </a:cubicBezTo>
                    <a:cubicBezTo>
                      <a:pt x="418306" y="309960"/>
                      <a:pt x="412352" y="294482"/>
                      <a:pt x="416718" y="290513"/>
                    </a:cubicBezTo>
                    <a:cubicBezTo>
                      <a:pt x="421084" y="286544"/>
                      <a:pt x="435769" y="294482"/>
                      <a:pt x="440531" y="290513"/>
                    </a:cubicBezTo>
                    <a:cubicBezTo>
                      <a:pt x="445293" y="286544"/>
                      <a:pt x="427434" y="271066"/>
                      <a:pt x="445293" y="266700"/>
                    </a:cubicBezTo>
                    <a:cubicBezTo>
                      <a:pt x="463152" y="262334"/>
                      <a:pt x="529034" y="269081"/>
                      <a:pt x="547687" y="264319"/>
                    </a:cubicBezTo>
                    <a:cubicBezTo>
                      <a:pt x="566340" y="259557"/>
                      <a:pt x="550068" y="242491"/>
                      <a:pt x="557212" y="238125"/>
                    </a:cubicBezTo>
                    <a:cubicBezTo>
                      <a:pt x="564356" y="233759"/>
                      <a:pt x="584200" y="241697"/>
                      <a:pt x="590550" y="238125"/>
                    </a:cubicBezTo>
                    <a:cubicBezTo>
                      <a:pt x="596900" y="234553"/>
                      <a:pt x="590947" y="221456"/>
                      <a:pt x="595312" y="216694"/>
                    </a:cubicBezTo>
                    <a:cubicBezTo>
                      <a:pt x="599677" y="211932"/>
                      <a:pt x="612774" y="213916"/>
                      <a:pt x="616743" y="209550"/>
                    </a:cubicBezTo>
                    <a:cubicBezTo>
                      <a:pt x="620712" y="205184"/>
                      <a:pt x="601266" y="194072"/>
                      <a:pt x="619125" y="190500"/>
                    </a:cubicBezTo>
                    <a:cubicBezTo>
                      <a:pt x="636984" y="186928"/>
                      <a:pt x="705644" y="192485"/>
                      <a:pt x="723900" y="188119"/>
                    </a:cubicBezTo>
                    <a:cubicBezTo>
                      <a:pt x="742156" y="183753"/>
                      <a:pt x="710803" y="168275"/>
                      <a:pt x="728662" y="164306"/>
                    </a:cubicBezTo>
                    <a:cubicBezTo>
                      <a:pt x="746521" y="160337"/>
                      <a:pt x="811212" y="172640"/>
                      <a:pt x="831056" y="164306"/>
                    </a:cubicBezTo>
                    <a:cubicBezTo>
                      <a:pt x="850900" y="155972"/>
                      <a:pt x="840581" y="123825"/>
                      <a:pt x="847725" y="114300"/>
                    </a:cubicBezTo>
                    <a:cubicBezTo>
                      <a:pt x="854869" y="104775"/>
                      <a:pt x="869156" y="111918"/>
                      <a:pt x="873918" y="107156"/>
                    </a:cubicBezTo>
                    <a:cubicBezTo>
                      <a:pt x="878680" y="102394"/>
                      <a:pt x="872331" y="90884"/>
                      <a:pt x="876300" y="85725"/>
                    </a:cubicBezTo>
                    <a:cubicBezTo>
                      <a:pt x="880269" y="80566"/>
                      <a:pt x="892969" y="84137"/>
                      <a:pt x="897731" y="76200"/>
                    </a:cubicBezTo>
                    <a:cubicBezTo>
                      <a:pt x="902494" y="68262"/>
                      <a:pt x="894159" y="46037"/>
                      <a:pt x="904875" y="38100"/>
                    </a:cubicBezTo>
                    <a:cubicBezTo>
                      <a:pt x="915591" y="30163"/>
                      <a:pt x="950913" y="34131"/>
                      <a:pt x="962025" y="28575"/>
                    </a:cubicBezTo>
                    <a:cubicBezTo>
                      <a:pt x="973138" y="23019"/>
                      <a:pt x="950119" y="9129"/>
                      <a:pt x="971550" y="4763"/>
                    </a:cubicBezTo>
                    <a:cubicBezTo>
                      <a:pt x="992981" y="397"/>
                      <a:pt x="1069181" y="3175"/>
                      <a:pt x="1090612" y="2381"/>
                    </a:cubicBezTo>
                    <a:cubicBezTo>
                      <a:pt x="1112043" y="1587"/>
                      <a:pt x="1106090" y="793"/>
                      <a:pt x="1100137" y="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3227518" y="3633155"/>
                <a:ext cx="1837072" cy="257259"/>
              </a:xfrm>
              <a:custGeom>
                <a:avLst/>
                <a:gdLst>
                  <a:gd name="connsiteX0" fmla="*/ 0 w 1835944"/>
                  <a:gd name="connsiteY0" fmla="*/ 254969 h 257527"/>
                  <a:gd name="connsiteX1" fmla="*/ 64294 w 1835944"/>
                  <a:gd name="connsiteY1" fmla="*/ 257351 h 257527"/>
                  <a:gd name="connsiteX2" fmla="*/ 76200 w 1835944"/>
                  <a:gd name="connsiteY2" fmla="*/ 257351 h 257527"/>
                  <a:gd name="connsiteX3" fmla="*/ 102394 w 1835944"/>
                  <a:gd name="connsiteY3" fmla="*/ 257351 h 257527"/>
                  <a:gd name="connsiteX4" fmla="*/ 135731 w 1835944"/>
                  <a:gd name="connsiteY4" fmla="*/ 254969 h 257527"/>
                  <a:gd name="connsiteX5" fmla="*/ 166687 w 1835944"/>
                  <a:gd name="connsiteY5" fmla="*/ 254969 h 257527"/>
                  <a:gd name="connsiteX6" fmla="*/ 185737 w 1835944"/>
                  <a:gd name="connsiteY6" fmla="*/ 254969 h 257527"/>
                  <a:gd name="connsiteX7" fmla="*/ 190500 w 1835944"/>
                  <a:gd name="connsiteY7" fmla="*/ 228776 h 257527"/>
                  <a:gd name="connsiteX8" fmla="*/ 242887 w 1835944"/>
                  <a:gd name="connsiteY8" fmla="*/ 221632 h 257527"/>
                  <a:gd name="connsiteX9" fmla="*/ 283369 w 1835944"/>
                  <a:gd name="connsiteY9" fmla="*/ 224013 h 257527"/>
                  <a:gd name="connsiteX10" fmla="*/ 314325 w 1835944"/>
                  <a:gd name="connsiteY10" fmla="*/ 224013 h 257527"/>
                  <a:gd name="connsiteX11" fmla="*/ 342900 w 1835944"/>
                  <a:gd name="connsiteY11" fmla="*/ 224013 h 257527"/>
                  <a:gd name="connsiteX12" fmla="*/ 378619 w 1835944"/>
                  <a:gd name="connsiteY12" fmla="*/ 224013 h 257527"/>
                  <a:gd name="connsiteX13" fmla="*/ 423862 w 1835944"/>
                  <a:gd name="connsiteY13" fmla="*/ 224013 h 257527"/>
                  <a:gd name="connsiteX14" fmla="*/ 440531 w 1835944"/>
                  <a:gd name="connsiteY14" fmla="*/ 224013 h 257527"/>
                  <a:gd name="connsiteX15" fmla="*/ 454819 w 1835944"/>
                  <a:gd name="connsiteY15" fmla="*/ 224013 h 257527"/>
                  <a:gd name="connsiteX16" fmla="*/ 471487 w 1835944"/>
                  <a:gd name="connsiteY16" fmla="*/ 224013 h 257527"/>
                  <a:gd name="connsiteX17" fmla="*/ 488156 w 1835944"/>
                  <a:gd name="connsiteY17" fmla="*/ 224013 h 257527"/>
                  <a:gd name="connsiteX18" fmla="*/ 507206 w 1835944"/>
                  <a:gd name="connsiteY18" fmla="*/ 224013 h 257527"/>
                  <a:gd name="connsiteX19" fmla="*/ 507206 w 1835944"/>
                  <a:gd name="connsiteY19" fmla="*/ 207344 h 257527"/>
                  <a:gd name="connsiteX20" fmla="*/ 521494 w 1835944"/>
                  <a:gd name="connsiteY20" fmla="*/ 190676 h 257527"/>
                  <a:gd name="connsiteX21" fmla="*/ 523875 w 1835944"/>
                  <a:gd name="connsiteY21" fmla="*/ 164482 h 257527"/>
                  <a:gd name="connsiteX22" fmla="*/ 604837 w 1835944"/>
                  <a:gd name="connsiteY22" fmla="*/ 164482 h 257527"/>
                  <a:gd name="connsiteX23" fmla="*/ 619125 w 1835944"/>
                  <a:gd name="connsiteY23" fmla="*/ 140669 h 257527"/>
                  <a:gd name="connsiteX24" fmla="*/ 766762 w 1835944"/>
                  <a:gd name="connsiteY24" fmla="*/ 135907 h 257527"/>
                  <a:gd name="connsiteX25" fmla="*/ 783431 w 1835944"/>
                  <a:gd name="connsiteY25" fmla="*/ 114476 h 257527"/>
                  <a:gd name="connsiteX26" fmla="*/ 783431 w 1835944"/>
                  <a:gd name="connsiteY26" fmla="*/ 107332 h 257527"/>
                  <a:gd name="connsiteX27" fmla="*/ 826294 w 1835944"/>
                  <a:gd name="connsiteY27" fmla="*/ 102569 h 257527"/>
                  <a:gd name="connsiteX28" fmla="*/ 833437 w 1835944"/>
                  <a:gd name="connsiteY28" fmla="*/ 83519 h 257527"/>
                  <a:gd name="connsiteX29" fmla="*/ 833437 w 1835944"/>
                  <a:gd name="connsiteY29" fmla="*/ 73994 h 257527"/>
                  <a:gd name="connsiteX30" fmla="*/ 881062 w 1835944"/>
                  <a:gd name="connsiteY30" fmla="*/ 73994 h 257527"/>
                  <a:gd name="connsiteX31" fmla="*/ 912019 w 1835944"/>
                  <a:gd name="connsiteY31" fmla="*/ 73994 h 257527"/>
                  <a:gd name="connsiteX32" fmla="*/ 938212 w 1835944"/>
                  <a:gd name="connsiteY32" fmla="*/ 73994 h 257527"/>
                  <a:gd name="connsiteX33" fmla="*/ 950119 w 1835944"/>
                  <a:gd name="connsiteY33" fmla="*/ 71613 h 257527"/>
                  <a:gd name="connsiteX34" fmla="*/ 954881 w 1835944"/>
                  <a:gd name="connsiteY34" fmla="*/ 52563 h 257527"/>
                  <a:gd name="connsiteX35" fmla="*/ 957262 w 1835944"/>
                  <a:gd name="connsiteY35" fmla="*/ 45419 h 257527"/>
                  <a:gd name="connsiteX36" fmla="*/ 1002506 w 1835944"/>
                  <a:gd name="connsiteY36" fmla="*/ 38276 h 257527"/>
                  <a:gd name="connsiteX37" fmla="*/ 1057275 w 1835944"/>
                  <a:gd name="connsiteY37" fmla="*/ 40657 h 257527"/>
                  <a:gd name="connsiteX38" fmla="*/ 1104900 w 1835944"/>
                  <a:gd name="connsiteY38" fmla="*/ 40657 h 257527"/>
                  <a:gd name="connsiteX39" fmla="*/ 1140619 w 1835944"/>
                  <a:gd name="connsiteY39" fmla="*/ 40657 h 257527"/>
                  <a:gd name="connsiteX40" fmla="*/ 1176337 w 1835944"/>
                  <a:gd name="connsiteY40" fmla="*/ 40657 h 257527"/>
                  <a:gd name="connsiteX41" fmla="*/ 1219200 w 1835944"/>
                  <a:gd name="connsiteY41" fmla="*/ 40657 h 257527"/>
                  <a:gd name="connsiteX42" fmla="*/ 1247775 w 1835944"/>
                  <a:gd name="connsiteY42" fmla="*/ 40657 h 257527"/>
                  <a:gd name="connsiteX43" fmla="*/ 1273969 w 1835944"/>
                  <a:gd name="connsiteY43" fmla="*/ 40657 h 257527"/>
                  <a:gd name="connsiteX44" fmla="*/ 1304925 w 1835944"/>
                  <a:gd name="connsiteY44" fmla="*/ 40657 h 257527"/>
                  <a:gd name="connsiteX45" fmla="*/ 1331119 w 1835944"/>
                  <a:gd name="connsiteY45" fmla="*/ 40657 h 257527"/>
                  <a:gd name="connsiteX46" fmla="*/ 1345406 w 1835944"/>
                  <a:gd name="connsiteY46" fmla="*/ 40657 h 257527"/>
                  <a:gd name="connsiteX47" fmla="*/ 1357312 w 1835944"/>
                  <a:gd name="connsiteY47" fmla="*/ 40657 h 257527"/>
                  <a:gd name="connsiteX48" fmla="*/ 1357312 w 1835944"/>
                  <a:gd name="connsiteY48" fmla="*/ 14463 h 257527"/>
                  <a:gd name="connsiteX49" fmla="*/ 1357312 w 1835944"/>
                  <a:gd name="connsiteY49" fmla="*/ 2557 h 257527"/>
                  <a:gd name="connsiteX50" fmla="*/ 1397794 w 1835944"/>
                  <a:gd name="connsiteY50" fmla="*/ 2557 h 257527"/>
                  <a:gd name="connsiteX51" fmla="*/ 1443037 w 1835944"/>
                  <a:gd name="connsiteY51" fmla="*/ 2557 h 257527"/>
                  <a:gd name="connsiteX52" fmla="*/ 1507331 w 1835944"/>
                  <a:gd name="connsiteY52" fmla="*/ 2557 h 257527"/>
                  <a:gd name="connsiteX53" fmla="*/ 1547812 w 1835944"/>
                  <a:gd name="connsiteY53" fmla="*/ 4938 h 257527"/>
                  <a:gd name="connsiteX54" fmla="*/ 1590675 w 1835944"/>
                  <a:gd name="connsiteY54" fmla="*/ 2557 h 257527"/>
                  <a:gd name="connsiteX55" fmla="*/ 1628775 w 1835944"/>
                  <a:gd name="connsiteY55" fmla="*/ 2557 h 257527"/>
                  <a:gd name="connsiteX56" fmla="*/ 1652587 w 1835944"/>
                  <a:gd name="connsiteY56" fmla="*/ 2557 h 257527"/>
                  <a:gd name="connsiteX57" fmla="*/ 1707356 w 1835944"/>
                  <a:gd name="connsiteY57" fmla="*/ 2557 h 257527"/>
                  <a:gd name="connsiteX58" fmla="*/ 1750219 w 1835944"/>
                  <a:gd name="connsiteY58" fmla="*/ 176 h 257527"/>
                  <a:gd name="connsiteX59" fmla="*/ 1778794 w 1835944"/>
                  <a:gd name="connsiteY59" fmla="*/ 176 h 257527"/>
                  <a:gd name="connsiteX60" fmla="*/ 1804987 w 1835944"/>
                  <a:gd name="connsiteY60" fmla="*/ 176 h 257527"/>
                  <a:gd name="connsiteX61" fmla="*/ 1835944 w 1835944"/>
                  <a:gd name="connsiteY61" fmla="*/ 176 h 25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835944" h="257527">
                    <a:moveTo>
                      <a:pt x="0" y="254969"/>
                    </a:moveTo>
                    <a:lnTo>
                      <a:pt x="64294" y="257351"/>
                    </a:lnTo>
                    <a:cubicBezTo>
                      <a:pt x="76994" y="257748"/>
                      <a:pt x="76200" y="257351"/>
                      <a:pt x="76200" y="257351"/>
                    </a:cubicBezTo>
                    <a:cubicBezTo>
                      <a:pt x="82550" y="257351"/>
                      <a:pt x="92472" y="257748"/>
                      <a:pt x="102394" y="257351"/>
                    </a:cubicBezTo>
                    <a:cubicBezTo>
                      <a:pt x="112316" y="256954"/>
                      <a:pt x="125016" y="255366"/>
                      <a:pt x="135731" y="254969"/>
                    </a:cubicBezTo>
                    <a:cubicBezTo>
                      <a:pt x="146446" y="254572"/>
                      <a:pt x="166687" y="254969"/>
                      <a:pt x="166687" y="254969"/>
                    </a:cubicBezTo>
                    <a:cubicBezTo>
                      <a:pt x="175021" y="254969"/>
                      <a:pt x="181768" y="259334"/>
                      <a:pt x="185737" y="254969"/>
                    </a:cubicBezTo>
                    <a:cubicBezTo>
                      <a:pt x="189706" y="250604"/>
                      <a:pt x="180975" y="234332"/>
                      <a:pt x="190500" y="228776"/>
                    </a:cubicBezTo>
                    <a:cubicBezTo>
                      <a:pt x="200025" y="223220"/>
                      <a:pt x="227409" y="222426"/>
                      <a:pt x="242887" y="221632"/>
                    </a:cubicBezTo>
                    <a:cubicBezTo>
                      <a:pt x="258365" y="220838"/>
                      <a:pt x="271463" y="223616"/>
                      <a:pt x="283369" y="224013"/>
                    </a:cubicBezTo>
                    <a:cubicBezTo>
                      <a:pt x="295275" y="224410"/>
                      <a:pt x="314325" y="224013"/>
                      <a:pt x="314325" y="224013"/>
                    </a:cubicBezTo>
                    <a:lnTo>
                      <a:pt x="342900" y="224013"/>
                    </a:lnTo>
                    <a:lnTo>
                      <a:pt x="378619" y="224013"/>
                    </a:lnTo>
                    <a:lnTo>
                      <a:pt x="423862" y="224013"/>
                    </a:lnTo>
                    <a:lnTo>
                      <a:pt x="440531" y="224013"/>
                    </a:lnTo>
                    <a:lnTo>
                      <a:pt x="454819" y="224013"/>
                    </a:lnTo>
                    <a:lnTo>
                      <a:pt x="471487" y="224013"/>
                    </a:lnTo>
                    <a:lnTo>
                      <a:pt x="488156" y="224013"/>
                    </a:lnTo>
                    <a:cubicBezTo>
                      <a:pt x="494109" y="224013"/>
                      <a:pt x="504031" y="226791"/>
                      <a:pt x="507206" y="224013"/>
                    </a:cubicBezTo>
                    <a:cubicBezTo>
                      <a:pt x="510381" y="221235"/>
                      <a:pt x="504825" y="212900"/>
                      <a:pt x="507206" y="207344"/>
                    </a:cubicBezTo>
                    <a:cubicBezTo>
                      <a:pt x="509587" y="201788"/>
                      <a:pt x="518716" y="197819"/>
                      <a:pt x="521494" y="190676"/>
                    </a:cubicBezTo>
                    <a:cubicBezTo>
                      <a:pt x="524272" y="183533"/>
                      <a:pt x="509985" y="168848"/>
                      <a:pt x="523875" y="164482"/>
                    </a:cubicBezTo>
                    <a:cubicBezTo>
                      <a:pt x="537766" y="160116"/>
                      <a:pt x="588962" y="168451"/>
                      <a:pt x="604837" y="164482"/>
                    </a:cubicBezTo>
                    <a:cubicBezTo>
                      <a:pt x="620712" y="160513"/>
                      <a:pt x="592138" y="145431"/>
                      <a:pt x="619125" y="140669"/>
                    </a:cubicBezTo>
                    <a:cubicBezTo>
                      <a:pt x="646112" y="135907"/>
                      <a:pt x="739378" y="140272"/>
                      <a:pt x="766762" y="135907"/>
                    </a:cubicBezTo>
                    <a:cubicBezTo>
                      <a:pt x="794146" y="131541"/>
                      <a:pt x="780653" y="119238"/>
                      <a:pt x="783431" y="114476"/>
                    </a:cubicBezTo>
                    <a:cubicBezTo>
                      <a:pt x="786209" y="109713"/>
                      <a:pt x="776287" y="109316"/>
                      <a:pt x="783431" y="107332"/>
                    </a:cubicBezTo>
                    <a:cubicBezTo>
                      <a:pt x="790575" y="105348"/>
                      <a:pt x="817960" y="106538"/>
                      <a:pt x="826294" y="102569"/>
                    </a:cubicBezTo>
                    <a:cubicBezTo>
                      <a:pt x="834628" y="98600"/>
                      <a:pt x="832246" y="88282"/>
                      <a:pt x="833437" y="83519"/>
                    </a:cubicBezTo>
                    <a:cubicBezTo>
                      <a:pt x="834628" y="78756"/>
                      <a:pt x="825499" y="75582"/>
                      <a:pt x="833437" y="73994"/>
                    </a:cubicBezTo>
                    <a:cubicBezTo>
                      <a:pt x="841375" y="72406"/>
                      <a:pt x="881062" y="73994"/>
                      <a:pt x="881062" y="73994"/>
                    </a:cubicBezTo>
                    <a:lnTo>
                      <a:pt x="912019" y="73994"/>
                    </a:lnTo>
                    <a:cubicBezTo>
                      <a:pt x="921544" y="73994"/>
                      <a:pt x="931862" y="74391"/>
                      <a:pt x="938212" y="73994"/>
                    </a:cubicBezTo>
                    <a:cubicBezTo>
                      <a:pt x="944562" y="73597"/>
                      <a:pt x="947341" y="75185"/>
                      <a:pt x="950119" y="71613"/>
                    </a:cubicBezTo>
                    <a:cubicBezTo>
                      <a:pt x="952897" y="68041"/>
                      <a:pt x="953691" y="56929"/>
                      <a:pt x="954881" y="52563"/>
                    </a:cubicBezTo>
                    <a:cubicBezTo>
                      <a:pt x="956071" y="48197"/>
                      <a:pt x="949325" y="47800"/>
                      <a:pt x="957262" y="45419"/>
                    </a:cubicBezTo>
                    <a:cubicBezTo>
                      <a:pt x="965199" y="43038"/>
                      <a:pt x="985837" y="39070"/>
                      <a:pt x="1002506" y="38276"/>
                    </a:cubicBezTo>
                    <a:lnTo>
                      <a:pt x="1057275" y="40657"/>
                    </a:lnTo>
                    <a:cubicBezTo>
                      <a:pt x="1074341" y="41054"/>
                      <a:pt x="1104900" y="40657"/>
                      <a:pt x="1104900" y="40657"/>
                    </a:cubicBezTo>
                    <a:lnTo>
                      <a:pt x="1140619" y="40657"/>
                    </a:lnTo>
                    <a:lnTo>
                      <a:pt x="1176337" y="40657"/>
                    </a:lnTo>
                    <a:lnTo>
                      <a:pt x="1219200" y="40657"/>
                    </a:lnTo>
                    <a:lnTo>
                      <a:pt x="1247775" y="40657"/>
                    </a:lnTo>
                    <a:lnTo>
                      <a:pt x="1273969" y="40657"/>
                    </a:lnTo>
                    <a:lnTo>
                      <a:pt x="1304925" y="40657"/>
                    </a:lnTo>
                    <a:lnTo>
                      <a:pt x="1331119" y="40657"/>
                    </a:lnTo>
                    <a:lnTo>
                      <a:pt x="1345406" y="40657"/>
                    </a:lnTo>
                    <a:cubicBezTo>
                      <a:pt x="1349771" y="40657"/>
                      <a:pt x="1355328" y="45023"/>
                      <a:pt x="1357312" y="40657"/>
                    </a:cubicBezTo>
                    <a:cubicBezTo>
                      <a:pt x="1359296" y="36291"/>
                      <a:pt x="1357312" y="14463"/>
                      <a:pt x="1357312" y="14463"/>
                    </a:cubicBezTo>
                    <a:cubicBezTo>
                      <a:pt x="1357312" y="8113"/>
                      <a:pt x="1350565" y="4541"/>
                      <a:pt x="1357312" y="2557"/>
                    </a:cubicBezTo>
                    <a:cubicBezTo>
                      <a:pt x="1364059" y="573"/>
                      <a:pt x="1397794" y="2557"/>
                      <a:pt x="1397794" y="2557"/>
                    </a:cubicBezTo>
                    <a:lnTo>
                      <a:pt x="1443037" y="2557"/>
                    </a:lnTo>
                    <a:lnTo>
                      <a:pt x="1507331" y="2557"/>
                    </a:lnTo>
                    <a:cubicBezTo>
                      <a:pt x="1524793" y="2954"/>
                      <a:pt x="1533921" y="4938"/>
                      <a:pt x="1547812" y="4938"/>
                    </a:cubicBezTo>
                    <a:cubicBezTo>
                      <a:pt x="1561703" y="4938"/>
                      <a:pt x="1577181" y="2954"/>
                      <a:pt x="1590675" y="2557"/>
                    </a:cubicBezTo>
                    <a:cubicBezTo>
                      <a:pt x="1604169" y="2160"/>
                      <a:pt x="1628775" y="2557"/>
                      <a:pt x="1628775" y="2557"/>
                    </a:cubicBezTo>
                    <a:lnTo>
                      <a:pt x="1652587" y="2557"/>
                    </a:lnTo>
                    <a:cubicBezTo>
                      <a:pt x="1665684" y="2557"/>
                      <a:pt x="1691084" y="2954"/>
                      <a:pt x="1707356" y="2557"/>
                    </a:cubicBezTo>
                    <a:cubicBezTo>
                      <a:pt x="1723628" y="2160"/>
                      <a:pt x="1738313" y="573"/>
                      <a:pt x="1750219" y="176"/>
                    </a:cubicBezTo>
                    <a:cubicBezTo>
                      <a:pt x="1762125" y="-221"/>
                      <a:pt x="1778794" y="176"/>
                      <a:pt x="1778794" y="176"/>
                    </a:cubicBezTo>
                    <a:lnTo>
                      <a:pt x="1804987" y="176"/>
                    </a:lnTo>
                    <a:lnTo>
                      <a:pt x="1835944" y="176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4908122" y="3397138"/>
                <a:ext cx="1031543" cy="238377"/>
              </a:xfrm>
              <a:custGeom>
                <a:avLst/>
                <a:gdLst>
                  <a:gd name="connsiteX0" fmla="*/ 0 w 1028788"/>
                  <a:gd name="connsiteY0" fmla="*/ 238125 h 238301"/>
                  <a:gd name="connsiteX1" fmla="*/ 54769 w 1028788"/>
                  <a:gd name="connsiteY1" fmla="*/ 238125 h 238301"/>
                  <a:gd name="connsiteX2" fmla="*/ 102394 w 1028788"/>
                  <a:gd name="connsiteY2" fmla="*/ 238125 h 238301"/>
                  <a:gd name="connsiteX3" fmla="*/ 142875 w 1028788"/>
                  <a:gd name="connsiteY3" fmla="*/ 238125 h 238301"/>
                  <a:gd name="connsiteX4" fmla="*/ 157163 w 1028788"/>
                  <a:gd name="connsiteY4" fmla="*/ 235744 h 238301"/>
                  <a:gd name="connsiteX5" fmla="*/ 171450 w 1028788"/>
                  <a:gd name="connsiteY5" fmla="*/ 235744 h 238301"/>
                  <a:gd name="connsiteX6" fmla="*/ 178594 w 1028788"/>
                  <a:gd name="connsiteY6" fmla="*/ 235744 h 238301"/>
                  <a:gd name="connsiteX7" fmla="*/ 183357 w 1028788"/>
                  <a:gd name="connsiteY7" fmla="*/ 211931 h 238301"/>
                  <a:gd name="connsiteX8" fmla="*/ 195263 w 1028788"/>
                  <a:gd name="connsiteY8" fmla="*/ 200025 h 238301"/>
                  <a:gd name="connsiteX9" fmla="*/ 197644 w 1028788"/>
                  <a:gd name="connsiteY9" fmla="*/ 173831 h 238301"/>
                  <a:gd name="connsiteX10" fmla="*/ 197644 w 1028788"/>
                  <a:gd name="connsiteY10" fmla="*/ 164306 h 238301"/>
                  <a:gd name="connsiteX11" fmla="*/ 228600 w 1028788"/>
                  <a:gd name="connsiteY11" fmla="*/ 164306 h 238301"/>
                  <a:gd name="connsiteX12" fmla="*/ 261938 w 1028788"/>
                  <a:gd name="connsiteY12" fmla="*/ 164306 h 238301"/>
                  <a:gd name="connsiteX13" fmla="*/ 300038 w 1028788"/>
                  <a:gd name="connsiteY13" fmla="*/ 164306 h 238301"/>
                  <a:gd name="connsiteX14" fmla="*/ 323850 w 1028788"/>
                  <a:gd name="connsiteY14" fmla="*/ 164306 h 238301"/>
                  <a:gd name="connsiteX15" fmla="*/ 350044 w 1028788"/>
                  <a:gd name="connsiteY15" fmla="*/ 164306 h 238301"/>
                  <a:gd name="connsiteX16" fmla="*/ 373857 w 1028788"/>
                  <a:gd name="connsiteY16" fmla="*/ 164306 h 238301"/>
                  <a:gd name="connsiteX17" fmla="*/ 395288 w 1028788"/>
                  <a:gd name="connsiteY17" fmla="*/ 164306 h 238301"/>
                  <a:gd name="connsiteX18" fmla="*/ 421482 w 1028788"/>
                  <a:gd name="connsiteY18" fmla="*/ 164306 h 238301"/>
                  <a:gd name="connsiteX19" fmla="*/ 442913 w 1028788"/>
                  <a:gd name="connsiteY19" fmla="*/ 164306 h 238301"/>
                  <a:gd name="connsiteX20" fmla="*/ 454819 w 1028788"/>
                  <a:gd name="connsiteY20" fmla="*/ 164306 h 238301"/>
                  <a:gd name="connsiteX21" fmla="*/ 464344 w 1028788"/>
                  <a:gd name="connsiteY21" fmla="*/ 147637 h 238301"/>
                  <a:gd name="connsiteX22" fmla="*/ 464344 w 1028788"/>
                  <a:gd name="connsiteY22" fmla="*/ 135731 h 238301"/>
                  <a:gd name="connsiteX23" fmla="*/ 461963 w 1028788"/>
                  <a:gd name="connsiteY23" fmla="*/ 128587 h 238301"/>
                  <a:gd name="connsiteX24" fmla="*/ 461963 w 1028788"/>
                  <a:gd name="connsiteY24" fmla="*/ 126206 h 238301"/>
                  <a:gd name="connsiteX25" fmla="*/ 495300 w 1028788"/>
                  <a:gd name="connsiteY25" fmla="*/ 121444 h 238301"/>
                  <a:gd name="connsiteX26" fmla="*/ 500063 w 1028788"/>
                  <a:gd name="connsiteY26" fmla="*/ 95250 h 238301"/>
                  <a:gd name="connsiteX27" fmla="*/ 500063 w 1028788"/>
                  <a:gd name="connsiteY27" fmla="*/ 85725 h 238301"/>
                  <a:gd name="connsiteX28" fmla="*/ 542925 w 1028788"/>
                  <a:gd name="connsiteY28" fmla="*/ 78581 h 238301"/>
                  <a:gd name="connsiteX29" fmla="*/ 578644 w 1028788"/>
                  <a:gd name="connsiteY29" fmla="*/ 78581 h 238301"/>
                  <a:gd name="connsiteX30" fmla="*/ 633413 w 1028788"/>
                  <a:gd name="connsiteY30" fmla="*/ 78581 h 238301"/>
                  <a:gd name="connsiteX31" fmla="*/ 669132 w 1028788"/>
                  <a:gd name="connsiteY31" fmla="*/ 80962 h 238301"/>
                  <a:gd name="connsiteX32" fmla="*/ 692944 w 1028788"/>
                  <a:gd name="connsiteY32" fmla="*/ 80962 h 238301"/>
                  <a:gd name="connsiteX33" fmla="*/ 700088 w 1028788"/>
                  <a:gd name="connsiteY33" fmla="*/ 66675 h 238301"/>
                  <a:gd name="connsiteX34" fmla="*/ 700088 w 1028788"/>
                  <a:gd name="connsiteY34" fmla="*/ 54769 h 238301"/>
                  <a:gd name="connsiteX35" fmla="*/ 700088 w 1028788"/>
                  <a:gd name="connsiteY35" fmla="*/ 47625 h 238301"/>
                  <a:gd name="connsiteX36" fmla="*/ 700088 w 1028788"/>
                  <a:gd name="connsiteY36" fmla="*/ 40481 h 238301"/>
                  <a:gd name="connsiteX37" fmla="*/ 733425 w 1028788"/>
                  <a:gd name="connsiteY37" fmla="*/ 40481 h 238301"/>
                  <a:gd name="connsiteX38" fmla="*/ 773907 w 1028788"/>
                  <a:gd name="connsiteY38" fmla="*/ 40481 h 238301"/>
                  <a:gd name="connsiteX39" fmla="*/ 821532 w 1028788"/>
                  <a:gd name="connsiteY39" fmla="*/ 40481 h 238301"/>
                  <a:gd name="connsiteX40" fmla="*/ 862013 w 1028788"/>
                  <a:gd name="connsiteY40" fmla="*/ 42862 h 238301"/>
                  <a:gd name="connsiteX41" fmla="*/ 881063 w 1028788"/>
                  <a:gd name="connsiteY41" fmla="*/ 42862 h 238301"/>
                  <a:gd name="connsiteX42" fmla="*/ 933450 w 1028788"/>
                  <a:gd name="connsiteY42" fmla="*/ 42862 h 238301"/>
                  <a:gd name="connsiteX43" fmla="*/ 978694 w 1028788"/>
                  <a:gd name="connsiteY43" fmla="*/ 42862 h 238301"/>
                  <a:gd name="connsiteX44" fmla="*/ 1009650 w 1028788"/>
                  <a:gd name="connsiteY44" fmla="*/ 42862 h 238301"/>
                  <a:gd name="connsiteX45" fmla="*/ 1026319 w 1028788"/>
                  <a:gd name="connsiteY45" fmla="*/ 42862 h 238301"/>
                  <a:gd name="connsiteX46" fmla="*/ 1028700 w 1028788"/>
                  <a:gd name="connsiteY46" fmla="*/ 23812 h 238301"/>
                  <a:gd name="connsiteX47" fmla="*/ 1026319 w 1028788"/>
                  <a:gd name="connsiteY47" fmla="*/ 9525 h 238301"/>
                  <a:gd name="connsiteX48" fmla="*/ 1026319 w 1028788"/>
                  <a:gd name="connsiteY48" fmla="*/ 0 h 238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28788" h="238301">
                    <a:moveTo>
                      <a:pt x="0" y="238125"/>
                    </a:moveTo>
                    <a:lnTo>
                      <a:pt x="54769" y="238125"/>
                    </a:lnTo>
                    <a:lnTo>
                      <a:pt x="102394" y="238125"/>
                    </a:lnTo>
                    <a:cubicBezTo>
                      <a:pt x="117078" y="238125"/>
                      <a:pt x="133747" y="238522"/>
                      <a:pt x="142875" y="238125"/>
                    </a:cubicBezTo>
                    <a:cubicBezTo>
                      <a:pt x="152003" y="237728"/>
                      <a:pt x="152401" y="236141"/>
                      <a:pt x="157163" y="235744"/>
                    </a:cubicBezTo>
                    <a:cubicBezTo>
                      <a:pt x="161925" y="235347"/>
                      <a:pt x="171450" y="235744"/>
                      <a:pt x="171450" y="235744"/>
                    </a:cubicBezTo>
                    <a:cubicBezTo>
                      <a:pt x="175022" y="235744"/>
                      <a:pt x="176610" y="239713"/>
                      <a:pt x="178594" y="235744"/>
                    </a:cubicBezTo>
                    <a:cubicBezTo>
                      <a:pt x="180578" y="231775"/>
                      <a:pt x="180579" y="217884"/>
                      <a:pt x="183357" y="211931"/>
                    </a:cubicBezTo>
                    <a:cubicBezTo>
                      <a:pt x="186135" y="205978"/>
                      <a:pt x="192882" y="206375"/>
                      <a:pt x="195263" y="200025"/>
                    </a:cubicBezTo>
                    <a:cubicBezTo>
                      <a:pt x="197644" y="193675"/>
                      <a:pt x="197247" y="179784"/>
                      <a:pt x="197644" y="173831"/>
                    </a:cubicBezTo>
                    <a:cubicBezTo>
                      <a:pt x="198041" y="167878"/>
                      <a:pt x="192485" y="165893"/>
                      <a:pt x="197644" y="164306"/>
                    </a:cubicBezTo>
                    <a:cubicBezTo>
                      <a:pt x="202803" y="162719"/>
                      <a:pt x="228600" y="164306"/>
                      <a:pt x="228600" y="164306"/>
                    </a:cubicBezTo>
                    <a:lnTo>
                      <a:pt x="261938" y="164306"/>
                    </a:lnTo>
                    <a:lnTo>
                      <a:pt x="300038" y="164306"/>
                    </a:lnTo>
                    <a:lnTo>
                      <a:pt x="323850" y="164306"/>
                    </a:lnTo>
                    <a:lnTo>
                      <a:pt x="350044" y="164306"/>
                    </a:lnTo>
                    <a:lnTo>
                      <a:pt x="373857" y="164306"/>
                    </a:lnTo>
                    <a:lnTo>
                      <a:pt x="395288" y="164306"/>
                    </a:lnTo>
                    <a:lnTo>
                      <a:pt x="421482" y="164306"/>
                    </a:lnTo>
                    <a:lnTo>
                      <a:pt x="442913" y="164306"/>
                    </a:lnTo>
                    <a:cubicBezTo>
                      <a:pt x="448469" y="164306"/>
                      <a:pt x="451247" y="167084"/>
                      <a:pt x="454819" y="164306"/>
                    </a:cubicBezTo>
                    <a:cubicBezTo>
                      <a:pt x="458391" y="161528"/>
                      <a:pt x="462757" y="152399"/>
                      <a:pt x="464344" y="147637"/>
                    </a:cubicBezTo>
                    <a:cubicBezTo>
                      <a:pt x="465931" y="142875"/>
                      <a:pt x="464741" y="138906"/>
                      <a:pt x="464344" y="135731"/>
                    </a:cubicBezTo>
                    <a:cubicBezTo>
                      <a:pt x="463947" y="132556"/>
                      <a:pt x="462360" y="130174"/>
                      <a:pt x="461963" y="128587"/>
                    </a:cubicBezTo>
                    <a:cubicBezTo>
                      <a:pt x="461566" y="127000"/>
                      <a:pt x="456407" y="127396"/>
                      <a:pt x="461963" y="126206"/>
                    </a:cubicBezTo>
                    <a:cubicBezTo>
                      <a:pt x="467519" y="125016"/>
                      <a:pt x="488950" y="126603"/>
                      <a:pt x="495300" y="121444"/>
                    </a:cubicBezTo>
                    <a:cubicBezTo>
                      <a:pt x="501650" y="116285"/>
                      <a:pt x="499269" y="101203"/>
                      <a:pt x="500063" y="95250"/>
                    </a:cubicBezTo>
                    <a:cubicBezTo>
                      <a:pt x="500857" y="89297"/>
                      <a:pt x="492920" y="88503"/>
                      <a:pt x="500063" y="85725"/>
                    </a:cubicBezTo>
                    <a:cubicBezTo>
                      <a:pt x="507206" y="82947"/>
                      <a:pt x="529828" y="79772"/>
                      <a:pt x="542925" y="78581"/>
                    </a:cubicBezTo>
                    <a:cubicBezTo>
                      <a:pt x="556022" y="77390"/>
                      <a:pt x="578644" y="78581"/>
                      <a:pt x="578644" y="78581"/>
                    </a:cubicBezTo>
                    <a:cubicBezTo>
                      <a:pt x="593725" y="78581"/>
                      <a:pt x="618332" y="78184"/>
                      <a:pt x="633413" y="78581"/>
                    </a:cubicBezTo>
                    <a:cubicBezTo>
                      <a:pt x="648494" y="78978"/>
                      <a:pt x="659210" y="80565"/>
                      <a:pt x="669132" y="80962"/>
                    </a:cubicBezTo>
                    <a:cubicBezTo>
                      <a:pt x="679054" y="81359"/>
                      <a:pt x="687785" y="83343"/>
                      <a:pt x="692944" y="80962"/>
                    </a:cubicBezTo>
                    <a:cubicBezTo>
                      <a:pt x="698103" y="78581"/>
                      <a:pt x="698897" y="71040"/>
                      <a:pt x="700088" y="66675"/>
                    </a:cubicBezTo>
                    <a:cubicBezTo>
                      <a:pt x="701279" y="62310"/>
                      <a:pt x="700088" y="54769"/>
                      <a:pt x="700088" y="54769"/>
                    </a:cubicBezTo>
                    <a:lnTo>
                      <a:pt x="700088" y="47625"/>
                    </a:lnTo>
                    <a:cubicBezTo>
                      <a:pt x="700088" y="45244"/>
                      <a:pt x="694532" y="41672"/>
                      <a:pt x="700088" y="40481"/>
                    </a:cubicBezTo>
                    <a:cubicBezTo>
                      <a:pt x="705644" y="39290"/>
                      <a:pt x="733425" y="40481"/>
                      <a:pt x="733425" y="40481"/>
                    </a:cubicBezTo>
                    <a:lnTo>
                      <a:pt x="773907" y="40481"/>
                    </a:lnTo>
                    <a:cubicBezTo>
                      <a:pt x="788591" y="40481"/>
                      <a:pt x="806848" y="40084"/>
                      <a:pt x="821532" y="40481"/>
                    </a:cubicBezTo>
                    <a:cubicBezTo>
                      <a:pt x="836216" y="40878"/>
                      <a:pt x="852091" y="42465"/>
                      <a:pt x="862013" y="42862"/>
                    </a:cubicBezTo>
                    <a:cubicBezTo>
                      <a:pt x="871935" y="43259"/>
                      <a:pt x="881063" y="42862"/>
                      <a:pt x="881063" y="42862"/>
                    </a:cubicBezTo>
                    <a:lnTo>
                      <a:pt x="933450" y="42862"/>
                    </a:lnTo>
                    <a:lnTo>
                      <a:pt x="978694" y="42862"/>
                    </a:lnTo>
                    <a:lnTo>
                      <a:pt x="1009650" y="42862"/>
                    </a:lnTo>
                    <a:cubicBezTo>
                      <a:pt x="1017587" y="42862"/>
                      <a:pt x="1023144" y="46037"/>
                      <a:pt x="1026319" y="42862"/>
                    </a:cubicBezTo>
                    <a:cubicBezTo>
                      <a:pt x="1029494" y="39687"/>
                      <a:pt x="1028700" y="29368"/>
                      <a:pt x="1028700" y="23812"/>
                    </a:cubicBezTo>
                    <a:cubicBezTo>
                      <a:pt x="1028700" y="18256"/>
                      <a:pt x="1026716" y="13494"/>
                      <a:pt x="1026319" y="9525"/>
                    </a:cubicBezTo>
                    <a:cubicBezTo>
                      <a:pt x="1025922" y="5556"/>
                      <a:pt x="1026319" y="0"/>
                      <a:pt x="1026319" y="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5783193" y="3191801"/>
                <a:ext cx="625880" cy="250179"/>
              </a:xfrm>
              <a:custGeom>
                <a:avLst/>
                <a:gdLst>
                  <a:gd name="connsiteX0" fmla="*/ 0 w 625299"/>
                  <a:gd name="connsiteY0" fmla="*/ 247650 h 252475"/>
                  <a:gd name="connsiteX1" fmla="*/ 69056 w 625299"/>
                  <a:gd name="connsiteY1" fmla="*/ 252413 h 252475"/>
                  <a:gd name="connsiteX2" fmla="*/ 111919 w 625299"/>
                  <a:gd name="connsiteY2" fmla="*/ 250031 h 252475"/>
                  <a:gd name="connsiteX3" fmla="*/ 128588 w 625299"/>
                  <a:gd name="connsiteY3" fmla="*/ 245269 h 252475"/>
                  <a:gd name="connsiteX4" fmla="*/ 142875 w 625299"/>
                  <a:gd name="connsiteY4" fmla="*/ 245269 h 252475"/>
                  <a:gd name="connsiteX5" fmla="*/ 142875 w 625299"/>
                  <a:gd name="connsiteY5" fmla="*/ 221456 h 252475"/>
                  <a:gd name="connsiteX6" fmla="*/ 145256 w 625299"/>
                  <a:gd name="connsiteY6" fmla="*/ 207169 h 252475"/>
                  <a:gd name="connsiteX7" fmla="*/ 145256 w 625299"/>
                  <a:gd name="connsiteY7" fmla="*/ 200025 h 252475"/>
                  <a:gd name="connsiteX8" fmla="*/ 157163 w 625299"/>
                  <a:gd name="connsiteY8" fmla="*/ 192881 h 252475"/>
                  <a:gd name="connsiteX9" fmla="*/ 180975 w 625299"/>
                  <a:gd name="connsiteY9" fmla="*/ 197644 h 252475"/>
                  <a:gd name="connsiteX10" fmla="*/ 209550 w 625299"/>
                  <a:gd name="connsiteY10" fmla="*/ 197644 h 252475"/>
                  <a:gd name="connsiteX11" fmla="*/ 221456 w 625299"/>
                  <a:gd name="connsiteY11" fmla="*/ 197644 h 252475"/>
                  <a:gd name="connsiteX12" fmla="*/ 254794 w 625299"/>
                  <a:gd name="connsiteY12" fmla="*/ 197644 h 252475"/>
                  <a:gd name="connsiteX13" fmla="*/ 276225 w 625299"/>
                  <a:gd name="connsiteY13" fmla="*/ 197644 h 252475"/>
                  <a:gd name="connsiteX14" fmla="*/ 290513 w 625299"/>
                  <a:gd name="connsiteY14" fmla="*/ 200025 h 252475"/>
                  <a:gd name="connsiteX15" fmla="*/ 292894 w 625299"/>
                  <a:gd name="connsiteY15" fmla="*/ 176213 h 252475"/>
                  <a:gd name="connsiteX16" fmla="*/ 292894 w 625299"/>
                  <a:gd name="connsiteY16" fmla="*/ 157163 h 252475"/>
                  <a:gd name="connsiteX17" fmla="*/ 292894 w 625299"/>
                  <a:gd name="connsiteY17" fmla="*/ 150019 h 252475"/>
                  <a:gd name="connsiteX18" fmla="*/ 338138 w 625299"/>
                  <a:gd name="connsiteY18" fmla="*/ 147638 h 252475"/>
                  <a:gd name="connsiteX19" fmla="*/ 354806 w 625299"/>
                  <a:gd name="connsiteY19" fmla="*/ 147638 h 252475"/>
                  <a:gd name="connsiteX20" fmla="*/ 376238 w 625299"/>
                  <a:gd name="connsiteY20" fmla="*/ 147638 h 252475"/>
                  <a:gd name="connsiteX21" fmla="*/ 385763 w 625299"/>
                  <a:gd name="connsiteY21" fmla="*/ 147638 h 252475"/>
                  <a:gd name="connsiteX22" fmla="*/ 390525 w 625299"/>
                  <a:gd name="connsiteY22" fmla="*/ 142875 h 252475"/>
                  <a:gd name="connsiteX23" fmla="*/ 392906 w 625299"/>
                  <a:gd name="connsiteY23" fmla="*/ 121444 h 252475"/>
                  <a:gd name="connsiteX24" fmla="*/ 392906 w 625299"/>
                  <a:gd name="connsiteY24" fmla="*/ 111919 h 252475"/>
                  <a:gd name="connsiteX25" fmla="*/ 392906 w 625299"/>
                  <a:gd name="connsiteY25" fmla="*/ 104775 h 252475"/>
                  <a:gd name="connsiteX26" fmla="*/ 395288 w 625299"/>
                  <a:gd name="connsiteY26" fmla="*/ 97631 h 252475"/>
                  <a:gd name="connsiteX27" fmla="*/ 438150 w 625299"/>
                  <a:gd name="connsiteY27" fmla="*/ 95250 h 252475"/>
                  <a:gd name="connsiteX28" fmla="*/ 457200 w 625299"/>
                  <a:gd name="connsiteY28" fmla="*/ 95250 h 252475"/>
                  <a:gd name="connsiteX29" fmla="*/ 481013 w 625299"/>
                  <a:gd name="connsiteY29" fmla="*/ 95250 h 252475"/>
                  <a:gd name="connsiteX30" fmla="*/ 521494 w 625299"/>
                  <a:gd name="connsiteY30" fmla="*/ 95250 h 252475"/>
                  <a:gd name="connsiteX31" fmla="*/ 528638 w 625299"/>
                  <a:gd name="connsiteY31" fmla="*/ 95250 h 252475"/>
                  <a:gd name="connsiteX32" fmla="*/ 542925 w 625299"/>
                  <a:gd name="connsiteY32" fmla="*/ 92869 h 252475"/>
                  <a:gd name="connsiteX33" fmla="*/ 542925 w 625299"/>
                  <a:gd name="connsiteY33" fmla="*/ 61913 h 252475"/>
                  <a:gd name="connsiteX34" fmla="*/ 542925 w 625299"/>
                  <a:gd name="connsiteY34" fmla="*/ 52388 h 252475"/>
                  <a:gd name="connsiteX35" fmla="*/ 557213 w 625299"/>
                  <a:gd name="connsiteY35" fmla="*/ 47625 h 252475"/>
                  <a:gd name="connsiteX36" fmla="*/ 573881 w 625299"/>
                  <a:gd name="connsiteY36" fmla="*/ 47625 h 252475"/>
                  <a:gd name="connsiteX37" fmla="*/ 604838 w 625299"/>
                  <a:gd name="connsiteY37" fmla="*/ 47625 h 252475"/>
                  <a:gd name="connsiteX38" fmla="*/ 623888 w 625299"/>
                  <a:gd name="connsiteY38" fmla="*/ 47625 h 252475"/>
                  <a:gd name="connsiteX39" fmla="*/ 623888 w 625299"/>
                  <a:gd name="connsiteY39" fmla="*/ 14288 h 252475"/>
                  <a:gd name="connsiteX40" fmla="*/ 623888 w 625299"/>
                  <a:gd name="connsiteY40" fmla="*/ 0 h 2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25299" h="252475">
                    <a:moveTo>
                      <a:pt x="0" y="247650"/>
                    </a:moveTo>
                    <a:cubicBezTo>
                      <a:pt x="25201" y="249833"/>
                      <a:pt x="50403" y="252016"/>
                      <a:pt x="69056" y="252413"/>
                    </a:cubicBezTo>
                    <a:cubicBezTo>
                      <a:pt x="87709" y="252810"/>
                      <a:pt x="101997" y="251222"/>
                      <a:pt x="111919" y="250031"/>
                    </a:cubicBezTo>
                    <a:cubicBezTo>
                      <a:pt x="121841" y="248840"/>
                      <a:pt x="123429" y="246063"/>
                      <a:pt x="128588" y="245269"/>
                    </a:cubicBezTo>
                    <a:cubicBezTo>
                      <a:pt x="133747" y="244475"/>
                      <a:pt x="140494" y="249238"/>
                      <a:pt x="142875" y="245269"/>
                    </a:cubicBezTo>
                    <a:cubicBezTo>
                      <a:pt x="145256" y="241300"/>
                      <a:pt x="142478" y="227806"/>
                      <a:pt x="142875" y="221456"/>
                    </a:cubicBezTo>
                    <a:cubicBezTo>
                      <a:pt x="143272" y="215106"/>
                      <a:pt x="144859" y="210741"/>
                      <a:pt x="145256" y="207169"/>
                    </a:cubicBezTo>
                    <a:cubicBezTo>
                      <a:pt x="145653" y="203597"/>
                      <a:pt x="143272" y="202406"/>
                      <a:pt x="145256" y="200025"/>
                    </a:cubicBezTo>
                    <a:cubicBezTo>
                      <a:pt x="147240" y="197644"/>
                      <a:pt x="151210" y="193278"/>
                      <a:pt x="157163" y="192881"/>
                    </a:cubicBezTo>
                    <a:cubicBezTo>
                      <a:pt x="163116" y="192484"/>
                      <a:pt x="172244" y="196850"/>
                      <a:pt x="180975" y="197644"/>
                    </a:cubicBezTo>
                    <a:cubicBezTo>
                      <a:pt x="189706" y="198438"/>
                      <a:pt x="209550" y="197644"/>
                      <a:pt x="209550" y="197644"/>
                    </a:cubicBezTo>
                    <a:lnTo>
                      <a:pt x="221456" y="197644"/>
                    </a:lnTo>
                    <a:lnTo>
                      <a:pt x="254794" y="197644"/>
                    </a:lnTo>
                    <a:cubicBezTo>
                      <a:pt x="263922" y="197644"/>
                      <a:pt x="270272" y="197247"/>
                      <a:pt x="276225" y="197644"/>
                    </a:cubicBezTo>
                    <a:cubicBezTo>
                      <a:pt x="282178" y="198041"/>
                      <a:pt x="287735" y="203597"/>
                      <a:pt x="290513" y="200025"/>
                    </a:cubicBezTo>
                    <a:cubicBezTo>
                      <a:pt x="293291" y="196453"/>
                      <a:pt x="292497" y="183357"/>
                      <a:pt x="292894" y="176213"/>
                    </a:cubicBezTo>
                    <a:cubicBezTo>
                      <a:pt x="293291" y="169069"/>
                      <a:pt x="292894" y="157163"/>
                      <a:pt x="292894" y="157163"/>
                    </a:cubicBezTo>
                    <a:cubicBezTo>
                      <a:pt x="292894" y="152797"/>
                      <a:pt x="285353" y="151607"/>
                      <a:pt x="292894" y="150019"/>
                    </a:cubicBezTo>
                    <a:cubicBezTo>
                      <a:pt x="300435" y="148431"/>
                      <a:pt x="327819" y="148035"/>
                      <a:pt x="338138" y="147638"/>
                    </a:cubicBezTo>
                    <a:cubicBezTo>
                      <a:pt x="348457" y="147241"/>
                      <a:pt x="354806" y="147638"/>
                      <a:pt x="354806" y="147638"/>
                    </a:cubicBezTo>
                    <a:lnTo>
                      <a:pt x="376238" y="147638"/>
                    </a:lnTo>
                    <a:cubicBezTo>
                      <a:pt x="381397" y="147638"/>
                      <a:pt x="383382" y="148432"/>
                      <a:pt x="385763" y="147638"/>
                    </a:cubicBezTo>
                    <a:cubicBezTo>
                      <a:pt x="388144" y="146844"/>
                      <a:pt x="389335" y="147241"/>
                      <a:pt x="390525" y="142875"/>
                    </a:cubicBezTo>
                    <a:cubicBezTo>
                      <a:pt x="391715" y="138509"/>
                      <a:pt x="392509" y="126603"/>
                      <a:pt x="392906" y="121444"/>
                    </a:cubicBezTo>
                    <a:cubicBezTo>
                      <a:pt x="393303" y="116285"/>
                      <a:pt x="392906" y="111919"/>
                      <a:pt x="392906" y="111919"/>
                    </a:cubicBezTo>
                    <a:cubicBezTo>
                      <a:pt x="392906" y="109141"/>
                      <a:pt x="392509" y="107156"/>
                      <a:pt x="392906" y="104775"/>
                    </a:cubicBezTo>
                    <a:cubicBezTo>
                      <a:pt x="393303" y="102394"/>
                      <a:pt x="387747" y="99219"/>
                      <a:pt x="395288" y="97631"/>
                    </a:cubicBezTo>
                    <a:cubicBezTo>
                      <a:pt x="402829" y="96043"/>
                      <a:pt x="427831" y="95647"/>
                      <a:pt x="438150" y="95250"/>
                    </a:cubicBezTo>
                    <a:cubicBezTo>
                      <a:pt x="448469" y="94853"/>
                      <a:pt x="457200" y="95250"/>
                      <a:pt x="457200" y="95250"/>
                    </a:cubicBezTo>
                    <a:lnTo>
                      <a:pt x="481013" y="95250"/>
                    </a:lnTo>
                    <a:lnTo>
                      <a:pt x="521494" y="95250"/>
                    </a:lnTo>
                    <a:cubicBezTo>
                      <a:pt x="529431" y="95250"/>
                      <a:pt x="525066" y="95647"/>
                      <a:pt x="528638" y="95250"/>
                    </a:cubicBezTo>
                    <a:cubicBezTo>
                      <a:pt x="532210" y="94853"/>
                      <a:pt x="540544" y="98425"/>
                      <a:pt x="542925" y="92869"/>
                    </a:cubicBezTo>
                    <a:cubicBezTo>
                      <a:pt x="545306" y="87313"/>
                      <a:pt x="542925" y="61913"/>
                      <a:pt x="542925" y="61913"/>
                    </a:cubicBezTo>
                    <a:cubicBezTo>
                      <a:pt x="542925" y="55166"/>
                      <a:pt x="540544" y="54769"/>
                      <a:pt x="542925" y="52388"/>
                    </a:cubicBezTo>
                    <a:cubicBezTo>
                      <a:pt x="545306" y="50007"/>
                      <a:pt x="552054" y="48419"/>
                      <a:pt x="557213" y="47625"/>
                    </a:cubicBezTo>
                    <a:cubicBezTo>
                      <a:pt x="562372" y="46831"/>
                      <a:pt x="573881" y="47625"/>
                      <a:pt x="573881" y="47625"/>
                    </a:cubicBezTo>
                    <a:lnTo>
                      <a:pt x="604838" y="47625"/>
                    </a:lnTo>
                    <a:cubicBezTo>
                      <a:pt x="613172" y="47625"/>
                      <a:pt x="620713" y="53181"/>
                      <a:pt x="623888" y="47625"/>
                    </a:cubicBezTo>
                    <a:cubicBezTo>
                      <a:pt x="627063" y="42069"/>
                      <a:pt x="623888" y="14288"/>
                      <a:pt x="623888" y="14288"/>
                    </a:cubicBezTo>
                    <a:lnTo>
                      <a:pt x="623888" y="0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6339531" y="2467228"/>
                <a:ext cx="1518339" cy="771777"/>
              </a:xfrm>
              <a:custGeom>
                <a:avLst/>
                <a:gdLst>
                  <a:gd name="connsiteX0" fmla="*/ 0 w 1514475"/>
                  <a:gd name="connsiteY0" fmla="*/ 771525 h 773357"/>
                  <a:gd name="connsiteX1" fmla="*/ 59531 w 1514475"/>
                  <a:gd name="connsiteY1" fmla="*/ 771525 h 773357"/>
                  <a:gd name="connsiteX2" fmla="*/ 69056 w 1514475"/>
                  <a:gd name="connsiteY2" fmla="*/ 752475 h 773357"/>
                  <a:gd name="connsiteX3" fmla="*/ 71437 w 1514475"/>
                  <a:gd name="connsiteY3" fmla="*/ 738188 h 773357"/>
                  <a:gd name="connsiteX4" fmla="*/ 71437 w 1514475"/>
                  <a:gd name="connsiteY4" fmla="*/ 728663 h 773357"/>
                  <a:gd name="connsiteX5" fmla="*/ 69056 w 1514475"/>
                  <a:gd name="connsiteY5" fmla="*/ 719138 h 773357"/>
                  <a:gd name="connsiteX6" fmla="*/ 97631 w 1514475"/>
                  <a:gd name="connsiteY6" fmla="*/ 716756 h 773357"/>
                  <a:gd name="connsiteX7" fmla="*/ 104775 w 1514475"/>
                  <a:gd name="connsiteY7" fmla="*/ 714375 h 773357"/>
                  <a:gd name="connsiteX8" fmla="*/ 104775 w 1514475"/>
                  <a:gd name="connsiteY8" fmla="*/ 695325 h 773357"/>
                  <a:gd name="connsiteX9" fmla="*/ 104775 w 1514475"/>
                  <a:gd name="connsiteY9" fmla="*/ 681038 h 773357"/>
                  <a:gd name="connsiteX10" fmla="*/ 104775 w 1514475"/>
                  <a:gd name="connsiteY10" fmla="*/ 671513 h 773357"/>
                  <a:gd name="connsiteX11" fmla="*/ 104775 w 1514475"/>
                  <a:gd name="connsiteY11" fmla="*/ 664369 h 773357"/>
                  <a:gd name="connsiteX12" fmla="*/ 130968 w 1514475"/>
                  <a:gd name="connsiteY12" fmla="*/ 657225 h 773357"/>
                  <a:gd name="connsiteX13" fmla="*/ 130968 w 1514475"/>
                  <a:gd name="connsiteY13" fmla="*/ 628650 h 773357"/>
                  <a:gd name="connsiteX14" fmla="*/ 130968 w 1514475"/>
                  <a:gd name="connsiteY14" fmla="*/ 619125 h 773357"/>
                  <a:gd name="connsiteX15" fmla="*/ 130968 w 1514475"/>
                  <a:gd name="connsiteY15" fmla="*/ 611981 h 773357"/>
                  <a:gd name="connsiteX16" fmla="*/ 157162 w 1514475"/>
                  <a:gd name="connsiteY16" fmla="*/ 604838 h 773357"/>
                  <a:gd name="connsiteX17" fmla="*/ 161925 w 1514475"/>
                  <a:gd name="connsiteY17" fmla="*/ 583406 h 773357"/>
                  <a:gd name="connsiteX18" fmla="*/ 164306 w 1514475"/>
                  <a:gd name="connsiteY18" fmla="*/ 564356 h 773357"/>
                  <a:gd name="connsiteX19" fmla="*/ 164306 w 1514475"/>
                  <a:gd name="connsiteY19" fmla="*/ 557213 h 773357"/>
                  <a:gd name="connsiteX20" fmla="*/ 192881 w 1514475"/>
                  <a:gd name="connsiteY20" fmla="*/ 550069 h 773357"/>
                  <a:gd name="connsiteX21" fmla="*/ 216693 w 1514475"/>
                  <a:gd name="connsiteY21" fmla="*/ 550069 h 773357"/>
                  <a:gd name="connsiteX22" fmla="*/ 235743 w 1514475"/>
                  <a:gd name="connsiteY22" fmla="*/ 550069 h 773357"/>
                  <a:gd name="connsiteX23" fmla="*/ 250031 w 1514475"/>
                  <a:gd name="connsiteY23" fmla="*/ 550069 h 773357"/>
                  <a:gd name="connsiteX24" fmla="*/ 257175 w 1514475"/>
                  <a:gd name="connsiteY24" fmla="*/ 550069 h 773357"/>
                  <a:gd name="connsiteX25" fmla="*/ 261937 w 1514475"/>
                  <a:gd name="connsiteY25" fmla="*/ 531019 h 773357"/>
                  <a:gd name="connsiteX26" fmla="*/ 261937 w 1514475"/>
                  <a:gd name="connsiteY26" fmla="*/ 516731 h 773357"/>
                  <a:gd name="connsiteX27" fmla="*/ 261937 w 1514475"/>
                  <a:gd name="connsiteY27" fmla="*/ 500063 h 773357"/>
                  <a:gd name="connsiteX28" fmla="*/ 264318 w 1514475"/>
                  <a:gd name="connsiteY28" fmla="*/ 488156 h 773357"/>
                  <a:gd name="connsiteX29" fmla="*/ 302418 w 1514475"/>
                  <a:gd name="connsiteY29" fmla="*/ 488156 h 773357"/>
                  <a:gd name="connsiteX30" fmla="*/ 328612 w 1514475"/>
                  <a:gd name="connsiteY30" fmla="*/ 488156 h 773357"/>
                  <a:gd name="connsiteX31" fmla="*/ 330993 w 1514475"/>
                  <a:gd name="connsiteY31" fmla="*/ 488156 h 773357"/>
                  <a:gd name="connsiteX32" fmla="*/ 359568 w 1514475"/>
                  <a:gd name="connsiteY32" fmla="*/ 490538 h 773357"/>
                  <a:gd name="connsiteX33" fmla="*/ 371475 w 1514475"/>
                  <a:gd name="connsiteY33" fmla="*/ 490538 h 773357"/>
                  <a:gd name="connsiteX34" fmla="*/ 378618 w 1514475"/>
                  <a:gd name="connsiteY34" fmla="*/ 454819 h 773357"/>
                  <a:gd name="connsiteX35" fmla="*/ 376237 w 1514475"/>
                  <a:gd name="connsiteY35" fmla="*/ 440531 h 773357"/>
                  <a:gd name="connsiteX36" fmla="*/ 378618 w 1514475"/>
                  <a:gd name="connsiteY36" fmla="*/ 407194 h 773357"/>
                  <a:gd name="connsiteX37" fmla="*/ 378618 w 1514475"/>
                  <a:gd name="connsiteY37" fmla="*/ 397669 h 773357"/>
                  <a:gd name="connsiteX38" fmla="*/ 378618 w 1514475"/>
                  <a:gd name="connsiteY38" fmla="*/ 383381 h 773357"/>
                  <a:gd name="connsiteX39" fmla="*/ 381000 w 1514475"/>
                  <a:gd name="connsiteY39" fmla="*/ 376238 h 773357"/>
                  <a:gd name="connsiteX40" fmla="*/ 411956 w 1514475"/>
                  <a:gd name="connsiteY40" fmla="*/ 373856 h 773357"/>
                  <a:gd name="connsiteX41" fmla="*/ 450056 w 1514475"/>
                  <a:gd name="connsiteY41" fmla="*/ 373856 h 773357"/>
                  <a:gd name="connsiteX42" fmla="*/ 459581 w 1514475"/>
                  <a:gd name="connsiteY42" fmla="*/ 373856 h 773357"/>
                  <a:gd name="connsiteX43" fmla="*/ 469106 w 1514475"/>
                  <a:gd name="connsiteY43" fmla="*/ 373856 h 773357"/>
                  <a:gd name="connsiteX44" fmla="*/ 473868 w 1514475"/>
                  <a:gd name="connsiteY44" fmla="*/ 373856 h 773357"/>
                  <a:gd name="connsiteX45" fmla="*/ 478631 w 1514475"/>
                  <a:gd name="connsiteY45" fmla="*/ 340519 h 773357"/>
                  <a:gd name="connsiteX46" fmla="*/ 478631 w 1514475"/>
                  <a:gd name="connsiteY46" fmla="*/ 323850 h 773357"/>
                  <a:gd name="connsiteX47" fmla="*/ 478631 w 1514475"/>
                  <a:gd name="connsiteY47" fmla="*/ 316706 h 773357"/>
                  <a:gd name="connsiteX48" fmla="*/ 507206 w 1514475"/>
                  <a:gd name="connsiteY48" fmla="*/ 316706 h 773357"/>
                  <a:gd name="connsiteX49" fmla="*/ 531018 w 1514475"/>
                  <a:gd name="connsiteY49" fmla="*/ 316706 h 773357"/>
                  <a:gd name="connsiteX50" fmla="*/ 554831 w 1514475"/>
                  <a:gd name="connsiteY50" fmla="*/ 316706 h 773357"/>
                  <a:gd name="connsiteX51" fmla="*/ 578643 w 1514475"/>
                  <a:gd name="connsiteY51" fmla="*/ 316706 h 773357"/>
                  <a:gd name="connsiteX52" fmla="*/ 611981 w 1514475"/>
                  <a:gd name="connsiteY52" fmla="*/ 316706 h 773357"/>
                  <a:gd name="connsiteX53" fmla="*/ 657225 w 1514475"/>
                  <a:gd name="connsiteY53" fmla="*/ 316706 h 773357"/>
                  <a:gd name="connsiteX54" fmla="*/ 669131 w 1514475"/>
                  <a:gd name="connsiteY54" fmla="*/ 316706 h 773357"/>
                  <a:gd name="connsiteX55" fmla="*/ 690562 w 1514475"/>
                  <a:gd name="connsiteY55" fmla="*/ 316706 h 773357"/>
                  <a:gd name="connsiteX56" fmla="*/ 714375 w 1514475"/>
                  <a:gd name="connsiteY56" fmla="*/ 316706 h 773357"/>
                  <a:gd name="connsiteX57" fmla="*/ 719137 w 1514475"/>
                  <a:gd name="connsiteY57" fmla="*/ 285750 h 773357"/>
                  <a:gd name="connsiteX58" fmla="*/ 719137 w 1514475"/>
                  <a:gd name="connsiteY58" fmla="*/ 269081 h 773357"/>
                  <a:gd name="connsiteX59" fmla="*/ 719137 w 1514475"/>
                  <a:gd name="connsiteY59" fmla="*/ 259556 h 773357"/>
                  <a:gd name="connsiteX60" fmla="*/ 719137 w 1514475"/>
                  <a:gd name="connsiteY60" fmla="*/ 254794 h 773357"/>
                  <a:gd name="connsiteX61" fmla="*/ 721518 w 1514475"/>
                  <a:gd name="connsiteY61" fmla="*/ 240506 h 773357"/>
                  <a:gd name="connsiteX62" fmla="*/ 759618 w 1514475"/>
                  <a:gd name="connsiteY62" fmla="*/ 240506 h 773357"/>
                  <a:gd name="connsiteX63" fmla="*/ 778668 w 1514475"/>
                  <a:gd name="connsiteY63" fmla="*/ 240506 h 773357"/>
                  <a:gd name="connsiteX64" fmla="*/ 795337 w 1514475"/>
                  <a:gd name="connsiteY64" fmla="*/ 240506 h 773357"/>
                  <a:gd name="connsiteX65" fmla="*/ 809625 w 1514475"/>
                  <a:gd name="connsiteY65" fmla="*/ 240506 h 773357"/>
                  <a:gd name="connsiteX66" fmla="*/ 816768 w 1514475"/>
                  <a:gd name="connsiteY66" fmla="*/ 238125 h 773357"/>
                  <a:gd name="connsiteX67" fmla="*/ 821531 w 1514475"/>
                  <a:gd name="connsiteY67" fmla="*/ 207169 h 773357"/>
                  <a:gd name="connsiteX68" fmla="*/ 821531 w 1514475"/>
                  <a:gd name="connsiteY68" fmla="*/ 192881 h 773357"/>
                  <a:gd name="connsiteX69" fmla="*/ 821531 w 1514475"/>
                  <a:gd name="connsiteY69" fmla="*/ 183356 h 773357"/>
                  <a:gd name="connsiteX70" fmla="*/ 821531 w 1514475"/>
                  <a:gd name="connsiteY70" fmla="*/ 176213 h 773357"/>
                  <a:gd name="connsiteX71" fmla="*/ 864393 w 1514475"/>
                  <a:gd name="connsiteY71" fmla="*/ 176213 h 773357"/>
                  <a:gd name="connsiteX72" fmla="*/ 883443 w 1514475"/>
                  <a:gd name="connsiteY72" fmla="*/ 176213 h 773357"/>
                  <a:gd name="connsiteX73" fmla="*/ 919162 w 1514475"/>
                  <a:gd name="connsiteY73" fmla="*/ 176213 h 773357"/>
                  <a:gd name="connsiteX74" fmla="*/ 947737 w 1514475"/>
                  <a:gd name="connsiteY74" fmla="*/ 176213 h 773357"/>
                  <a:gd name="connsiteX75" fmla="*/ 983456 w 1514475"/>
                  <a:gd name="connsiteY75" fmla="*/ 176213 h 773357"/>
                  <a:gd name="connsiteX76" fmla="*/ 1035843 w 1514475"/>
                  <a:gd name="connsiteY76" fmla="*/ 176213 h 773357"/>
                  <a:gd name="connsiteX77" fmla="*/ 1066800 w 1514475"/>
                  <a:gd name="connsiteY77" fmla="*/ 176213 h 773357"/>
                  <a:gd name="connsiteX78" fmla="*/ 1104900 w 1514475"/>
                  <a:gd name="connsiteY78" fmla="*/ 176213 h 773357"/>
                  <a:gd name="connsiteX79" fmla="*/ 1150143 w 1514475"/>
                  <a:gd name="connsiteY79" fmla="*/ 176213 h 773357"/>
                  <a:gd name="connsiteX80" fmla="*/ 1190625 w 1514475"/>
                  <a:gd name="connsiteY80" fmla="*/ 176213 h 773357"/>
                  <a:gd name="connsiteX81" fmla="*/ 1245393 w 1514475"/>
                  <a:gd name="connsiteY81" fmla="*/ 176213 h 773357"/>
                  <a:gd name="connsiteX82" fmla="*/ 1309687 w 1514475"/>
                  <a:gd name="connsiteY82" fmla="*/ 176213 h 773357"/>
                  <a:gd name="connsiteX83" fmla="*/ 1335881 w 1514475"/>
                  <a:gd name="connsiteY83" fmla="*/ 176213 h 773357"/>
                  <a:gd name="connsiteX84" fmla="*/ 1378743 w 1514475"/>
                  <a:gd name="connsiteY84" fmla="*/ 176213 h 773357"/>
                  <a:gd name="connsiteX85" fmla="*/ 1393031 w 1514475"/>
                  <a:gd name="connsiteY85" fmla="*/ 176213 h 773357"/>
                  <a:gd name="connsiteX86" fmla="*/ 1402556 w 1514475"/>
                  <a:gd name="connsiteY86" fmla="*/ 176213 h 773357"/>
                  <a:gd name="connsiteX87" fmla="*/ 1426368 w 1514475"/>
                  <a:gd name="connsiteY87" fmla="*/ 176213 h 773357"/>
                  <a:gd name="connsiteX88" fmla="*/ 1428750 w 1514475"/>
                  <a:gd name="connsiteY88" fmla="*/ 145256 h 773357"/>
                  <a:gd name="connsiteX89" fmla="*/ 1428750 w 1514475"/>
                  <a:gd name="connsiteY89" fmla="*/ 130969 h 773357"/>
                  <a:gd name="connsiteX90" fmla="*/ 1428750 w 1514475"/>
                  <a:gd name="connsiteY90" fmla="*/ 109538 h 773357"/>
                  <a:gd name="connsiteX91" fmla="*/ 1428750 w 1514475"/>
                  <a:gd name="connsiteY91" fmla="*/ 95250 h 773357"/>
                  <a:gd name="connsiteX92" fmla="*/ 1440656 w 1514475"/>
                  <a:gd name="connsiteY92" fmla="*/ 78581 h 773357"/>
                  <a:gd name="connsiteX93" fmla="*/ 1440656 w 1514475"/>
                  <a:gd name="connsiteY93" fmla="*/ 50006 h 773357"/>
                  <a:gd name="connsiteX94" fmla="*/ 1440656 w 1514475"/>
                  <a:gd name="connsiteY94" fmla="*/ 30956 h 773357"/>
                  <a:gd name="connsiteX95" fmla="*/ 1443037 w 1514475"/>
                  <a:gd name="connsiteY95" fmla="*/ 16669 h 773357"/>
                  <a:gd name="connsiteX96" fmla="*/ 1443037 w 1514475"/>
                  <a:gd name="connsiteY96" fmla="*/ 11906 h 773357"/>
                  <a:gd name="connsiteX97" fmla="*/ 1443037 w 1514475"/>
                  <a:gd name="connsiteY97" fmla="*/ 7144 h 773357"/>
                  <a:gd name="connsiteX98" fmla="*/ 1445418 w 1514475"/>
                  <a:gd name="connsiteY98" fmla="*/ 2381 h 773357"/>
                  <a:gd name="connsiteX99" fmla="*/ 1478756 w 1514475"/>
                  <a:gd name="connsiteY99" fmla="*/ 0 h 773357"/>
                  <a:gd name="connsiteX100" fmla="*/ 1497806 w 1514475"/>
                  <a:gd name="connsiteY100" fmla="*/ 2381 h 773357"/>
                  <a:gd name="connsiteX101" fmla="*/ 1514475 w 1514475"/>
                  <a:gd name="connsiteY101" fmla="*/ 2381 h 77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514475" h="773357">
                    <a:moveTo>
                      <a:pt x="0" y="771525"/>
                    </a:moveTo>
                    <a:cubicBezTo>
                      <a:pt x="24011" y="773112"/>
                      <a:pt x="48022" y="774700"/>
                      <a:pt x="59531" y="771525"/>
                    </a:cubicBezTo>
                    <a:cubicBezTo>
                      <a:pt x="71040" y="768350"/>
                      <a:pt x="67072" y="758031"/>
                      <a:pt x="69056" y="752475"/>
                    </a:cubicBezTo>
                    <a:cubicBezTo>
                      <a:pt x="71040" y="746919"/>
                      <a:pt x="71040" y="742157"/>
                      <a:pt x="71437" y="738188"/>
                    </a:cubicBezTo>
                    <a:cubicBezTo>
                      <a:pt x="71834" y="734219"/>
                      <a:pt x="71834" y="731838"/>
                      <a:pt x="71437" y="728663"/>
                    </a:cubicBezTo>
                    <a:cubicBezTo>
                      <a:pt x="71040" y="725488"/>
                      <a:pt x="64690" y="721122"/>
                      <a:pt x="69056" y="719138"/>
                    </a:cubicBezTo>
                    <a:cubicBezTo>
                      <a:pt x="73422" y="717154"/>
                      <a:pt x="91678" y="717550"/>
                      <a:pt x="97631" y="716756"/>
                    </a:cubicBezTo>
                    <a:cubicBezTo>
                      <a:pt x="103584" y="715962"/>
                      <a:pt x="103584" y="717947"/>
                      <a:pt x="104775" y="714375"/>
                    </a:cubicBezTo>
                    <a:cubicBezTo>
                      <a:pt x="105966" y="710803"/>
                      <a:pt x="104775" y="695325"/>
                      <a:pt x="104775" y="695325"/>
                    </a:cubicBezTo>
                    <a:lnTo>
                      <a:pt x="104775" y="681038"/>
                    </a:lnTo>
                    <a:lnTo>
                      <a:pt x="104775" y="671513"/>
                    </a:lnTo>
                    <a:cubicBezTo>
                      <a:pt x="104775" y="668735"/>
                      <a:pt x="100410" y="666750"/>
                      <a:pt x="104775" y="664369"/>
                    </a:cubicBezTo>
                    <a:cubicBezTo>
                      <a:pt x="109140" y="661988"/>
                      <a:pt x="126602" y="663178"/>
                      <a:pt x="130968" y="657225"/>
                    </a:cubicBezTo>
                    <a:cubicBezTo>
                      <a:pt x="135334" y="651272"/>
                      <a:pt x="130968" y="628650"/>
                      <a:pt x="130968" y="628650"/>
                    </a:cubicBezTo>
                    <a:lnTo>
                      <a:pt x="130968" y="619125"/>
                    </a:lnTo>
                    <a:cubicBezTo>
                      <a:pt x="130968" y="616347"/>
                      <a:pt x="126602" y="614362"/>
                      <a:pt x="130968" y="611981"/>
                    </a:cubicBezTo>
                    <a:cubicBezTo>
                      <a:pt x="135334" y="609600"/>
                      <a:pt x="152003" y="609600"/>
                      <a:pt x="157162" y="604838"/>
                    </a:cubicBezTo>
                    <a:cubicBezTo>
                      <a:pt x="162321" y="600076"/>
                      <a:pt x="160734" y="590153"/>
                      <a:pt x="161925" y="583406"/>
                    </a:cubicBezTo>
                    <a:cubicBezTo>
                      <a:pt x="163116" y="576659"/>
                      <a:pt x="163909" y="568721"/>
                      <a:pt x="164306" y="564356"/>
                    </a:cubicBezTo>
                    <a:cubicBezTo>
                      <a:pt x="164703" y="559991"/>
                      <a:pt x="159544" y="559594"/>
                      <a:pt x="164306" y="557213"/>
                    </a:cubicBezTo>
                    <a:cubicBezTo>
                      <a:pt x="169068" y="554832"/>
                      <a:pt x="184150" y="551260"/>
                      <a:pt x="192881" y="550069"/>
                    </a:cubicBezTo>
                    <a:cubicBezTo>
                      <a:pt x="201612" y="548878"/>
                      <a:pt x="216693" y="550069"/>
                      <a:pt x="216693" y="550069"/>
                    </a:cubicBezTo>
                    <a:lnTo>
                      <a:pt x="235743" y="550069"/>
                    </a:lnTo>
                    <a:lnTo>
                      <a:pt x="250031" y="550069"/>
                    </a:lnTo>
                    <a:cubicBezTo>
                      <a:pt x="253603" y="550069"/>
                      <a:pt x="255191" y="553244"/>
                      <a:pt x="257175" y="550069"/>
                    </a:cubicBezTo>
                    <a:cubicBezTo>
                      <a:pt x="259159" y="546894"/>
                      <a:pt x="261143" y="536575"/>
                      <a:pt x="261937" y="531019"/>
                    </a:cubicBezTo>
                    <a:cubicBezTo>
                      <a:pt x="262731" y="525463"/>
                      <a:pt x="261937" y="516731"/>
                      <a:pt x="261937" y="516731"/>
                    </a:cubicBezTo>
                    <a:cubicBezTo>
                      <a:pt x="261937" y="511572"/>
                      <a:pt x="261540" y="504825"/>
                      <a:pt x="261937" y="500063"/>
                    </a:cubicBezTo>
                    <a:cubicBezTo>
                      <a:pt x="262334" y="495301"/>
                      <a:pt x="257571" y="490140"/>
                      <a:pt x="264318" y="488156"/>
                    </a:cubicBezTo>
                    <a:cubicBezTo>
                      <a:pt x="271065" y="486172"/>
                      <a:pt x="302418" y="488156"/>
                      <a:pt x="302418" y="488156"/>
                    </a:cubicBezTo>
                    <a:lnTo>
                      <a:pt x="328612" y="488156"/>
                    </a:lnTo>
                    <a:lnTo>
                      <a:pt x="330993" y="488156"/>
                    </a:lnTo>
                    <a:lnTo>
                      <a:pt x="359568" y="490538"/>
                    </a:lnTo>
                    <a:cubicBezTo>
                      <a:pt x="366315" y="490935"/>
                      <a:pt x="368300" y="496491"/>
                      <a:pt x="371475" y="490538"/>
                    </a:cubicBezTo>
                    <a:cubicBezTo>
                      <a:pt x="374650" y="484585"/>
                      <a:pt x="377824" y="463153"/>
                      <a:pt x="378618" y="454819"/>
                    </a:cubicBezTo>
                    <a:cubicBezTo>
                      <a:pt x="379412" y="446485"/>
                      <a:pt x="376237" y="448468"/>
                      <a:pt x="376237" y="440531"/>
                    </a:cubicBezTo>
                    <a:cubicBezTo>
                      <a:pt x="376237" y="432594"/>
                      <a:pt x="378221" y="414338"/>
                      <a:pt x="378618" y="407194"/>
                    </a:cubicBezTo>
                    <a:cubicBezTo>
                      <a:pt x="379015" y="400050"/>
                      <a:pt x="378618" y="397669"/>
                      <a:pt x="378618" y="397669"/>
                    </a:cubicBezTo>
                    <a:cubicBezTo>
                      <a:pt x="378618" y="393700"/>
                      <a:pt x="378221" y="386953"/>
                      <a:pt x="378618" y="383381"/>
                    </a:cubicBezTo>
                    <a:cubicBezTo>
                      <a:pt x="379015" y="379809"/>
                      <a:pt x="375444" y="377825"/>
                      <a:pt x="381000" y="376238"/>
                    </a:cubicBezTo>
                    <a:cubicBezTo>
                      <a:pt x="386556" y="374651"/>
                      <a:pt x="400447" y="374253"/>
                      <a:pt x="411956" y="373856"/>
                    </a:cubicBezTo>
                    <a:cubicBezTo>
                      <a:pt x="423465" y="373459"/>
                      <a:pt x="450056" y="373856"/>
                      <a:pt x="450056" y="373856"/>
                    </a:cubicBezTo>
                    <a:lnTo>
                      <a:pt x="459581" y="373856"/>
                    </a:lnTo>
                    <a:lnTo>
                      <a:pt x="469106" y="373856"/>
                    </a:lnTo>
                    <a:cubicBezTo>
                      <a:pt x="471487" y="373856"/>
                      <a:pt x="472281" y="379412"/>
                      <a:pt x="473868" y="373856"/>
                    </a:cubicBezTo>
                    <a:cubicBezTo>
                      <a:pt x="475455" y="368300"/>
                      <a:pt x="477837" y="348853"/>
                      <a:pt x="478631" y="340519"/>
                    </a:cubicBezTo>
                    <a:cubicBezTo>
                      <a:pt x="479425" y="332185"/>
                      <a:pt x="478631" y="323850"/>
                      <a:pt x="478631" y="323850"/>
                    </a:cubicBezTo>
                    <a:cubicBezTo>
                      <a:pt x="478631" y="319881"/>
                      <a:pt x="473869" y="317897"/>
                      <a:pt x="478631" y="316706"/>
                    </a:cubicBezTo>
                    <a:cubicBezTo>
                      <a:pt x="483393" y="315515"/>
                      <a:pt x="507206" y="316706"/>
                      <a:pt x="507206" y="316706"/>
                    </a:cubicBezTo>
                    <a:lnTo>
                      <a:pt x="531018" y="316706"/>
                    </a:lnTo>
                    <a:lnTo>
                      <a:pt x="554831" y="316706"/>
                    </a:lnTo>
                    <a:lnTo>
                      <a:pt x="578643" y="316706"/>
                    </a:lnTo>
                    <a:lnTo>
                      <a:pt x="611981" y="316706"/>
                    </a:lnTo>
                    <a:lnTo>
                      <a:pt x="657225" y="316706"/>
                    </a:lnTo>
                    <a:lnTo>
                      <a:pt x="669131" y="316706"/>
                    </a:lnTo>
                    <a:lnTo>
                      <a:pt x="690562" y="316706"/>
                    </a:lnTo>
                    <a:cubicBezTo>
                      <a:pt x="698103" y="316706"/>
                      <a:pt x="709613" y="321865"/>
                      <a:pt x="714375" y="316706"/>
                    </a:cubicBezTo>
                    <a:cubicBezTo>
                      <a:pt x="719138" y="311547"/>
                      <a:pt x="718343" y="293687"/>
                      <a:pt x="719137" y="285750"/>
                    </a:cubicBezTo>
                    <a:cubicBezTo>
                      <a:pt x="719931" y="277813"/>
                      <a:pt x="719137" y="269081"/>
                      <a:pt x="719137" y="269081"/>
                    </a:cubicBezTo>
                    <a:lnTo>
                      <a:pt x="719137" y="259556"/>
                    </a:lnTo>
                    <a:cubicBezTo>
                      <a:pt x="719137" y="257175"/>
                      <a:pt x="718740" y="257969"/>
                      <a:pt x="719137" y="254794"/>
                    </a:cubicBezTo>
                    <a:cubicBezTo>
                      <a:pt x="719534" y="251619"/>
                      <a:pt x="714771" y="242887"/>
                      <a:pt x="721518" y="240506"/>
                    </a:cubicBezTo>
                    <a:cubicBezTo>
                      <a:pt x="728265" y="238125"/>
                      <a:pt x="759618" y="240506"/>
                      <a:pt x="759618" y="240506"/>
                    </a:cubicBezTo>
                    <a:lnTo>
                      <a:pt x="778668" y="240506"/>
                    </a:lnTo>
                    <a:lnTo>
                      <a:pt x="795337" y="240506"/>
                    </a:lnTo>
                    <a:cubicBezTo>
                      <a:pt x="800496" y="240506"/>
                      <a:pt x="806053" y="240903"/>
                      <a:pt x="809625" y="240506"/>
                    </a:cubicBezTo>
                    <a:cubicBezTo>
                      <a:pt x="813197" y="240109"/>
                      <a:pt x="814784" y="243681"/>
                      <a:pt x="816768" y="238125"/>
                    </a:cubicBezTo>
                    <a:cubicBezTo>
                      <a:pt x="818752" y="232569"/>
                      <a:pt x="820737" y="214710"/>
                      <a:pt x="821531" y="207169"/>
                    </a:cubicBezTo>
                    <a:cubicBezTo>
                      <a:pt x="822325" y="199628"/>
                      <a:pt x="821531" y="192881"/>
                      <a:pt x="821531" y="192881"/>
                    </a:cubicBezTo>
                    <a:lnTo>
                      <a:pt x="821531" y="183356"/>
                    </a:lnTo>
                    <a:cubicBezTo>
                      <a:pt x="821531" y="180578"/>
                      <a:pt x="814387" y="177403"/>
                      <a:pt x="821531" y="176213"/>
                    </a:cubicBezTo>
                    <a:cubicBezTo>
                      <a:pt x="828675" y="175023"/>
                      <a:pt x="864393" y="176213"/>
                      <a:pt x="864393" y="176213"/>
                    </a:cubicBezTo>
                    <a:lnTo>
                      <a:pt x="883443" y="176213"/>
                    </a:lnTo>
                    <a:lnTo>
                      <a:pt x="919162" y="176213"/>
                    </a:lnTo>
                    <a:lnTo>
                      <a:pt x="947737" y="176213"/>
                    </a:lnTo>
                    <a:lnTo>
                      <a:pt x="983456" y="176213"/>
                    </a:lnTo>
                    <a:lnTo>
                      <a:pt x="1035843" y="176213"/>
                    </a:lnTo>
                    <a:lnTo>
                      <a:pt x="1066800" y="176213"/>
                    </a:lnTo>
                    <a:lnTo>
                      <a:pt x="1104900" y="176213"/>
                    </a:lnTo>
                    <a:lnTo>
                      <a:pt x="1150143" y="176213"/>
                    </a:lnTo>
                    <a:lnTo>
                      <a:pt x="1190625" y="176213"/>
                    </a:lnTo>
                    <a:lnTo>
                      <a:pt x="1245393" y="176213"/>
                    </a:lnTo>
                    <a:lnTo>
                      <a:pt x="1309687" y="176213"/>
                    </a:lnTo>
                    <a:lnTo>
                      <a:pt x="1335881" y="176213"/>
                    </a:lnTo>
                    <a:lnTo>
                      <a:pt x="1378743" y="176213"/>
                    </a:lnTo>
                    <a:lnTo>
                      <a:pt x="1393031" y="176213"/>
                    </a:lnTo>
                    <a:lnTo>
                      <a:pt x="1402556" y="176213"/>
                    </a:lnTo>
                    <a:cubicBezTo>
                      <a:pt x="1408112" y="176213"/>
                      <a:pt x="1422002" y="181372"/>
                      <a:pt x="1426368" y="176213"/>
                    </a:cubicBezTo>
                    <a:cubicBezTo>
                      <a:pt x="1430734" y="171053"/>
                      <a:pt x="1428353" y="152797"/>
                      <a:pt x="1428750" y="145256"/>
                    </a:cubicBezTo>
                    <a:cubicBezTo>
                      <a:pt x="1429147" y="137715"/>
                      <a:pt x="1428750" y="130969"/>
                      <a:pt x="1428750" y="130969"/>
                    </a:cubicBezTo>
                    <a:lnTo>
                      <a:pt x="1428750" y="109538"/>
                    </a:lnTo>
                    <a:cubicBezTo>
                      <a:pt x="1428750" y="103585"/>
                      <a:pt x="1426766" y="100409"/>
                      <a:pt x="1428750" y="95250"/>
                    </a:cubicBezTo>
                    <a:cubicBezTo>
                      <a:pt x="1430734" y="90090"/>
                      <a:pt x="1438672" y="86122"/>
                      <a:pt x="1440656" y="78581"/>
                    </a:cubicBezTo>
                    <a:cubicBezTo>
                      <a:pt x="1442640" y="71040"/>
                      <a:pt x="1440656" y="50006"/>
                      <a:pt x="1440656" y="50006"/>
                    </a:cubicBezTo>
                    <a:cubicBezTo>
                      <a:pt x="1440656" y="42069"/>
                      <a:pt x="1440259" y="36512"/>
                      <a:pt x="1440656" y="30956"/>
                    </a:cubicBezTo>
                    <a:cubicBezTo>
                      <a:pt x="1441053" y="25400"/>
                      <a:pt x="1442640" y="19844"/>
                      <a:pt x="1443037" y="16669"/>
                    </a:cubicBezTo>
                    <a:cubicBezTo>
                      <a:pt x="1443434" y="13494"/>
                      <a:pt x="1443037" y="11906"/>
                      <a:pt x="1443037" y="11906"/>
                    </a:cubicBezTo>
                    <a:cubicBezTo>
                      <a:pt x="1443037" y="10319"/>
                      <a:pt x="1442640" y="8731"/>
                      <a:pt x="1443037" y="7144"/>
                    </a:cubicBezTo>
                    <a:cubicBezTo>
                      <a:pt x="1443434" y="5557"/>
                      <a:pt x="1439465" y="3572"/>
                      <a:pt x="1445418" y="2381"/>
                    </a:cubicBezTo>
                    <a:cubicBezTo>
                      <a:pt x="1451371" y="1190"/>
                      <a:pt x="1470025" y="0"/>
                      <a:pt x="1478756" y="0"/>
                    </a:cubicBezTo>
                    <a:cubicBezTo>
                      <a:pt x="1487487" y="0"/>
                      <a:pt x="1491853" y="1984"/>
                      <a:pt x="1497806" y="2381"/>
                    </a:cubicBezTo>
                    <a:cubicBezTo>
                      <a:pt x="1503759" y="2778"/>
                      <a:pt x="1514475" y="2381"/>
                      <a:pt x="1514475" y="2381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 bwMode="auto">
              <a:xfrm>
                <a:off x="7805714" y="2276053"/>
                <a:ext cx="243398" cy="193535"/>
              </a:xfrm>
              <a:custGeom>
                <a:avLst/>
                <a:gdLst>
                  <a:gd name="connsiteX0" fmla="*/ 0 w 238830"/>
                  <a:gd name="connsiteY0" fmla="*/ 188119 h 192352"/>
                  <a:gd name="connsiteX1" fmla="*/ 59531 w 238830"/>
                  <a:gd name="connsiteY1" fmla="*/ 190500 h 192352"/>
                  <a:gd name="connsiteX2" fmla="*/ 64294 w 238830"/>
                  <a:gd name="connsiteY2" fmla="*/ 164306 h 192352"/>
                  <a:gd name="connsiteX3" fmla="*/ 64294 w 238830"/>
                  <a:gd name="connsiteY3" fmla="*/ 150019 h 192352"/>
                  <a:gd name="connsiteX4" fmla="*/ 64294 w 238830"/>
                  <a:gd name="connsiteY4" fmla="*/ 133350 h 192352"/>
                  <a:gd name="connsiteX5" fmla="*/ 64294 w 238830"/>
                  <a:gd name="connsiteY5" fmla="*/ 116681 h 192352"/>
                  <a:gd name="connsiteX6" fmla="*/ 64294 w 238830"/>
                  <a:gd name="connsiteY6" fmla="*/ 102394 h 192352"/>
                  <a:gd name="connsiteX7" fmla="*/ 64294 w 238830"/>
                  <a:gd name="connsiteY7" fmla="*/ 97631 h 192352"/>
                  <a:gd name="connsiteX8" fmla="*/ 121444 w 238830"/>
                  <a:gd name="connsiteY8" fmla="*/ 97631 h 192352"/>
                  <a:gd name="connsiteX9" fmla="*/ 159544 w 238830"/>
                  <a:gd name="connsiteY9" fmla="*/ 97631 h 192352"/>
                  <a:gd name="connsiteX10" fmla="*/ 180975 w 238830"/>
                  <a:gd name="connsiteY10" fmla="*/ 97631 h 192352"/>
                  <a:gd name="connsiteX11" fmla="*/ 211931 w 238830"/>
                  <a:gd name="connsiteY11" fmla="*/ 95250 h 192352"/>
                  <a:gd name="connsiteX12" fmla="*/ 228600 w 238830"/>
                  <a:gd name="connsiteY12" fmla="*/ 95250 h 192352"/>
                  <a:gd name="connsiteX13" fmla="*/ 238125 w 238830"/>
                  <a:gd name="connsiteY13" fmla="*/ 92869 h 192352"/>
                  <a:gd name="connsiteX14" fmla="*/ 238125 w 238830"/>
                  <a:gd name="connsiteY14" fmla="*/ 61913 h 192352"/>
                  <a:gd name="connsiteX15" fmla="*/ 238125 w 238830"/>
                  <a:gd name="connsiteY15" fmla="*/ 45244 h 192352"/>
                  <a:gd name="connsiteX16" fmla="*/ 238125 w 238830"/>
                  <a:gd name="connsiteY16" fmla="*/ 30956 h 192352"/>
                  <a:gd name="connsiteX17" fmla="*/ 238125 w 238830"/>
                  <a:gd name="connsiteY17" fmla="*/ 16669 h 192352"/>
                  <a:gd name="connsiteX18" fmla="*/ 238125 w 238830"/>
                  <a:gd name="connsiteY18" fmla="*/ 0 h 19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8830" h="192352">
                    <a:moveTo>
                      <a:pt x="0" y="188119"/>
                    </a:moveTo>
                    <a:cubicBezTo>
                      <a:pt x="24407" y="191294"/>
                      <a:pt x="48815" y="194469"/>
                      <a:pt x="59531" y="190500"/>
                    </a:cubicBezTo>
                    <a:cubicBezTo>
                      <a:pt x="70247" y="186531"/>
                      <a:pt x="63500" y="171053"/>
                      <a:pt x="64294" y="164306"/>
                    </a:cubicBezTo>
                    <a:cubicBezTo>
                      <a:pt x="65088" y="157559"/>
                      <a:pt x="64294" y="150019"/>
                      <a:pt x="64294" y="150019"/>
                    </a:cubicBezTo>
                    <a:lnTo>
                      <a:pt x="64294" y="133350"/>
                    </a:lnTo>
                    <a:lnTo>
                      <a:pt x="64294" y="116681"/>
                    </a:lnTo>
                    <a:lnTo>
                      <a:pt x="64294" y="102394"/>
                    </a:lnTo>
                    <a:cubicBezTo>
                      <a:pt x="64294" y="99219"/>
                      <a:pt x="54769" y="98425"/>
                      <a:pt x="64294" y="97631"/>
                    </a:cubicBezTo>
                    <a:cubicBezTo>
                      <a:pt x="73819" y="96837"/>
                      <a:pt x="121444" y="97631"/>
                      <a:pt x="121444" y="97631"/>
                    </a:cubicBezTo>
                    <a:lnTo>
                      <a:pt x="159544" y="97631"/>
                    </a:lnTo>
                    <a:cubicBezTo>
                      <a:pt x="169466" y="97631"/>
                      <a:pt x="172244" y="98028"/>
                      <a:pt x="180975" y="97631"/>
                    </a:cubicBezTo>
                    <a:cubicBezTo>
                      <a:pt x="189706" y="97234"/>
                      <a:pt x="203994" y="95647"/>
                      <a:pt x="211931" y="95250"/>
                    </a:cubicBezTo>
                    <a:cubicBezTo>
                      <a:pt x="219868" y="94853"/>
                      <a:pt x="224234" y="95647"/>
                      <a:pt x="228600" y="95250"/>
                    </a:cubicBezTo>
                    <a:cubicBezTo>
                      <a:pt x="232966" y="94853"/>
                      <a:pt x="236538" y="98425"/>
                      <a:pt x="238125" y="92869"/>
                    </a:cubicBezTo>
                    <a:cubicBezTo>
                      <a:pt x="239712" y="87313"/>
                      <a:pt x="238125" y="61913"/>
                      <a:pt x="238125" y="61913"/>
                    </a:cubicBezTo>
                    <a:lnTo>
                      <a:pt x="238125" y="45244"/>
                    </a:lnTo>
                    <a:lnTo>
                      <a:pt x="238125" y="30956"/>
                    </a:lnTo>
                    <a:lnTo>
                      <a:pt x="238125" y="16669"/>
                    </a:lnTo>
                    <a:lnTo>
                      <a:pt x="238125" y="0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 bwMode="auto">
              <a:xfrm>
                <a:off x="8043315" y="2115561"/>
                <a:ext cx="1060521" cy="233658"/>
              </a:xfrm>
              <a:custGeom>
                <a:avLst/>
                <a:gdLst>
                  <a:gd name="connsiteX0" fmla="*/ 0 w 1059657"/>
                  <a:gd name="connsiteY0" fmla="*/ 234421 h 234421"/>
                  <a:gd name="connsiteX1" fmla="*/ 4763 w 1059657"/>
                  <a:gd name="connsiteY1" fmla="*/ 177271 h 234421"/>
                  <a:gd name="connsiteX2" fmla="*/ 4763 w 1059657"/>
                  <a:gd name="connsiteY2" fmla="*/ 167746 h 234421"/>
                  <a:gd name="connsiteX3" fmla="*/ 7144 w 1059657"/>
                  <a:gd name="connsiteY3" fmla="*/ 155840 h 234421"/>
                  <a:gd name="connsiteX4" fmla="*/ 9525 w 1059657"/>
                  <a:gd name="connsiteY4" fmla="*/ 151077 h 234421"/>
                  <a:gd name="connsiteX5" fmla="*/ 35719 w 1059657"/>
                  <a:gd name="connsiteY5" fmla="*/ 148696 h 234421"/>
                  <a:gd name="connsiteX6" fmla="*/ 83344 w 1059657"/>
                  <a:gd name="connsiteY6" fmla="*/ 148696 h 234421"/>
                  <a:gd name="connsiteX7" fmla="*/ 126207 w 1059657"/>
                  <a:gd name="connsiteY7" fmla="*/ 148696 h 234421"/>
                  <a:gd name="connsiteX8" fmla="*/ 164307 w 1059657"/>
                  <a:gd name="connsiteY8" fmla="*/ 148696 h 234421"/>
                  <a:gd name="connsiteX9" fmla="*/ 216694 w 1059657"/>
                  <a:gd name="connsiteY9" fmla="*/ 148696 h 234421"/>
                  <a:gd name="connsiteX10" fmla="*/ 276225 w 1059657"/>
                  <a:gd name="connsiteY10" fmla="*/ 146315 h 234421"/>
                  <a:gd name="connsiteX11" fmla="*/ 314325 w 1059657"/>
                  <a:gd name="connsiteY11" fmla="*/ 146315 h 234421"/>
                  <a:gd name="connsiteX12" fmla="*/ 354807 w 1059657"/>
                  <a:gd name="connsiteY12" fmla="*/ 146315 h 234421"/>
                  <a:gd name="connsiteX13" fmla="*/ 426244 w 1059657"/>
                  <a:gd name="connsiteY13" fmla="*/ 146315 h 234421"/>
                  <a:gd name="connsiteX14" fmla="*/ 473869 w 1059657"/>
                  <a:gd name="connsiteY14" fmla="*/ 146315 h 234421"/>
                  <a:gd name="connsiteX15" fmla="*/ 531019 w 1059657"/>
                  <a:gd name="connsiteY15" fmla="*/ 146315 h 234421"/>
                  <a:gd name="connsiteX16" fmla="*/ 566738 w 1059657"/>
                  <a:gd name="connsiteY16" fmla="*/ 146315 h 234421"/>
                  <a:gd name="connsiteX17" fmla="*/ 576263 w 1059657"/>
                  <a:gd name="connsiteY17" fmla="*/ 143933 h 234421"/>
                  <a:gd name="connsiteX18" fmla="*/ 578644 w 1059657"/>
                  <a:gd name="connsiteY18" fmla="*/ 120121 h 234421"/>
                  <a:gd name="connsiteX19" fmla="*/ 578644 w 1059657"/>
                  <a:gd name="connsiteY19" fmla="*/ 93927 h 234421"/>
                  <a:gd name="connsiteX20" fmla="*/ 578644 w 1059657"/>
                  <a:gd name="connsiteY20" fmla="*/ 65352 h 234421"/>
                  <a:gd name="connsiteX21" fmla="*/ 581025 w 1059657"/>
                  <a:gd name="connsiteY21" fmla="*/ 32015 h 234421"/>
                  <a:gd name="connsiteX22" fmla="*/ 581025 w 1059657"/>
                  <a:gd name="connsiteY22" fmla="*/ 15346 h 234421"/>
                  <a:gd name="connsiteX23" fmla="*/ 581025 w 1059657"/>
                  <a:gd name="connsiteY23" fmla="*/ 1058 h 234421"/>
                  <a:gd name="connsiteX24" fmla="*/ 645319 w 1059657"/>
                  <a:gd name="connsiteY24" fmla="*/ 1058 h 234421"/>
                  <a:gd name="connsiteX25" fmla="*/ 688182 w 1059657"/>
                  <a:gd name="connsiteY25" fmla="*/ 1058 h 234421"/>
                  <a:gd name="connsiteX26" fmla="*/ 757238 w 1059657"/>
                  <a:gd name="connsiteY26" fmla="*/ 1058 h 234421"/>
                  <a:gd name="connsiteX27" fmla="*/ 816769 w 1059657"/>
                  <a:gd name="connsiteY27" fmla="*/ 1058 h 234421"/>
                  <a:gd name="connsiteX28" fmla="*/ 885825 w 1059657"/>
                  <a:gd name="connsiteY28" fmla="*/ 1058 h 234421"/>
                  <a:gd name="connsiteX29" fmla="*/ 916782 w 1059657"/>
                  <a:gd name="connsiteY29" fmla="*/ 1058 h 234421"/>
                  <a:gd name="connsiteX30" fmla="*/ 954882 w 1059657"/>
                  <a:gd name="connsiteY30" fmla="*/ 1058 h 234421"/>
                  <a:gd name="connsiteX31" fmla="*/ 983457 w 1059657"/>
                  <a:gd name="connsiteY31" fmla="*/ 1058 h 234421"/>
                  <a:gd name="connsiteX32" fmla="*/ 1021557 w 1059657"/>
                  <a:gd name="connsiteY32" fmla="*/ 1058 h 234421"/>
                  <a:gd name="connsiteX33" fmla="*/ 1059657 w 1059657"/>
                  <a:gd name="connsiteY33" fmla="*/ 1058 h 23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59657" h="234421">
                    <a:moveTo>
                      <a:pt x="0" y="234421"/>
                    </a:moveTo>
                    <a:cubicBezTo>
                      <a:pt x="1984" y="211402"/>
                      <a:pt x="3969" y="188383"/>
                      <a:pt x="4763" y="177271"/>
                    </a:cubicBezTo>
                    <a:cubicBezTo>
                      <a:pt x="5557" y="166159"/>
                      <a:pt x="4366" y="171318"/>
                      <a:pt x="4763" y="167746"/>
                    </a:cubicBezTo>
                    <a:cubicBezTo>
                      <a:pt x="5160" y="164174"/>
                      <a:pt x="6350" y="158618"/>
                      <a:pt x="7144" y="155840"/>
                    </a:cubicBezTo>
                    <a:cubicBezTo>
                      <a:pt x="7938" y="153062"/>
                      <a:pt x="4763" y="152268"/>
                      <a:pt x="9525" y="151077"/>
                    </a:cubicBezTo>
                    <a:cubicBezTo>
                      <a:pt x="14287" y="149886"/>
                      <a:pt x="23416" y="149093"/>
                      <a:pt x="35719" y="148696"/>
                    </a:cubicBezTo>
                    <a:cubicBezTo>
                      <a:pt x="48022" y="148299"/>
                      <a:pt x="83344" y="148696"/>
                      <a:pt x="83344" y="148696"/>
                    </a:cubicBezTo>
                    <a:lnTo>
                      <a:pt x="126207" y="148696"/>
                    </a:lnTo>
                    <a:lnTo>
                      <a:pt x="164307" y="148696"/>
                    </a:lnTo>
                    <a:cubicBezTo>
                      <a:pt x="179388" y="148696"/>
                      <a:pt x="198041" y="149093"/>
                      <a:pt x="216694" y="148696"/>
                    </a:cubicBezTo>
                    <a:cubicBezTo>
                      <a:pt x="235347" y="148299"/>
                      <a:pt x="259953" y="146712"/>
                      <a:pt x="276225" y="146315"/>
                    </a:cubicBezTo>
                    <a:cubicBezTo>
                      <a:pt x="292497" y="145918"/>
                      <a:pt x="314325" y="146315"/>
                      <a:pt x="314325" y="146315"/>
                    </a:cubicBezTo>
                    <a:lnTo>
                      <a:pt x="354807" y="146315"/>
                    </a:lnTo>
                    <a:lnTo>
                      <a:pt x="426244" y="146315"/>
                    </a:lnTo>
                    <a:lnTo>
                      <a:pt x="473869" y="146315"/>
                    </a:lnTo>
                    <a:lnTo>
                      <a:pt x="531019" y="146315"/>
                    </a:lnTo>
                    <a:cubicBezTo>
                      <a:pt x="546497" y="146315"/>
                      <a:pt x="559197" y="146712"/>
                      <a:pt x="566738" y="146315"/>
                    </a:cubicBezTo>
                    <a:cubicBezTo>
                      <a:pt x="574279" y="145918"/>
                      <a:pt x="574279" y="148299"/>
                      <a:pt x="576263" y="143933"/>
                    </a:cubicBezTo>
                    <a:cubicBezTo>
                      <a:pt x="578247" y="139567"/>
                      <a:pt x="578247" y="128455"/>
                      <a:pt x="578644" y="120121"/>
                    </a:cubicBezTo>
                    <a:cubicBezTo>
                      <a:pt x="579041" y="111787"/>
                      <a:pt x="578644" y="93927"/>
                      <a:pt x="578644" y="93927"/>
                    </a:cubicBezTo>
                    <a:cubicBezTo>
                      <a:pt x="578644" y="84799"/>
                      <a:pt x="578247" y="75671"/>
                      <a:pt x="578644" y="65352"/>
                    </a:cubicBezTo>
                    <a:cubicBezTo>
                      <a:pt x="579041" y="55033"/>
                      <a:pt x="580628" y="40349"/>
                      <a:pt x="581025" y="32015"/>
                    </a:cubicBezTo>
                    <a:cubicBezTo>
                      <a:pt x="581422" y="23681"/>
                      <a:pt x="581025" y="15346"/>
                      <a:pt x="581025" y="15346"/>
                    </a:cubicBezTo>
                    <a:cubicBezTo>
                      <a:pt x="581025" y="10187"/>
                      <a:pt x="570309" y="3439"/>
                      <a:pt x="581025" y="1058"/>
                    </a:cubicBezTo>
                    <a:cubicBezTo>
                      <a:pt x="591741" y="-1323"/>
                      <a:pt x="645319" y="1058"/>
                      <a:pt x="645319" y="1058"/>
                    </a:cubicBezTo>
                    <a:lnTo>
                      <a:pt x="688182" y="1058"/>
                    </a:lnTo>
                    <a:lnTo>
                      <a:pt x="757238" y="1058"/>
                    </a:lnTo>
                    <a:lnTo>
                      <a:pt x="816769" y="1058"/>
                    </a:lnTo>
                    <a:lnTo>
                      <a:pt x="885825" y="1058"/>
                    </a:lnTo>
                    <a:lnTo>
                      <a:pt x="916782" y="1058"/>
                    </a:lnTo>
                    <a:lnTo>
                      <a:pt x="954882" y="1058"/>
                    </a:lnTo>
                    <a:lnTo>
                      <a:pt x="983457" y="1058"/>
                    </a:lnTo>
                    <a:lnTo>
                      <a:pt x="1021557" y="1058"/>
                    </a:lnTo>
                    <a:lnTo>
                      <a:pt x="1059657" y="1058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2356" y="3680024"/>
              <a:ext cx="9069254" cy="2279771"/>
              <a:chOff x="42356" y="3680024"/>
              <a:chExt cx="9069254" cy="2279771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0166" y="5179072"/>
                <a:ext cx="846097" cy="781220"/>
              </a:xfrm>
              <a:custGeom>
                <a:avLst/>
                <a:gdLst>
                  <a:gd name="connsiteX0" fmla="*/ 0 w 847128"/>
                  <a:gd name="connsiteY0" fmla="*/ 781534 h 781534"/>
                  <a:gd name="connsiteX1" fmla="*/ 22424 w 847128"/>
                  <a:gd name="connsiteY1" fmla="*/ 721737 h 781534"/>
                  <a:gd name="connsiteX2" fmla="*/ 22424 w 847128"/>
                  <a:gd name="connsiteY2" fmla="*/ 699313 h 781534"/>
                  <a:gd name="connsiteX3" fmla="*/ 29899 w 847128"/>
                  <a:gd name="connsiteY3" fmla="*/ 684364 h 781534"/>
                  <a:gd name="connsiteX4" fmla="*/ 57306 w 847128"/>
                  <a:gd name="connsiteY4" fmla="*/ 654465 h 781534"/>
                  <a:gd name="connsiteX5" fmla="*/ 62289 w 847128"/>
                  <a:gd name="connsiteY5" fmla="*/ 589685 h 781534"/>
                  <a:gd name="connsiteX6" fmla="*/ 72255 w 847128"/>
                  <a:gd name="connsiteY6" fmla="*/ 567261 h 781534"/>
                  <a:gd name="connsiteX7" fmla="*/ 69764 w 847128"/>
                  <a:gd name="connsiteY7" fmla="*/ 435208 h 781534"/>
                  <a:gd name="connsiteX8" fmla="*/ 97171 w 847128"/>
                  <a:gd name="connsiteY8" fmla="*/ 415276 h 781534"/>
                  <a:gd name="connsiteX9" fmla="*/ 109629 w 847128"/>
                  <a:gd name="connsiteY9" fmla="*/ 387869 h 781534"/>
                  <a:gd name="connsiteX10" fmla="*/ 119595 w 847128"/>
                  <a:gd name="connsiteY10" fmla="*/ 367936 h 781534"/>
                  <a:gd name="connsiteX11" fmla="*/ 156968 w 847128"/>
                  <a:gd name="connsiteY11" fmla="*/ 362953 h 781534"/>
                  <a:gd name="connsiteX12" fmla="*/ 169426 w 847128"/>
                  <a:gd name="connsiteY12" fmla="*/ 357970 h 781534"/>
                  <a:gd name="connsiteX13" fmla="*/ 244173 w 847128"/>
                  <a:gd name="connsiteY13" fmla="*/ 265783 h 781534"/>
                  <a:gd name="connsiteX14" fmla="*/ 259122 w 847128"/>
                  <a:gd name="connsiteY14" fmla="*/ 245850 h 781534"/>
                  <a:gd name="connsiteX15" fmla="*/ 264105 w 847128"/>
                  <a:gd name="connsiteY15" fmla="*/ 245850 h 781534"/>
                  <a:gd name="connsiteX16" fmla="*/ 266597 w 847128"/>
                  <a:gd name="connsiteY16" fmla="*/ 228409 h 781534"/>
                  <a:gd name="connsiteX17" fmla="*/ 308953 w 847128"/>
                  <a:gd name="connsiteY17" fmla="*/ 223426 h 781534"/>
                  <a:gd name="connsiteX18" fmla="*/ 326394 w 847128"/>
                  <a:gd name="connsiteY18" fmla="*/ 203494 h 781534"/>
                  <a:gd name="connsiteX19" fmla="*/ 403632 w 847128"/>
                  <a:gd name="connsiteY19" fmla="*/ 201002 h 781534"/>
                  <a:gd name="connsiteX20" fmla="*/ 416090 w 847128"/>
                  <a:gd name="connsiteY20" fmla="*/ 186053 h 781534"/>
                  <a:gd name="connsiteX21" fmla="*/ 450972 w 847128"/>
                  <a:gd name="connsiteY21" fmla="*/ 183561 h 781534"/>
                  <a:gd name="connsiteX22" fmla="*/ 455955 w 847128"/>
                  <a:gd name="connsiteY22" fmla="*/ 171104 h 781534"/>
                  <a:gd name="connsiteX23" fmla="*/ 455955 w 847128"/>
                  <a:gd name="connsiteY23" fmla="*/ 166120 h 781534"/>
                  <a:gd name="connsiteX24" fmla="*/ 480870 w 847128"/>
                  <a:gd name="connsiteY24" fmla="*/ 163629 h 781534"/>
                  <a:gd name="connsiteX25" fmla="*/ 545651 w 847128"/>
                  <a:gd name="connsiteY25" fmla="*/ 126256 h 781534"/>
                  <a:gd name="connsiteX26" fmla="*/ 575549 w 847128"/>
                  <a:gd name="connsiteY26" fmla="*/ 123764 h 781534"/>
                  <a:gd name="connsiteX27" fmla="*/ 583024 w 847128"/>
                  <a:gd name="connsiteY27" fmla="*/ 121273 h 781534"/>
                  <a:gd name="connsiteX28" fmla="*/ 588007 w 847128"/>
                  <a:gd name="connsiteY28" fmla="*/ 63967 h 781534"/>
                  <a:gd name="connsiteX29" fmla="*/ 657770 w 847128"/>
                  <a:gd name="connsiteY29" fmla="*/ 56492 h 781534"/>
                  <a:gd name="connsiteX30" fmla="*/ 680194 w 847128"/>
                  <a:gd name="connsiteY30" fmla="*/ 39051 h 781534"/>
                  <a:gd name="connsiteX31" fmla="*/ 730025 w 847128"/>
                  <a:gd name="connsiteY31" fmla="*/ 36560 h 781534"/>
                  <a:gd name="connsiteX32" fmla="*/ 747466 w 847128"/>
                  <a:gd name="connsiteY32" fmla="*/ 19119 h 781534"/>
                  <a:gd name="connsiteX33" fmla="*/ 794806 w 847128"/>
                  <a:gd name="connsiteY33" fmla="*/ 19119 h 781534"/>
                  <a:gd name="connsiteX34" fmla="*/ 804772 w 847128"/>
                  <a:gd name="connsiteY34" fmla="*/ 1678 h 781534"/>
                  <a:gd name="connsiteX35" fmla="*/ 847128 w 847128"/>
                  <a:gd name="connsiteY35" fmla="*/ 1678 h 78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47128" h="781534">
                    <a:moveTo>
                      <a:pt x="0" y="781534"/>
                    </a:moveTo>
                    <a:cubicBezTo>
                      <a:pt x="9343" y="758487"/>
                      <a:pt x="18687" y="735441"/>
                      <a:pt x="22424" y="721737"/>
                    </a:cubicBezTo>
                    <a:cubicBezTo>
                      <a:pt x="26161" y="708033"/>
                      <a:pt x="21178" y="705542"/>
                      <a:pt x="22424" y="699313"/>
                    </a:cubicBezTo>
                    <a:cubicBezTo>
                      <a:pt x="23670" y="693084"/>
                      <a:pt x="24085" y="691839"/>
                      <a:pt x="29899" y="684364"/>
                    </a:cubicBezTo>
                    <a:cubicBezTo>
                      <a:pt x="35713" y="676889"/>
                      <a:pt x="51908" y="670245"/>
                      <a:pt x="57306" y="654465"/>
                    </a:cubicBezTo>
                    <a:cubicBezTo>
                      <a:pt x="62704" y="638685"/>
                      <a:pt x="59797" y="604219"/>
                      <a:pt x="62289" y="589685"/>
                    </a:cubicBezTo>
                    <a:cubicBezTo>
                      <a:pt x="64781" y="575151"/>
                      <a:pt x="71009" y="593007"/>
                      <a:pt x="72255" y="567261"/>
                    </a:cubicBezTo>
                    <a:cubicBezTo>
                      <a:pt x="73501" y="541515"/>
                      <a:pt x="65611" y="460539"/>
                      <a:pt x="69764" y="435208"/>
                    </a:cubicBezTo>
                    <a:cubicBezTo>
                      <a:pt x="73917" y="409877"/>
                      <a:pt x="90527" y="423166"/>
                      <a:pt x="97171" y="415276"/>
                    </a:cubicBezTo>
                    <a:cubicBezTo>
                      <a:pt x="103815" y="407386"/>
                      <a:pt x="105892" y="395759"/>
                      <a:pt x="109629" y="387869"/>
                    </a:cubicBezTo>
                    <a:cubicBezTo>
                      <a:pt x="113366" y="379979"/>
                      <a:pt x="111705" y="372089"/>
                      <a:pt x="119595" y="367936"/>
                    </a:cubicBezTo>
                    <a:cubicBezTo>
                      <a:pt x="127485" y="363783"/>
                      <a:pt x="148663" y="364614"/>
                      <a:pt x="156968" y="362953"/>
                    </a:cubicBezTo>
                    <a:cubicBezTo>
                      <a:pt x="165273" y="361292"/>
                      <a:pt x="154892" y="374165"/>
                      <a:pt x="169426" y="357970"/>
                    </a:cubicBezTo>
                    <a:cubicBezTo>
                      <a:pt x="183960" y="341775"/>
                      <a:pt x="229224" y="284470"/>
                      <a:pt x="244173" y="265783"/>
                    </a:cubicBezTo>
                    <a:cubicBezTo>
                      <a:pt x="259122" y="247096"/>
                      <a:pt x="255800" y="249172"/>
                      <a:pt x="259122" y="245850"/>
                    </a:cubicBezTo>
                    <a:cubicBezTo>
                      <a:pt x="262444" y="242528"/>
                      <a:pt x="262859" y="248757"/>
                      <a:pt x="264105" y="245850"/>
                    </a:cubicBezTo>
                    <a:cubicBezTo>
                      <a:pt x="265351" y="242943"/>
                      <a:pt x="259122" y="232146"/>
                      <a:pt x="266597" y="228409"/>
                    </a:cubicBezTo>
                    <a:cubicBezTo>
                      <a:pt x="274072" y="224672"/>
                      <a:pt x="298987" y="227578"/>
                      <a:pt x="308953" y="223426"/>
                    </a:cubicBezTo>
                    <a:cubicBezTo>
                      <a:pt x="318919" y="219273"/>
                      <a:pt x="310614" y="207231"/>
                      <a:pt x="326394" y="203494"/>
                    </a:cubicBezTo>
                    <a:cubicBezTo>
                      <a:pt x="342174" y="199757"/>
                      <a:pt x="388683" y="203909"/>
                      <a:pt x="403632" y="201002"/>
                    </a:cubicBezTo>
                    <a:cubicBezTo>
                      <a:pt x="418581" y="198095"/>
                      <a:pt x="408200" y="188960"/>
                      <a:pt x="416090" y="186053"/>
                    </a:cubicBezTo>
                    <a:cubicBezTo>
                      <a:pt x="423980" y="183146"/>
                      <a:pt x="444328" y="186052"/>
                      <a:pt x="450972" y="183561"/>
                    </a:cubicBezTo>
                    <a:cubicBezTo>
                      <a:pt x="457616" y="181069"/>
                      <a:pt x="455124" y="174011"/>
                      <a:pt x="455955" y="171104"/>
                    </a:cubicBezTo>
                    <a:cubicBezTo>
                      <a:pt x="456786" y="168197"/>
                      <a:pt x="451803" y="167366"/>
                      <a:pt x="455955" y="166120"/>
                    </a:cubicBezTo>
                    <a:cubicBezTo>
                      <a:pt x="460107" y="164874"/>
                      <a:pt x="465921" y="170273"/>
                      <a:pt x="480870" y="163629"/>
                    </a:cubicBezTo>
                    <a:cubicBezTo>
                      <a:pt x="495819" y="156985"/>
                      <a:pt x="529871" y="132900"/>
                      <a:pt x="545651" y="126256"/>
                    </a:cubicBezTo>
                    <a:cubicBezTo>
                      <a:pt x="561431" y="119612"/>
                      <a:pt x="569320" y="124594"/>
                      <a:pt x="575549" y="123764"/>
                    </a:cubicBezTo>
                    <a:cubicBezTo>
                      <a:pt x="581778" y="122934"/>
                      <a:pt x="580948" y="131239"/>
                      <a:pt x="583024" y="121273"/>
                    </a:cubicBezTo>
                    <a:cubicBezTo>
                      <a:pt x="585100" y="111307"/>
                      <a:pt x="575549" y="74764"/>
                      <a:pt x="588007" y="63967"/>
                    </a:cubicBezTo>
                    <a:cubicBezTo>
                      <a:pt x="600465" y="53170"/>
                      <a:pt x="642406" y="60645"/>
                      <a:pt x="657770" y="56492"/>
                    </a:cubicBezTo>
                    <a:cubicBezTo>
                      <a:pt x="673134" y="52339"/>
                      <a:pt x="668152" y="42373"/>
                      <a:pt x="680194" y="39051"/>
                    </a:cubicBezTo>
                    <a:cubicBezTo>
                      <a:pt x="692236" y="35729"/>
                      <a:pt x="718813" y="39882"/>
                      <a:pt x="730025" y="36560"/>
                    </a:cubicBezTo>
                    <a:cubicBezTo>
                      <a:pt x="741237" y="33238"/>
                      <a:pt x="736669" y="22026"/>
                      <a:pt x="747466" y="19119"/>
                    </a:cubicBezTo>
                    <a:cubicBezTo>
                      <a:pt x="758263" y="16212"/>
                      <a:pt x="785255" y="22026"/>
                      <a:pt x="794806" y="19119"/>
                    </a:cubicBezTo>
                    <a:cubicBezTo>
                      <a:pt x="804357" y="16212"/>
                      <a:pt x="796052" y="4585"/>
                      <a:pt x="804772" y="1678"/>
                    </a:cubicBezTo>
                    <a:cubicBezTo>
                      <a:pt x="813492" y="-1229"/>
                      <a:pt x="830310" y="224"/>
                      <a:pt x="847128" y="167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863082" y="4600829"/>
                <a:ext cx="2231144" cy="580604"/>
              </a:xfrm>
              <a:custGeom>
                <a:avLst/>
                <a:gdLst>
                  <a:gd name="connsiteX0" fmla="*/ 0 w 2230512"/>
                  <a:gd name="connsiteY0" fmla="*/ 580532 h 581824"/>
                  <a:gd name="connsiteX1" fmla="*/ 122087 w 2230512"/>
                  <a:gd name="connsiteY1" fmla="*/ 580532 h 581824"/>
                  <a:gd name="connsiteX2" fmla="*/ 159460 w 2230512"/>
                  <a:gd name="connsiteY2" fmla="*/ 580532 h 581824"/>
                  <a:gd name="connsiteX3" fmla="*/ 176901 w 2230512"/>
                  <a:gd name="connsiteY3" fmla="*/ 580532 h 581824"/>
                  <a:gd name="connsiteX4" fmla="*/ 196833 w 2230512"/>
                  <a:gd name="connsiteY4" fmla="*/ 580532 h 581824"/>
                  <a:gd name="connsiteX5" fmla="*/ 256630 w 2230512"/>
                  <a:gd name="connsiteY5" fmla="*/ 563091 h 581824"/>
                  <a:gd name="connsiteX6" fmla="*/ 306462 w 2230512"/>
                  <a:gd name="connsiteY6" fmla="*/ 563091 h 581824"/>
                  <a:gd name="connsiteX7" fmla="*/ 313936 w 2230512"/>
                  <a:gd name="connsiteY7" fmla="*/ 543159 h 581824"/>
                  <a:gd name="connsiteX8" fmla="*/ 371242 w 2230512"/>
                  <a:gd name="connsiteY8" fmla="*/ 518243 h 581824"/>
                  <a:gd name="connsiteX9" fmla="*/ 381208 w 2230512"/>
                  <a:gd name="connsiteY9" fmla="*/ 500802 h 581824"/>
                  <a:gd name="connsiteX10" fmla="*/ 438514 w 2230512"/>
                  <a:gd name="connsiteY10" fmla="*/ 495819 h 581824"/>
                  <a:gd name="connsiteX11" fmla="*/ 448480 w 2230512"/>
                  <a:gd name="connsiteY11" fmla="*/ 480870 h 581824"/>
                  <a:gd name="connsiteX12" fmla="*/ 498311 w 2230512"/>
                  <a:gd name="connsiteY12" fmla="*/ 478378 h 581824"/>
                  <a:gd name="connsiteX13" fmla="*/ 503294 w 2230512"/>
                  <a:gd name="connsiteY13" fmla="*/ 455954 h 581824"/>
                  <a:gd name="connsiteX14" fmla="*/ 535684 w 2230512"/>
                  <a:gd name="connsiteY14" fmla="*/ 448480 h 581824"/>
                  <a:gd name="connsiteX15" fmla="*/ 540668 w 2230512"/>
                  <a:gd name="connsiteY15" fmla="*/ 433530 h 581824"/>
                  <a:gd name="connsiteX16" fmla="*/ 560600 w 2230512"/>
                  <a:gd name="connsiteY16" fmla="*/ 428547 h 581824"/>
                  <a:gd name="connsiteX17" fmla="*/ 568075 w 2230512"/>
                  <a:gd name="connsiteY17" fmla="*/ 411106 h 581824"/>
                  <a:gd name="connsiteX18" fmla="*/ 568075 w 2230512"/>
                  <a:gd name="connsiteY18" fmla="*/ 396157 h 581824"/>
                  <a:gd name="connsiteX19" fmla="*/ 597973 w 2230512"/>
                  <a:gd name="connsiteY19" fmla="*/ 378716 h 581824"/>
                  <a:gd name="connsiteX20" fmla="*/ 602956 w 2230512"/>
                  <a:gd name="connsiteY20" fmla="*/ 356292 h 581824"/>
                  <a:gd name="connsiteX21" fmla="*/ 700127 w 2230512"/>
                  <a:gd name="connsiteY21" fmla="*/ 351309 h 581824"/>
                  <a:gd name="connsiteX22" fmla="*/ 725042 w 2230512"/>
                  <a:gd name="connsiteY22" fmla="*/ 328885 h 581824"/>
                  <a:gd name="connsiteX23" fmla="*/ 782348 w 2230512"/>
                  <a:gd name="connsiteY23" fmla="*/ 301478 h 581824"/>
                  <a:gd name="connsiteX24" fmla="*/ 814738 w 2230512"/>
                  <a:gd name="connsiteY24" fmla="*/ 296495 h 581824"/>
                  <a:gd name="connsiteX25" fmla="*/ 819721 w 2230512"/>
                  <a:gd name="connsiteY25" fmla="*/ 279054 h 581824"/>
                  <a:gd name="connsiteX26" fmla="*/ 827196 w 2230512"/>
                  <a:gd name="connsiteY26" fmla="*/ 271579 h 581824"/>
                  <a:gd name="connsiteX27" fmla="*/ 844637 w 2230512"/>
                  <a:gd name="connsiteY27" fmla="*/ 269088 h 581824"/>
                  <a:gd name="connsiteX28" fmla="*/ 844637 w 2230512"/>
                  <a:gd name="connsiteY28" fmla="*/ 246664 h 581824"/>
                  <a:gd name="connsiteX29" fmla="*/ 946791 w 2230512"/>
                  <a:gd name="connsiteY29" fmla="*/ 244172 h 581824"/>
                  <a:gd name="connsiteX30" fmla="*/ 1086318 w 2230512"/>
                  <a:gd name="connsiteY30" fmla="*/ 241681 h 581824"/>
                  <a:gd name="connsiteX31" fmla="*/ 1101267 w 2230512"/>
                  <a:gd name="connsiteY31" fmla="*/ 224240 h 581824"/>
                  <a:gd name="connsiteX32" fmla="*/ 1298100 w 2230512"/>
                  <a:gd name="connsiteY32" fmla="*/ 224240 h 581824"/>
                  <a:gd name="connsiteX33" fmla="*/ 1335473 w 2230512"/>
                  <a:gd name="connsiteY33" fmla="*/ 211782 h 581824"/>
                  <a:gd name="connsiteX34" fmla="*/ 1400253 w 2230512"/>
                  <a:gd name="connsiteY34" fmla="*/ 176900 h 581824"/>
                  <a:gd name="connsiteX35" fmla="*/ 1440118 w 2230512"/>
                  <a:gd name="connsiteY35" fmla="*/ 174409 h 581824"/>
                  <a:gd name="connsiteX36" fmla="*/ 1447593 w 2230512"/>
                  <a:gd name="connsiteY36" fmla="*/ 156968 h 581824"/>
                  <a:gd name="connsiteX37" fmla="*/ 1579645 w 2230512"/>
                  <a:gd name="connsiteY37" fmla="*/ 159459 h 581824"/>
                  <a:gd name="connsiteX38" fmla="*/ 1594594 w 2230512"/>
                  <a:gd name="connsiteY38" fmla="*/ 134544 h 581824"/>
                  <a:gd name="connsiteX39" fmla="*/ 1724155 w 2230512"/>
                  <a:gd name="connsiteY39" fmla="*/ 132052 h 581824"/>
                  <a:gd name="connsiteX40" fmla="*/ 1746579 w 2230512"/>
                  <a:gd name="connsiteY40" fmla="*/ 109628 h 581824"/>
                  <a:gd name="connsiteX41" fmla="*/ 1754054 w 2230512"/>
                  <a:gd name="connsiteY41" fmla="*/ 97171 h 581824"/>
                  <a:gd name="connsiteX42" fmla="*/ 1813851 w 2230512"/>
                  <a:gd name="connsiteY42" fmla="*/ 84713 h 581824"/>
                  <a:gd name="connsiteX43" fmla="*/ 1863682 w 2230512"/>
                  <a:gd name="connsiteY43" fmla="*/ 84713 h 581824"/>
                  <a:gd name="connsiteX44" fmla="*/ 1901056 w 2230512"/>
                  <a:gd name="connsiteY44" fmla="*/ 82221 h 581824"/>
                  <a:gd name="connsiteX45" fmla="*/ 1950887 w 2230512"/>
                  <a:gd name="connsiteY45" fmla="*/ 54814 h 581824"/>
                  <a:gd name="connsiteX46" fmla="*/ 2070481 w 2230512"/>
                  <a:gd name="connsiteY46" fmla="*/ 57306 h 581824"/>
                  <a:gd name="connsiteX47" fmla="*/ 2090414 w 2230512"/>
                  <a:gd name="connsiteY47" fmla="*/ 39865 h 581824"/>
                  <a:gd name="connsiteX48" fmla="*/ 2095397 w 2230512"/>
                  <a:gd name="connsiteY48" fmla="*/ 32390 h 581824"/>
                  <a:gd name="connsiteX49" fmla="*/ 2210008 w 2230512"/>
                  <a:gd name="connsiteY49" fmla="*/ 27407 h 581824"/>
                  <a:gd name="connsiteX50" fmla="*/ 2229941 w 2230512"/>
                  <a:gd name="connsiteY50" fmla="*/ 0 h 58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230512" h="581824">
                    <a:moveTo>
                      <a:pt x="0" y="580532"/>
                    </a:moveTo>
                    <a:lnTo>
                      <a:pt x="122087" y="580532"/>
                    </a:lnTo>
                    <a:lnTo>
                      <a:pt x="159460" y="580532"/>
                    </a:lnTo>
                    <a:lnTo>
                      <a:pt x="176901" y="580532"/>
                    </a:lnTo>
                    <a:cubicBezTo>
                      <a:pt x="183130" y="580532"/>
                      <a:pt x="183545" y="583439"/>
                      <a:pt x="196833" y="580532"/>
                    </a:cubicBezTo>
                    <a:cubicBezTo>
                      <a:pt x="210121" y="577625"/>
                      <a:pt x="238359" y="565998"/>
                      <a:pt x="256630" y="563091"/>
                    </a:cubicBezTo>
                    <a:cubicBezTo>
                      <a:pt x="274901" y="560184"/>
                      <a:pt x="296911" y="566413"/>
                      <a:pt x="306462" y="563091"/>
                    </a:cubicBezTo>
                    <a:cubicBezTo>
                      <a:pt x="316013" y="559769"/>
                      <a:pt x="303139" y="550634"/>
                      <a:pt x="313936" y="543159"/>
                    </a:cubicBezTo>
                    <a:cubicBezTo>
                      <a:pt x="324733" y="535684"/>
                      <a:pt x="360030" y="525302"/>
                      <a:pt x="371242" y="518243"/>
                    </a:cubicBezTo>
                    <a:cubicBezTo>
                      <a:pt x="382454" y="511183"/>
                      <a:pt x="369996" y="504539"/>
                      <a:pt x="381208" y="500802"/>
                    </a:cubicBezTo>
                    <a:cubicBezTo>
                      <a:pt x="392420" y="497065"/>
                      <a:pt x="427302" y="499141"/>
                      <a:pt x="438514" y="495819"/>
                    </a:cubicBezTo>
                    <a:cubicBezTo>
                      <a:pt x="449726" y="492497"/>
                      <a:pt x="438514" y="483777"/>
                      <a:pt x="448480" y="480870"/>
                    </a:cubicBezTo>
                    <a:cubicBezTo>
                      <a:pt x="458446" y="477963"/>
                      <a:pt x="489175" y="482531"/>
                      <a:pt x="498311" y="478378"/>
                    </a:cubicBezTo>
                    <a:cubicBezTo>
                      <a:pt x="507447" y="474225"/>
                      <a:pt x="497065" y="460937"/>
                      <a:pt x="503294" y="455954"/>
                    </a:cubicBezTo>
                    <a:cubicBezTo>
                      <a:pt x="509523" y="450971"/>
                      <a:pt x="529455" y="452217"/>
                      <a:pt x="535684" y="448480"/>
                    </a:cubicBezTo>
                    <a:cubicBezTo>
                      <a:pt x="541913" y="444743"/>
                      <a:pt x="536515" y="436852"/>
                      <a:pt x="540668" y="433530"/>
                    </a:cubicBezTo>
                    <a:cubicBezTo>
                      <a:pt x="544821" y="430208"/>
                      <a:pt x="556032" y="432284"/>
                      <a:pt x="560600" y="428547"/>
                    </a:cubicBezTo>
                    <a:cubicBezTo>
                      <a:pt x="565168" y="424810"/>
                      <a:pt x="566829" y="416504"/>
                      <a:pt x="568075" y="411106"/>
                    </a:cubicBezTo>
                    <a:cubicBezTo>
                      <a:pt x="569321" y="405708"/>
                      <a:pt x="563092" y="401555"/>
                      <a:pt x="568075" y="396157"/>
                    </a:cubicBezTo>
                    <a:cubicBezTo>
                      <a:pt x="573058" y="390759"/>
                      <a:pt x="592159" y="385360"/>
                      <a:pt x="597973" y="378716"/>
                    </a:cubicBezTo>
                    <a:cubicBezTo>
                      <a:pt x="603787" y="372072"/>
                      <a:pt x="585930" y="360860"/>
                      <a:pt x="602956" y="356292"/>
                    </a:cubicBezTo>
                    <a:cubicBezTo>
                      <a:pt x="619982" y="351724"/>
                      <a:pt x="679779" y="355877"/>
                      <a:pt x="700127" y="351309"/>
                    </a:cubicBezTo>
                    <a:cubicBezTo>
                      <a:pt x="720475" y="346741"/>
                      <a:pt x="711339" y="337190"/>
                      <a:pt x="725042" y="328885"/>
                    </a:cubicBezTo>
                    <a:cubicBezTo>
                      <a:pt x="738745" y="320580"/>
                      <a:pt x="767399" y="306876"/>
                      <a:pt x="782348" y="301478"/>
                    </a:cubicBezTo>
                    <a:cubicBezTo>
                      <a:pt x="797297" y="296080"/>
                      <a:pt x="808509" y="300232"/>
                      <a:pt x="814738" y="296495"/>
                    </a:cubicBezTo>
                    <a:cubicBezTo>
                      <a:pt x="820967" y="292758"/>
                      <a:pt x="817645" y="283207"/>
                      <a:pt x="819721" y="279054"/>
                    </a:cubicBezTo>
                    <a:cubicBezTo>
                      <a:pt x="821797" y="274901"/>
                      <a:pt x="823043" y="273240"/>
                      <a:pt x="827196" y="271579"/>
                    </a:cubicBezTo>
                    <a:cubicBezTo>
                      <a:pt x="831349" y="269918"/>
                      <a:pt x="841730" y="273240"/>
                      <a:pt x="844637" y="269088"/>
                    </a:cubicBezTo>
                    <a:cubicBezTo>
                      <a:pt x="847544" y="264936"/>
                      <a:pt x="827611" y="250817"/>
                      <a:pt x="844637" y="246664"/>
                    </a:cubicBezTo>
                    <a:cubicBezTo>
                      <a:pt x="861663" y="242511"/>
                      <a:pt x="946791" y="244172"/>
                      <a:pt x="946791" y="244172"/>
                    </a:cubicBezTo>
                    <a:cubicBezTo>
                      <a:pt x="987071" y="243342"/>
                      <a:pt x="1060572" y="245003"/>
                      <a:pt x="1086318" y="241681"/>
                    </a:cubicBezTo>
                    <a:cubicBezTo>
                      <a:pt x="1112064" y="238359"/>
                      <a:pt x="1065970" y="227147"/>
                      <a:pt x="1101267" y="224240"/>
                    </a:cubicBezTo>
                    <a:cubicBezTo>
                      <a:pt x="1136564" y="221333"/>
                      <a:pt x="1259066" y="226316"/>
                      <a:pt x="1298100" y="224240"/>
                    </a:cubicBezTo>
                    <a:cubicBezTo>
                      <a:pt x="1337134" y="222164"/>
                      <a:pt x="1318448" y="219672"/>
                      <a:pt x="1335473" y="211782"/>
                    </a:cubicBezTo>
                    <a:cubicBezTo>
                      <a:pt x="1352498" y="203892"/>
                      <a:pt x="1382812" y="183129"/>
                      <a:pt x="1400253" y="176900"/>
                    </a:cubicBezTo>
                    <a:cubicBezTo>
                      <a:pt x="1417694" y="170671"/>
                      <a:pt x="1432228" y="177731"/>
                      <a:pt x="1440118" y="174409"/>
                    </a:cubicBezTo>
                    <a:cubicBezTo>
                      <a:pt x="1448008" y="171087"/>
                      <a:pt x="1424339" y="159460"/>
                      <a:pt x="1447593" y="156968"/>
                    </a:cubicBezTo>
                    <a:cubicBezTo>
                      <a:pt x="1470848" y="154476"/>
                      <a:pt x="1555145" y="163196"/>
                      <a:pt x="1579645" y="159459"/>
                    </a:cubicBezTo>
                    <a:cubicBezTo>
                      <a:pt x="1604145" y="155722"/>
                      <a:pt x="1570509" y="139112"/>
                      <a:pt x="1594594" y="134544"/>
                    </a:cubicBezTo>
                    <a:cubicBezTo>
                      <a:pt x="1618679" y="129976"/>
                      <a:pt x="1698824" y="136205"/>
                      <a:pt x="1724155" y="132052"/>
                    </a:cubicBezTo>
                    <a:cubicBezTo>
                      <a:pt x="1749486" y="127899"/>
                      <a:pt x="1741596" y="115441"/>
                      <a:pt x="1746579" y="109628"/>
                    </a:cubicBezTo>
                    <a:cubicBezTo>
                      <a:pt x="1751562" y="103815"/>
                      <a:pt x="1742842" y="101323"/>
                      <a:pt x="1754054" y="97171"/>
                    </a:cubicBezTo>
                    <a:cubicBezTo>
                      <a:pt x="1765266" y="93018"/>
                      <a:pt x="1795580" y="86789"/>
                      <a:pt x="1813851" y="84713"/>
                    </a:cubicBezTo>
                    <a:cubicBezTo>
                      <a:pt x="1832122" y="82637"/>
                      <a:pt x="1849148" y="85128"/>
                      <a:pt x="1863682" y="84713"/>
                    </a:cubicBezTo>
                    <a:cubicBezTo>
                      <a:pt x="1878216" y="84298"/>
                      <a:pt x="1886522" y="87204"/>
                      <a:pt x="1901056" y="82221"/>
                    </a:cubicBezTo>
                    <a:cubicBezTo>
                      <a:pt x="1915590" y="77238"/>
                      <a:pt x="1922649" y="58967"/>
                      <a:pt x="1950887" y="54814"/>
                    </a:cubicBezTo>
                    <a:cubicBezTo>
                      <a:pt x="1979125" y="50661"/>
                      <a:pt x="2047227" y="59797"/>
                      <a:pt x="2070481" y="57306"/>
                    </a:cubicBezTo>
                    <a:cubicBezTo>
                      <a:pt x="2093736" y="54814"/>
                      <a:pt x="2086261" y="44018"/>
                      <a:pt x="2090414" y="39865"/>
                    </a:cubicBezTo>
                    <a:cubicBezTo>
                      <a:pt x="2094567" y="35712"/>
                      <a:pt x="2075465" y="34466"/>
                      <a:pt x="2095397" y="32390"/>
                    </a:cubicBezTo>
                    <a:cubicBezTo>
                      <a:pt x="2115329" y="30314"/>
                      <a:pt x="2187584" y="32805"/>
                      <a:pt x="2210008" y="27407"/>
                    </a:cubicBezTo>
                    <a:cubicBezTo>
                      <a:pt x="2232432" y="22009"/>
                      <a:pt x="2231186" y="11004"/>
                      <a:pt x="222994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984119" y="4494621"/>
                <a:ext cx="620083" cy="136890"/>
              </a:xfrm>
              <a:custGeom>
                <a:avLst/>
                <a:gdLst>
                  <a:gd name="connsiteX0" fmla="*/ 0 w 620396"/>
                  <a:gd name="connsiteY0" fmla="*/ 138424 h 138424"/>
                  <a:gd name="connsiteX1" fmla="*/ 57305 w 620396"/>
                  <a:gd name="connsiteY1" fmla="*/ 135933 h 138424"/>
                  <a:gd name="connsiteX2" fmla="*/ 79729 w 620396"/>
                  <a:gd name="connsiteY2" fmla="*/ 135933 h 138424"/>
                  <a:gd name="connsiteX3" fmla="*/ 102153 w 620396"/>
                  <a:gd name="connsiteY3" fmla="*/ 128458 h 138424"/>
                  <a:gd name="connsiteX4" fmla="*/ 112120 w 620396"/>
                  <a:gd name="connsiteY4" fmla="*/ 101051 h 138424"/>
                  <a:gd name="connsiteX5" fmla="*/ 151984 w 620396"/>
                  <a:gd name="connsiteY5" fmla="*/ 101051 h 138424"/>
                  <a:gd name="connsiteX6" fmla="*/ 166934 w 620396"/>
                  <a:gd name="connsiteY6" fmla="*/ 101051 h 138424"/>
                  <a:gd name="connsiteX7" fmla="*/ 166934 w 620396"/>
                  <a:gd name="connsiteY7" fmla="*/ 83610 h 138424"/>
                  <a:gd name="connsiteX8" fmla="*/ 171917 w 620396"/>
                  <a:gd name="connsiteY8" fmla="*/ 73644 h 138424"/>
                  <a:gd name="connsiteX9" fmla="*/ 236697 w 620396"/>
                  <a:gd name="connsiteY9" fmla="*/ 73644 h 138424"/>
                  <a:gd name="connsiteX10" fmla="*/ 244172 w 620396"/>
                  <a:gd name="connsiteY10" fmla="*/ 36271 h 138424"/>
                  <a:gd name="connsiteX11" fmla="*/ 244172 w 620396"/>
                  <a:gd name="connsiteY11" fmla="*/ 28796 h 138424"/>
                  <a:gd name="connsiteX12" fmla="*/ 246663 w 620396"/>
                  <a:gd name="connsiteY12" fmla="*/ 21321 h 138424"/>
                  <a:gd name="connsiteX13" fmla="*/ 281545 w 620396"/>
                  <a:gd name="connsiteY13" fmla="*/ 18830 h 138424"/>
                  <a:gd name="connsiteX14" fmla="*/ 318918 w 620396"/>
                  <a:gd name="connsiteY14" fmla="*/ 1389 h 138424"/>
                  <a:gd name="connsiteX15" fmla="*/ 426055 w 620396"/>
                  <a:gd name="connsiteY15" fmla="*/ 1389 h 138424"/>
                  <a:gd name="connsiteX16" fmla="*/ 475886 w 620396"/>
                  <a:gd name="connsiteY16" fmla="*/ 3880 h 138424"/>
                  <a:gd name="connsiteX17" fmla="*/ 528209 w 620396"/>
                  <a:gd name="connsiteY17" fmla="*/ 1389 h 138424"/>
                  <a:gd name="connsiteX18" fmla="*/ 578040 w 620396"/>
                  <a:gd name="connsiteY18" fmla="*/ 1389 h 138424"/>
                  <a:gd name="connsiteX19" fmla="*/ 620396 w 620396"/>
                  <a:gd name="connsiteY19" fmla="*/ 1389 h 138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0396" h="138424">
                    <a:moveTo>
                      <a:pt x="0" y="138424"/>
                    </a:moveTo>
                    <a:lnTo>
                      <a:pt x="57305" y="135933"/>
                    </a:lnTo>
                    <a:cubicBezTo>
                      <a:pt x="70593" y="135518"/>
                      <a:pt x="72254" y="137179"/>
                      <a:pt x="79729" y="135933"/>
                    </a:cubicBezTo>
                    <a:cubicBezTo>
                      <a:pt x="87204" y="134687"/>
                      <a:pt x="96755" y="134272"/>
                      <a:pt x="102153" y="128458"/>
                    </a:cubicBezTo>
                    <a:cubicBezTo>
                      <a:pt x="107552" y="122644"/>
                      <a:pt x="103815" y="105619"/>
                      <a:pt x="112120" y="101051"/>
                    </a:cubicBezTo>
                    <a:cubicBezTo>
                      <a:pt x="120425" y="96483"/>
                      <a:pt x="151984" y="101051"/>
                      <a:pt x="151984" y="101051"/>
                    </a:cubicBezTo>
                    <a:cubicBezTo>
                      <a:pt x="161120" y="101051"/>
                      <a:pt x="164442" y="103958"/>
                      <a:pt x="166934" y="101051"/>
                    </a:cubicBezTo>
                    <a:cubicBezTo>
                      <a:pt x="169426" y="98144"/>
                      <a:pt x="166104" y="88178"/>
                      <a:pt x="166934" y="83610"/>
                    </a:cubicBezTo>
                    <a:cubicBezTo>
                      <a:pt x="167764" y="79042"/>
                      <a:pt x="160290" y="75305"/>
                      <a:pt x="171917" y="73644"/>
                    </a:cubicBezTo>
                    <a:cubicBezTo>
                      <a:pt x="183544" y="71983"/>
                      <a:pt x="224655" y="79873"/>
                      <a:pt x="236697" y="73644"/>
                    </a:cubicBezTo>
                    <a:cubicBezTo>
                      <a:pt x="248739" y="67415"/>
                      <a:pt x="242926" y="43746"/>
                      <a:pt x="244172" y="36271"/>
                    </a:cubicBezTo>
                    <a:cubicBezTo>
                      <a:pt x="245418" y="28796"/>
                      <a:pt x="243757" y="31288"/>
                      <a:pt x="244172" y="28796"/>
                    </a:cubicBezTo>
                    <a:cubicBezTo>
                      <a:pt x="244587" y="26304"/>
                      <a:pt x="240434" y="22982"/>
                      <a:pt x="246663" y="21321"/>
                    </a:cubicBezTo>
                    <a:cubicBezTo>
                      <a:pt x="252892" y="19660"/>
                      <a:pt x="269503" y="22152"/>
                      <a:pt x="281545" y="18830"/>
                    </a:cubicBezTo>
                    <a:cubicBezTo>
                      <a:pt x="293587" y="15508"/>
                      <a:pt x="294833" y="4296"/>
                      <a:pt x="318918" y="1389"/>
                    </a:cubicBezTo>
                    <a:cubicBezTo>
                      <a:pt x="343003" y="-1518"/>
                      <a:pt x="399894" y="974"/>
                      <a:pt x="426055" y="1389"/>
                    </a:cubicBezTo>
                    <a:cubicBezTo>
                      <a:pt x="452216" y="1804"/>
                      <a:pt x="458860" y="3880"/>
                      <a:pt x="475886" y="3880"/>
                    </a:cubicBezTo>
                    <a:cubicBezTo>
                      <a:pt x="492912" y="3880"/>
                      <a:pt x="511183" y="1804"/>
                      <a:pt x="528209" y="1389"/>
                    </a:cubicBezTo>
                    <a:cubicBezTo>
                      <a:pt x="545235" y="974"/>
                      <a:pt x="578040" y="1389"/>
                      <a:pt x="578040" y="1389"/>
                    </a:cubicBezTo>
                    <a:lnTo>
                      <a:pt x="620396" y="1389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3494096" y="4074509"/>
                <a:ext cx="2880205" cy="422473"/>
              </a:xfrm>
              <a:custGeom>
                <a:avLst/>
                <a:gdLst>
                  <a:gd name="connsiteX0" fmla="*/ 0 w 2877743"/>
                  <a:gd name="connsiteY0" fmla="*/ 423932 h 423932"/>
                  <a:gd name="connsiteX1" fmla="*/ 74746 w 2877743"/>
                  <a:gd name="connsiteY1" fmla="*/ 421441 h 423932"/>
                  <a:gd name="connsiteX2" fmla="*/ 137035 w 2877743"/>
                  <a:gd name="connsiteY2" fmla="*/ 421441 h 423932"/>
                  <a:gd name="connsiteX3" fmla="*/ 154476 w 2877743"/>
                  <a:gd name="connsiteY3" fmla="*/ 421441 h 423932"/>
                  <a:gd name="connsiteX4" fmla="*/ 176900 w 2877743"/>
                  <a:gd name="connsiteY4" fmla="*/ 421441 h 423932"/>
                  <a:gd name="connsiteX5" fmla="*/ 201815 w 2877743"/>
                  <a:gd name="connsiteY5" fmla="*/ 421441 h 423932"/>
                  <a:gd name="connsiteX6" fmla="*/ 216765 w 2877743"/>
                  <a:gd name="connsiteY6" fmla="*/ 421441 h 423932"/>
                  <a:gd name="connsiteX7" fmla="*/ 234206 w 2877743"/>
                  <a:gd name="connsiteY7" fmla="*/ 413966 h 423932"/>
                  <a:gd name="connsiteX8" fmla="*/ 234206 w 2877743"/>
                  <a:gd name="connsiteY8" fmla="*/ 391542 h 423932"/>
                  <a:gd name="connsiteX9" fmla="*/ 249155 w 2877743"/>
                  <a:gd name="connsiteY9" fmla="*/ 381576 h 423932"/>
                  <a:gd name="connsiteX10" fmla="*/ 361275 w 2877743"/>
                  <a:gd name="connsiteY10" fmla="*/ 381576 h 423932"/>
                  <a:gd name="connsiteX11" fmla="*/ 396157 w 2877743"/>
                  <a:gd name="connsiteY11" fmla="*/ 381576 h 423932"/>
                  <a:gd name="connsiteX12" fmla="*/ 421072 w 2877743"/>
                  <a:gd name="connsiteY12" fmla="*/ 381576 h 423932"/>
                  <a:gd name="connsiteX13" fmla="*/ 438513 w 2877743"/>
                  <a:gd name="connsiteY13" fmla="*/ 381576 h 423932"/>
                  <a:gd name="connsiteX14" fmla="*/ 443496 w 2877743"/>
                  <a:gd name="connsiteY14" fmla="*/ 379084 h 423932"/>
                  <a:gd name="connsiteX15" fmla="*/ 480869 w 2877743"/>
                  <a:gd name="connsiteY15" fmla="*/ 351677 h 423932"/>
                  <a:gd name="connsiteX16" fmla="*/ 525717 w 2877743"/>
                  <a:gd name="connsiteY16" fmla="*/ 351677 h 423932"/>
                  <a:gd name="connsiteX17" fmla="*/ 600464 w 2877743"/>
                  <a:gd name="connsiteY17" fmla="*/ 351677 h 423932"/>
                  <a:gd name="connsiteX18" fmla="*/ 657770 w 2877743"/>
                  <a:gd name="connsiteY18" fmla="*/ 351677 h 423932"/>
                  <a:gd name="connsiteX19" fmla="*/ 705109 w 2877743"/>
                  <a:gd name="connsiteY19" fmla="*/ 351677 h 423932"/>
                  <a:gd name="connsiteX20" fmla="*/ 720058 w 2877743"/>
                  <a:gd name="connsiteY20" fmla="*/ 349186 h 423932"/>
                  <a:gd name="connsiteX21" fmla="*/ 717567 w 2877743"/>
                  <a:gd name="connsiteY21" fmla="*/ 324270 h 423932"/>
                  <a:gd name="connsiteX22" fmla="*/ 727533 w 2877743"/>
                  <a:gd name="connsiteY22" fmla="*/ 314304 h 423932"/>
                  <a:gd name="connsiteX23" fmla="*/ 779856 w 2877743"/>
                  <a:gd name="connsiteY23" fmla="*/ 314304 h 423932"/>
                  <a:gd name="connsiteX24" fmla="*/ 839653 w 2877743"/>
                  <a:gd name="connsiteY24" fmla="*/ 314304 h 423932"/>
                  <a:gd name="connsiteX25" fmla="*/ 882009 w 2877743"/>
                  <a:gd name="connsiteY25" fmla="*/ 314304 h 423932"/>
                  <a:gd name="connsiteX26" fmla="*/ 926857 w 2877743"/>
                  <a:gd name="connsiteY26" fmla="*/ 314304 h 423932"/>
                  <a:gd name="connsiteX27" fmla="*/ 951773 w 2877743"/>
                  <a:gd name="connsiteY27" fmla="*/ 314304 h 423932"/>
                  <a:gd name="connsiteX28" fmla="*/ 1021536 w 2877743"/>
                  <a:gd name="connsiteY28" fmla="*/ 314304 h 423932"/>
                  <a:gd name="connsiteX29" fmla="*/ 1106249 w 2877743"/>
                  <a:gd name="connsiteY29" fmla="*/ 314304 h 423932"/>
                  <a:gd name="connsiteX30" fmla="*/ 1183487 w 2877743"/>
                  <a:gd name="connsiteY30" fmla="*/ 314304 h 423932"/>
                  <a:gd name="connsiteX31" fmla="*/ 1193454 w 2877743"/>
                  <a:gd name="connsiteY31" fmla="*/ 304338 h 423932"/>
                  <a:gd name="connsiteX32" fmla="*/ 1190962 w 2877743"/>
                  <a:gd name="connsiteY32" fmla="*/ 284405 h 423932"/>
                  <a:gd name="connsiteX33" fmla="*/ 1195945 w 2877743"/>
                  <a:gd name="connsiteY33" fmla="*/ 274439 h 423932"/>
                  <a:gd name="connsiteX34" fmla="*/ 1293116 w 2877743"/>
                  <a:gd name="connsiteY34" fmla="*/ 276931 h 423932"/>
                  <a:gd name="connsiteX35" fmla="*/ 1330489 w 2877743"/>
                  <a:gd name="connsiteY35" fmla="*/ 276931 h 423932"/>
                  <a:gd name="connsiteX36" fmla="*/ 1397761 w 2877743"/>
                  <a:gd name="connsiteY36" fmla="*/ 276931 h 423932"/>
                  <a:gd name="connsiteX37" fmla="*/ 1435134 w 2877743"/>
                  <a:gd name="connsiteY37" fmla="*/ 276931 h 423932"/>
                  <a:gd name="connsiteX38" fmla="*/ 1507389 w 2877743"/>
                  <a:gd name="connsiteY38" fmla="*/ 279422 h 423932"/>
                  <a:gd name="connsiteX39" fmla="*/ 1559712 w 2877743"/>
                  <a:gd name="connsiteY39" fmla="*/ 279422 h 423932"/>
                  <a:gd name="connsiteX40" fmla="*/ 1617018 w 2877743"/>
                  <a:gd name="connsiteY40" fmla="*/ 276931 h 423932"/>
                  <a:gd name="connsiteX41" fmla="*/ 1649408 w 2877743"/>
                  <a:gd name="connsiteY41" fmla="*/ 276931 h 423932"/>
                  <a:gd name="connsiteX42" fmla="*/ 1661866 w 2877743"/>
                  <a:gd name="connsiteY42" fmla="*/ 274439 h 423932"/>
                  <a:gd name="connsiteX43" fmla="*/ 1744087 w 2877743"/>
                  <a:gd name="connsiteY43" fmla="*/ 274439 h 423932"/>
                  <a:gd name="connsiteX44" fmla="*/ 1759036 w 2877743"/>
                  <a:gd name="connsiteY44" fmla="*/ 254507 h 423932"/>
                  <a:gd name="connsiteX45" fmla="*/ 1759036 w 2877743"/>
                  <a:gd name="connsiteY45" fmla="*/ 244541 h 423932"/>
                  <a:gd name="connsiteX46" fmla="*/ 1778969 w 2877743"/>
                  <a:gd name="connsiteY46" fmla="*/ 239557 h 423932"/>
                  <a:gd name="connsiteX47" fmla="*/ 1851224 w 2877743"/>
                  <a:gd name="connsiteY47" fmla="*/ 239557 h 423932"/>
                  <a:gd name="connsiteX48" fmla="*/ 1906038 w 2877743"/>
                  <a:gd name="connsiteY48" fmla="*/ 239557 h 423932"/>
                  <a:gd name="connsiteX49" fmla="*/ 1973310 w 2877743"/>
                  <a:gd name="connsiteY49" fmla="*/ 239557 h 423932"/>
                  <a:gd name="connsiteX50" fmla="*/ 1983276 w 2877743"/>
                  <a:gd name="connsiteY50" fmla="*/ 239557 h 423932"/>
                  <a:gd name="connsiteX51" fmla="*/ 2000717 w 2877743"/>
                  <a:gd name="connsiteY51" fmla="*/ 239557 h 423932"/>
                  <a:gd name="connsiteX52" fmla="*/ 2000717 w 2877743"/>
                  <a:gd name="connsiteY52" fmla="*/ 234574 h 423932"/>
                  <a:gd name="connsiteX53" fmla="*/ 2000717 w 2877743"/>
                  <a:gd name="connsiteY53" fmla="*/ 209659 h 423932"/>
                  <a:gd name="connsiteX54" fmla="*/ 2000717 w 2877743"/>
                  <a:gd name="connsiteY54" fmla="*/ 199693 h 423932"/>
                  <a:gd name="connsiteX55" fmla="*/ 2030615 w 2877743"/>
                  <a:gd name="connsiteY55" fmla="*/ 199693 h 423932"/>
                  <a:gd name="connsiteX56" fmla="*/ 2072972 w 2877743"/>
                  <a:gd name="connsiteY56" fmla="*/ 199693 h 423932"/>
                  <a:gd name="connsiteX57" fmla="*/ 2105362 w 2877743"/>
                  <a:gd name="connsiteY57" fmla="*/ 199693 h 423932"/>
                  <a:gd name="connsiteX58" fmla="*/ 2110345 w 2877743"/>
                  <a:gd name="connsiteY58" fmla="*/ 199693 h 423932"/>
                  <a:gd name="connsiteX59" fmla="*/ 2125294 w 2877743"/>
                  <a:gd name="connsiteY59" fmla="*/ 199693 h 423932"/>
                  <a:gd name="connsiteX60" fmla="*/ 2127786 w 2877743"/>
                  <a:gd name="connsiteY60" fmla="*/ 182252 h 423932"/>
                  <a:gd name="connsiteX61" fmla="*/ 2127786 w 2877743"/>
                  <a:gd name="connsiteY61" fmla="*/ 164811 h 423932"/>
                  <a:gd name="connsiteX62" fmla="*/ 2137752 w 2877743"/>
                  <a:gd name="connsiteY62" fmla="*/ 154845 h 423932"/>
                  <a:gd name="connsiteX63" fmla="*/ 2192566 w 2877743"/>
                  <a:gd name="connsiteY63" fmla="*/ 152353 h 423932"/>
                  <a:gd name="connsiteX64" fmla="*/ 2219973 w 2877743"/>
                  <a:gd name="connsiteY64" fmla="*/ 152353 h 423932"/>
                  <a:gd name="connsiteX65" fmla="*/ 2299703 w 2877743"/>
                  <a:gd name="connsiteY65" fmla="*/ 152353 h 423932"/>
                  <a:gd name="connsiteX66" fmla="*/ 2317144 w 2877743"/>
                  <a:gd name="connsiteY66" fmla="*/ 152353 h 423932"/>
                  <a:gd name="connsiteX67" fmla="*/ 2342060 w 2877743"/>
                  <a:gd name="connsiteY67" fmla="*/ 149862 h 423932"/>
                  <a:gd name="connsiteX68" fmla="*/ 2342060 w 2877743"/>
                  <a:gd name="connsiteY68" fmla="*/ 129929 h 423932"/>
                  <a:gd name="connsiteX69" fmla="*/ 2352026 w 2877743"/>
                  <a:gd name="connsiteY69" fmla="*/ 119963 h 423932"/>
                  <a:gd name="connsiteX70" fmla="*/ 2404348 w 2877743"/>
                  <a:gd name="connsiteY70" fmla="*/ 107505 h 423932"/>
                  <a:gd name="connsiteX71" fmla="*/ 2424281 w 2877743"/>
                  <a:gd name="connsiteY71" fmla="*/ 105014 h 423932"/>
                  <a:gd name="connsiteX72" fmla="*/ 2426772 w 2877743"/>
                  <a:gd name="connsiteY72" fmla="*/ 90064 h 423932"/>
                  <a:gd name="connsiteX73" fmla="*/ 2426772 w 2877743"/>
                  <a:gd name="connsiteY73" fmla="*/ 72623 h 423932"/>
                  <a:gd name="connsiteX74" fmla="*/ 2429264 w 2877743"/>
                  <a:gd name="connsiteY74" fmla="*/ 65149 h 423932"/>
                  <a:gd name="connsiteX75" fmla="*/ 2456671 w 2877743"/>
                  <a:gd name="connsiteY75" fmla="*/ 62657 h 423932"/>
                  <a:gd name="connsiteX76" fmla="*/ 2506502 w 2877743"/>
                  <a:gd name="connsiteY76" fmla="*/ 60166 h 423932"/>
                  <a:gd name="connsiteX77" fmla="*/ 2578757 w 2877743"/>
                  <a:gd name="connsiteY77" fmla="*/ 60166 h 423932"/>
                  <a:gd name="connsiteX78" fmla="*/ 2643537 w 2877743"/>
                  <a:gd name="connsiteY78" fmla="*/ 60166 h 423932"/>
                  <a:gd name="connsiteX79" fmla="*/ 2675928 w 2877743"/>
                  <a:gd name="connsiteY79" fmla="*/ 60166 h 423932"/>
                  <a:gd name="connsiteX80" fmla="*/ 2690877 w 2877743"/>
                  <a:gd name="connsiteY80" fmla="*/ 55183 h 423932"/>
                  <a:gd name="connsiteX81" fmla="*/ 2690877 w 2877743"/>
                  <a:gd name="connsiteY81" fmla="*/ 35250 h 423932"/>
                  <a:gd name="connsiteX82" fmla="*/ 2690877 w 2877743"/>
                  <a:gd name="connsiteY82" fmla="*/ 22792 h 423932"/>
                  <a:gd name="connsiteX83" fmla="*/ 2690877 w 2877743"/>
                  <a:gd name="connsiteY83" fmla="*/ 15318 h 423932"/>
                  <a:gd name="connsiteX84" fmla="*/ 2690877 w 2877743"/>
                  <a:gd name="connsiteY84" fmla="*/ 5351 h 423932"/>
                  <a:gd name="connsiteX85" fmla="*/ 2698352 w 2877743"/>
                  <a:gd name="connsiteY85" fmla="*/ 368 h 423932"/>
                  <a:gd name="connsiteX86" fmla="*/ 2745691 w 2877743"/>
                  <a:gd name="connsiteY86" fmla="*/ 368 h 423932"/>
                  <a:gd name="connsiteX87" fmla="*/ 2817946 w 2877743"/>
                  <a:gd name="connsiteY87" fmla="*/ 368 h 423932"/>
                  <a:gd name="connsiteX88" fmla="*/ 2877743 w 2877743"/>
                  <a:gd name="connsiteY88" fmla="*/ 368 h 42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877743" h="423932">
                    <a:moveTo>
                      <a:pt x="0" y="423932"/>
                    </a:moveTo>
                    <a:lnTo>
                      <a:pt x="74746" y="421441"/>
                    </a:lnTo>
                    <a:cubicBezTo>
                      <a:pt x="97585" y="421026"/>
                      <a:pt x="137035" y="421441"/>
                      <a:pt x="137035" y="421441"/>
                    </a:cubicBezTo>
                    <a:lnTo>
                      <a:pt x="154476" y="421441"/>
                    </a:lnTo>
                    <a:lnTo>
                      <a:pt x="176900" y="421441"/>
                    </a:lnTo>
                    <a:lnTo>
                      <a:pt x="201815" y="421441"/>
                    </a:lnTo>
                    <a:cubicBezTo>
                      <a:pt x="208459" y="421441"/>
                      <a:pt x="211367" y="422687"/>
                      <a:pt x="216765" y="421441"/>
                    </a:cubicBezTo>
                    <a:cubicBezTo>
                      <a:pt x="222164" y="420195"/>
                      <a:pt x="231299" y="418949"/>
                      <a:pt x="234206" y="413966"/>
                    </a:cubicBezTo>
                    <a:cubicBezTo>
                      <a:pt x="237113" y="408983"/>
                      <a:pt x="231715" y="396940"/>
                      <a:pt x="234206" y="391542"/>
                    </a:cubicBezTo>
                    <a:cubicBezTo>
                      <a:pt x="236697" y="386144"/>
                      <a:pt x="227977" y="383237"/>
                      <a:pt x="249155" y="381576"/>
                    </a:cubicBezTo>
                    <a:cubicBezTo>
                      <a:pt x="270333" y="379915"/>
                      <a:pt x="361275" y="381576"/>
                      <a:pt x="361275" y="381576"/>
                    </a:cubicBezTo>
                    <a:lnTo>
                      <a:pt x="396157" y="381576"/>
                    </a:lnTo>
                    <a:lnTo>
                      <a:pt x="421072" y="381576"/>
                    </a:lnTo>
                    <a:cubicBezTo>
                      <a:pt x="428131" y="381576"/>
                      <a:pt x="434776" y="381991"/>
                      <a:pt x="438513" y="381576"/>
                    </a:cubicBezTo>
                    <a:cubicBezTo>
                      <a:pt x="442250" y="381161"/>
                      <a:pt x="436437" y="384067"/>
                      <a:pt x="443496" y="379084"/>
                    </a:cubicBezTo>
                    <a:cubicBezTo>
                      <a:pt x="450555" y="374101"/>
                      <a:pt x="467166" y="356245"/>
                      <a:pt x="480869" y="351677"/>
                    </a:cubicBezTo>
                    <a:cubicBezTo>
                      <a:pt x="494572" y="347109"/>
                      <a:pt x="525717" y="351677"/>
                      <a:pt x="525717" y="351677"/>
                    </a:cubicBezTo>
                    <a:lnTo>
                      <a:pt x="600464" y="351677"/>
                    </a:lnTo>
                    <a:lnTo>
                      <a:pt x="657770" y="351677"/>
                    </a:lnTo>
                    <a:cubicBezTo>
                      <a:pt x="675211" y="351677"/>
                      <a:pt x="694728" y="352092"/>
                      <a:pt x="705109" y="351677"/>
                    </a:cubicBezTo>
                    <a:cubicBezTo>
                      <a:pt x="715490" y="351262"/>
                      <a:pt x="717982" y="353754"/>
                      <a:pt x="720058" y="349186"/>
                    </a:cubicBezTo>
                    <a:cubicBezTo>
                      <a:pt x="722134" y="344618"/>
                      <a:pt x="716321" y="330084"/>
                      <a:pt x="717567" y="324270"/>
                    </a:cubicBezTo>
                    <a:cubicBezTo>
                      <a:pt x="718813" y="318456"/>
                      <a:pt x="717152" y="315965"/>
                      <a:pt x="727533" y="314304"/>
                    </a:cubicBezTo>
                    <a:cubicBezTo>
                      <a:pt x="737914" y="312643"/>
                      <a:pt x="779856" y="314304"/>
                      <a:pt x="779856" y="314304"/>
                    </a:cubicBezTo>
                    <a:lnTo>
                      <a:pt x="839653" y="314304"/>
                    </a:lnTo>
                    <a:lnTo>
                      <a:pt x="882009" y="314304"/>
                    </a:lnTo>
                    <a:lnTo>
                      <a:pt x="926857" y="314304"/>
                    </a:lnTo>
                    <a:lnTo>
                      <a:pt x="951773" y="314304"/>
                    </a:lnTo>
                    <a:lnTo>
                      <a:pt x="1021536" y="314304"/>
                    </a:lnTo>
                    <a:lnTo>
                      <a:pt x="1106249" y="314304"/>
                    </a:lnTo>
                    <a:cubicBezTo>
                      <a:pt x="1133241" y="314304"/>
                      <a:pt x="1168953" y="315965"/>
                      <a:pt x="1183487" y="314304"/>
                    </a:cubicBezTo>
                    <a:cubicBezTo>
                      <a:pt x="1198021" y="312643"/>
                      <a:pt x="1192208" y="309321"/>
                      <a:pt x="1193454" y="304338"/>
                    </a:cubicBezTo>
                    <a:cubicBezTo>
                      <a:pt x="1194700" y="299355"/>
                      <a:pt x="1190547" y="289388"/>
                      <a:pt x="1190962" y="284405"/>
                    </a:cubicBezTo>
                    <a:cubicBezTo>
                      <a:pt x="1191377" y="279422"/>
                      <a:pt x="1178919" y="275685"/>
                      <a:pt x="1195945" y="274439"/>
                    </a:cubicBezTo>
                    <a:cubicBezTo>
                      <a:pt x="1212971" y="273193"/>
                      <a:pt x="1270692" y="276516"/>
                      <a:pt x="1293116" y="276931"/>
                    </a:cubicBezTo>
                    <a:cubicBezTo>
                      <a:pt x="1315540" y="277346"/>
                      <a:pt x="1330489" y="276931"/>
                      <a:pt x="1330489" y="276931"/>
                    </a:cubicBezTo>
                    <a:lnTo>
                      <a:pt x="1397761" y="276931"/>
                    </a:lnTo>
                    <a:cubicBezTo>
                      <a:pt x="1415202" y="276931"/>
                      <a:pt x="1416863" y="276516"/>
                      <a:pt x="1435134" y="276931"/>
                    </a:cubicBezTo>
                    <a:cubicBezTo>
                      <a:pt x="1453405" y="277346"/>
                      <a:pt x="1486626" y="279007"/>
                      <a:pt x="1507389" y="279422"/>
                    </a:cubicBezTo>
                    <a:cubicBezTo>
                      <a:pt x="1528152" y="279837"/>
                      <a:pt x="1541441" y="279837"/>
                      <a:pt x="1559712" y="279422"/>
                    </a:cubicBezTo>
                    <a:cubicBezTo>
                      <a:pt x="1577983" y="279007"/>
                      <a:pt x="1602069" y="277346"/>
                      <a:pt x="1617018" y="276931"/>
                    </a:cubicBezTo>
                    <a:cubicBezTo>
                      <a:pt x="1631967" y="276516"/>
                      <a:pt x="1641933" y="277346"/>
                      <a:pt x="1649408" y="276931"/>
                    </a:cubicBezTo>
                    <a:cubicBezTo>
                      <a:pt x="1656883" y="276516"/>
                      <a:pt x="1646086" y="274854"/>
                      <a:pt x="1661866" y="274439"/>
                    </a:cubicBezTo>
                    <a:cubicBezTo>
                      <a:pt x="1677646" y="274024"/>
                      <a:pt x="1727892" y="277761"/>
                      <a:pt x="1744087" y="274439"/>
                    </a:cubicBezTo>
                    <a:cubicBezTo>
                      <a:pt x="1760282" y="271117"/>
                      <a:pt x="1756545" y="259490"/>
                      <a:pt x="1759036" y="254507"/>
                    </a:cubicBezTo>
                    <a:cubicBezTo>
                      <a:pt x="1761527" y="249524"/>
                      <a:pt x="1755714" y="247033"/>
                      <a:pt x="1759036" y="244541"/>
                    </a:cubicBezTo>
                    <a:cubicBezTo>
                      <a:pt x="1762358" y="242049"/>
                      <a:pt x="1763604" y="240388"/>
                      <a:pt x="1778969" y="239557"/>
                    </a:cubicBezTo>
                    <a:cubicBezTo>
                      <a:pt x="1794334" y="238726"/>
                      <a:pt x="1851224" y="239557"/>
                      <a:pt x="1851224" y="239557"/>
                    </a:cubicBezTo>
                    <a:lnTo>
                      <a:pt x="1906038" y="239557"/>
                    </a:lnTo>
                    <a:lnTo>
                      <a:pt x="1973310" y="239557"/>
                    </a:lnTo>
                    <a:lnTo>
                      <a:pt x="1983276" y="239557"/>
                    </a:lnTo>
                    <a:cubicBezTo>
                      <a:pt x="1987844" y="239557"/>
                      <a:pt x="1997810" y="240388"/>
                      <a:pt x="2000717" y="239557"/>
                    </a:cubicBezTo>
                    <a:cubicBezTo>
                      <a:pt x="2003624" y="238726"/>
                      <a:pt x="2000717" y="234574"/>
                      <a:pt x="2000717" y="234574"/>
                    </a:cubicBezTo>
                    <a:lnTo>
                      <a:pt x="2000717" y="209659"/>
                    </a:lnTo>
                    <a:cubicBezTo>
                      <a:pt x="2000717" y="203846"/>
                      <a:pt x="1995734" y="201354"/>
                      <a:pt x="2000717" y="199693"/>
                    </a:cubicBezTo>
                    <a:cubicBezTo>
                      <a:pt x="2005700" y="198032"/>
                      <a:pt x="2030615" y="199693"/>
                      <a:pt x="2030615" y="199693"/>
                    </a:cubicBezTo>
                    <a:lnTo>
                      <a:pt x="2072972" y="199693"/>
                    </a:lnTo>
                    <a:lnTo>
                      <a:pt x="2105362" y="199693"/>
                    </a:lnTo>
                    <a:lnTo>
                      <a:pt x="2110345" y="199693"/>
                    </a:lnTo>
                    <a:cubicBezTo>
                      <a:pt x="2113667" y="199693"/>
                      <a:pt x="2122387" y="202600"/>
                      <a:pt x="2125294" y="199693"/>
                    </a:cubicBezTo>
                    <a:cubicBezTo>
                      <a:pt x="2128201" y="196786"/>
                      <a:pt x="2127371" y="188066"/>
                      <a:pt x="2127786" y="182252"/>
                    </a:cubicBezTo>
                    <a:cubicBezTo>
                      <a:pt x="2128201" y="176438"/>
                      <a:pt x="2126125" y="169379"/>
                      <a:pt x="2127786" y="164811"/>
                    </a:cubicBezTo>
                    <a:cubicBezTo>
                      <a:pt x="2129447" y="160243"/>
                      <a:pt x="2126955" y="156921"/>
                      <a:pt x="2137752" y="154845"/>
                    </a:cubicBezTo>
                    <a:cubicBezTo>
                      <a:pt x="2148549" y="152769"/>
                      <a:pt x="2178863" y="152768"/>
                      <a:pt x="2192566" y="152353"/>
                    </a:cubicBezTo>
                    <a:cubicBezTo>
                      <a:pt x="2206270" y="151938"/>
                      <a:pt x="2219973" y="152353"/>
                      <a:pt x="2219973" y="152353"/>
                    </a:cubicBezTo>
                    <a:lnTo>
                      <a:pt x="2299703" y="152353"/>
                    </a:lnTo>
                    <a:cubicBezTo>
                      <a:pt x="2315898" y="152353"/>
                      <a:pt x="2310085" y="152768"/>
                      <a:pt x="2317144" y="152353"/>
                    </a:cubicBezTo>
                    <a:cubicBezTo>
                      <a:pt x="2324203" y="151938"/>
                      <a:pt x="2337907" y="153599"/>
                      <a:pt x="2342060" y="149862"/>
                    </a:cubicBezTo>
                    <a:cubicBezTo>
                      <a:pt x="2346213" y="146125"/>
                      <a:pt x="2340399" y="134912"/>
                      <a:pt x="2342060" y="129929"/>
                    </a:cubicBezTo>
                    <a:cubicBezTo>
                      <a:pt x="2343721" y="124946"/>
                      <a:pt x="2341645" y="123700"/>
                      <a:pt x="2352026" y="119963"/>
                    </a:cubicBezTo>
                    <a:cubicBezTo>
                      <a:pt x="2362407" y="116226"/>
                      <a:pt x="2392306" y="109996"/>
                      <a:pt x="2404348" y="107505"/>
                    </a:cubicBezTo>
                    <a:cubicBezTo>
                      <a:pt x="2416391" y="105013"/>
                      <a:pt x="2420544" y="107921"/>
                      <a:pt x="2424281" y="105014"/>
                    </a:cubicBezTo>
                    <a:cubicBezTo>
                      <a:pt x="2428018" y="102107"/>
                      <a:pt x="2426357" y="95462"/>
                      <a:pt x="2426772" y="90064"/>
                    </a:cubicBezTo>
                    <a:cubicBezTo>
                      <a:pt x="2427187" y="84666"/>
                      <a:pt x="2426357" y="76775"/>
                      <a:pt x="2426772" y="72623"/>
                    </a:cubicBezTo>
                    <a:cubicBezTo>
                      <a:pt x="2427187" y="68470"/>
                      <a:pt x="2424281" y="66810"/>
                      <a:pt x="2429264" y="65149"/>
                    </a:cubicBezTo>
                    <a:cubicBezTo>
                      <a:pt x="2434247" y="63488"/>
                      <a:pt x="2443798" y="63487"/>
                      <a:pt x="2456671" y="62657"/>
                    </a:cubicBezTo>
                    <a:cubicBezTo>
                      <a:pt x="2469544" y="61827"/>
                      <a:pt x="2486154" y="60581"/>
                      <a:pt x="2506502" y="60166"/>
                    </a:cubicBezTo>
                    <a:cubicBezTo>
                      <a:pt x="2526850" y="59751"/>
                      <a:pt x="2578757" y="60166"/>
                      <a:pt x="2578757" y="60166"/>
                    </a:cubicBezTo>
                    <a:lnTo>
                      <a:pt x="2643537" y="60166"/>
                    </a:lnTo>
                    <a:cubicBezTo>
                      <a:pt x="2659732" y="60166"/>
                      <a:pt x="2668038" y="60996"/>
                      <a:pt x="2675928" y="60166"/>
                    </a:cubicBezTo>
                    <a:cubicBezTo>
                      <a:pt x="2683818" y="59335"/>
                      <a:pt x="2688386" y="59336"/>
                      <a:pt x="2690877" y="55183"/>
                    </a:cubicBezTo>
                    <a:cubicBezTo>
                      <a:pt x="2693369" y="51030"/>
                      <a:pt x="2690877" y="35250"/>
                      <a:pt x="2690877" y="35250"/>
                    </a:cubicBezTo>
                    <a:lnTo>
                      <a:pt x="2690877" y="22792"/>
                    </a:lnTo>
                    <a:lnTo>
                      <a:pt x="2690877" y="15318"/>
                    </a:lnTo>
                    <a:cubicBezTo>
                      <a:pt x="2690877" y="12411"/>
                      <a:pt x="2689631" y="7843"/>
                      <a:pt x="2690877" y="5351"/>
                    </a:cubicBezTo>
                    <a:cubicBezTo>
                      <a:pt x="2692123" y="2859"/>
                      <a:pt x="2689216" y="1198"/>
                      <a:pt x="2698352" y="368"/>
                    </a:cubicBezTo>
                    <a:cubicBezTo>
                      <a:pt x="2707488" y="-462"/>
                      <a:pt x="2745691" y="368"/>
                      <a:pt x="2745691" y="368"/>
                    </a:cubicBezTo>
                    <a:lnTo>
                      <a:pt x="2817946" y="368"/>
                    </a:lnTo>
                    <a:lnTo>
                      <a:pt x="2877743" y="368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Freeform 99"/>
              <p:cNvSpPr/>
              <p:nvPr/>
            </p:nvSpPr>
            <p:spPr bwMode="auto">
              <a:xfrm>
                <a:off x="6298965" y="3680360"/>
                <a:ext cx="2810663" cy="394149"/>
              </a:xfrm>
              <a:custGeom>
                <a:avLst/>
                <a:gdLst>
                  <a:gd name="connsiteX0" fmla="*/ 0 w 2807981"/>
                  <a:gd name="connsiteY0" fmla="*/ 393665 h 395141"/>
                  <a:gd name="connsiteX1" fmla="*/ 89696 w 2807981"/>
                  <a:gd name="connsiteY1" fmla="*/ 393665 h 395141"/>
                  <a:gd name="connsiteX2" fmla="*/ 109629 w 2807981"/>
                  <a:gd name="connsiteY2" fmla="*/ 393665 h 395141"/>
                  <a:gd name="connsiteX3" fmla="*/ 129561 w 2807981"/>
                  <a:gd name="connsiteY3" fmla="*/ 393665 h 395141"/>
                  <a:gd name="connsiteX4" fmla="*/ 147002 w 2807981"/>
                  <a:gd name="connsiteY4" fmla="*/ 393665 h 395141"/>
                  <a:gd name="connsiteX5" fmla="*/ 159460 w 2807981"/>
                  <a:gd name="connsiteY5" fmla="*/ 393665 h 395141"/>
                  <a:gd name="connsiteX6" fmla="*/ 174409 w 2807981"/>
                  <a:gd name="connsiteY6" fmla="*/ 393665 h 395141"/>
                  <a:gd name="connsiteX7" fmla="*/ 179392 w 2807981"/>
                  <a:gd name="connsiteY7" fmla="*/ 393665 h 395141"/>
                  <a:gd name="connsiteX8" fmla="*/ 179392 w 2807981"/>
                  <a:gd name="connsiteY8" fmla="*/ 373733 h 395141"/>
                  <a:gd name="connsiteX9" fmla="*/ 179392 w 2807981"/>
                  <a:gd name="connsiteY9" fmla="*/ 358784 h 395141"/>
                  <a:gd name="connsiteX10" fmla="*/ 179392 w 2807981"/>
                  <a:gd name="connsiteY10" fmla="*/ 346326 h 395141"/>
                  <a:gd name="connsiteX11" fmla="*/ 196833 w 2807981"/>
                  <a:gd name="connsiteY11" fmla="*/ 333868 h 395141"/>
                  <a:gd name="connsiteX12" fmla="*/ 261614 w 2807981"/>
                  <a:gd name="connsiteY12" fmla="*/ 336360 h 395141"/>
                  <a:gd name="connsiteX13" fmla="*/ 298987 w 2807981"/>
                  <a:gd name="connsiteY13" fmla="*/ 336360 h 395141"/>
                  <a:gd name="connsiteX14" fmla="*/ 343835 w 2807981"/>
                  <a:gd name="connsiteY14" fmla="*/ 336360 h 395141"/>
                  <a:gd name="connsiteX15" fmla="*/ 396157 w 2807981"/>
                  <a:gd name="connsiteY15" fmla="*/ 338851 h 395141"/>
                  <a:gd name="connsiteX16" fmla="*/ 480870 w 2807981"/>
                  <a:gd name="connsiteY16" fmla="*/ 338851 h 395141"/>
                  <a:gd name="connsiteX17" fmla="*/ 548142 w 2807981"/>
                  <a:gd name="connsiteY17" fmla="*/ 336360 h 395141"/>
                  <a:gd name="connsiteX18" fmla="*/ 607939 w 2807981"/>
                  <a:gd name="connsiteY18" fmla="*/ 336360 h 395141"/>
                  <a:gd name="connsiteX19" fmla="*/ 700127 w 2807981"/>
                  <a:gd name="connsiteY19" fmla="*/ 336360 h 395141"/>
                  <a:gd name="connsiteX20" fmla="*/ 732517 w 2807981"/>
                  <a:gd name="connsiteY20" fmla="*/ 336360 h 395141"/>
                  <a:gd name="connsiteX21" fmla="*/ 754941 w 2807981"/>
                  <a:gd name="connsiteY21" fmla="*/ 336360 h 395141"/>
                  <a:gd name="connsiteX22" fmla="*/ 772382 w 2807981"/>
                  <a:gd name="connsiteY22" fmla="*/ 336360 h 395141"/>
                  <a:gd name="connsiteX23" fmla="*/ 787331 w 2807981"/>
                  <a:gd name="connsiteY23" fmla="*/ 336360 h 395141"/>
                  <a:gd name="connsiteX24" fmla="*/ 802281 w 2807981"/>
                  <a:gd name="connsiteY24" fmla="*/ 336360 h 395141"/>
                  <a:gd name="connsiteX25" fmla="*/ 879519 w 2807981"/>
                  <a:gd name="connsiteY25" fmla="*/ 336360 h 395141"/>
                  <a:gd name="connsiteX26" fmla="*/ 901943 w 2807981"/>
                  <a:gd name="connsiteY26" fmla="*/ 336360 h 395141"/>
                  <a:gd name="connsiteX27" fmla="*/ 936824 w 2807981"/>
                  <a:gd name="connsiteY27" fmla="*/ 336360 h 395141"/>
                  <a:gd name="connsiteX28" fmla="*/ 976689 w 2807981"/>
                  <a:gd name="connsiteY28" fmla="*/ 333868 h 395141"/>
                  <a:gd name="connsiteX29" fmla="*/ 1024029 w 2807981"/>
                  <a:gd name="connsiteY29" fmla="*/ 333868 h 395141"/>
                  <a:gd name="connsiteX30" fmla="*/ 1056419 w 2807981"/>
                  <a:gd name="connsiteY30" fmla="*/ 333868 h 395141"/>
                  <a:gd name="connsiteX31" fmla="*/ 1131166 w 2807981"/>
                  <a:gd name="connsiteY31" fmla="*/ 333868 h 395141"/>
                  <a:gd name="connsiteX32" fmla="*/ 1168539 w 2807981"/>
                  <a:gd name="connsiteY32" fmla="*/ 333868 h 395141"/>
                  <a:gd name="connsiteX33" fmla="*/ 1180997 w 2807981"/>
                  <a:gd name="connsiteY33" fmla="*/ 331377 h 395141"/>
                  <a:gd name="connsiteX34" fmla="*/ 1183488 w 2807981"/>
                  <a:gd name="connsiteY34" fmla="*/ 301478 h 395141"/>
                  <a:gd name="connsiteX35" fmla="*/ 1183488 w 2807981"/>
                  <a:gd name="connsiteY35" fmla="*/ 289020 h 395141"/>
                  <a:gd name="connsiteX36" fmla="*/ 1183488 w 2807981"/>
                  <a:gd name="connsiteY36" fmla="*/ 276562 h 395141"/>
                  <a:gd name="connsiteX37" fmla="*/ 1180997 w 2807981"/>
                  <a:gd name="connsiteY37" fmla="*/ 269088 h 395141"/>
                  <a:gd name="connsiteX38" fmla="*/ 1185980 w 2807981"/>
                  <a:gd name="connsiteY38" fmla="*/ 264105 h 395141"/>
                  <a:gd name="connsiteX39" fmla="*/ 1248269 w 2807981"/>
                  <a:gd name="connsiteY39" fmla="*/ 261613 h 395141"/>
                  <a:gd name="connsiteX40" fmla="*/ 1290625 w 2807981"/>
                  <a:gd name="connsiteY40" fmla="*/ 261613 h 395141"/>
                  <a:gd name="connsiteX41" fmla="*/ 1305574 w 2807981"/>
                  <a:gd name="connsiteY41" fmla="*/ 256630 h 395141"/>
                  <a:gd name="connsiteX42" fmla="*/ 1305574 w 2807981"/>
                  <a:gd name="connsiteY42" fmla="*/ 234206 h 395141"/>
                  <a:gd name="connsiteX43" fmla="*/ 1305574 w 2807981"/>
                  <a:gd name="connsiteY43" fmla="*/ 216765 h 395141"/>
                  <a:gd name="connsiteX44" fmla="*/ 1305574 w 2807981"/>
                  <a:gd name="connsiteY44" fmla="*/ 206799 h 395141"/>
                  <a:gd name="connsiteX45" fmla="*/ 1305574 w 2807981"/>
                  <a:gd name="connsiteY45" fmla="*/ 189358 h 395141"/>
                  <a:gd name="connsiteX46" fmla="*/ 1308066 w 2807981"/>
                  <a:gd name="connsiteY46" fmla="*/ 181883 h 395141"/>
                  <a:gd name="connsiteX47" fmla="*/ 1318032 w 2807981"/>
                  <a:gd name="connsiteY47" fmla="*/ 174409 h 395141"/>
                  <a:gd name="connsiteX48" fmla="*/ 1375338 w 2807981"/>
                  <a:gd name="connsiteY48" fmla="*/ 171917 h 395141"/>
                  <a:gd name="connsiteX49" fmla="*/ 1430152 w 2807981"/>
                  <a:gd name="connsiteY49" fmla="*/ 171917 h 395141"/>
                  <a:gd name="connsiteX50" fmla="*/ 1489949 w 2807981"/>
                  <a:gd name="connsiteY50" fmla="*/ 171917 h 395141"/>
                  <a:gd name="connsiteX51" fmla="*/ 1557221 w 2807981"/>
                  <a:gd name="connsiteY51" fmla="*/ 171917 h 395141"/>
                  <a:gd name="connsiteX52" fmla="*/ 1619510 w 2807981"/>
                  <a:gd name="connsiteY52" fmla="*/ 171917 h 395141"/>
                  <a:gd name="connsiteX53" fmla="*/ 1721664 w 2807981"/>
                  <a:gd name="connsiteY53" fmla="*/ 171917 h 395141"/>
                  <a:gd name="connsiteX54" fmla="*/ 1811360 w 2807981"/>
                  <a:gd name="connsiteY54" fmla="*/ 169426 h 395141"/>
                  <a:gd name="connsiteX55" fmla="*/ 1883615 w 2807981"/>
                  <a:gd name="connsiteY55" fmla="*/ 166934 h 395141"/>
                  <a:gd name="connsiteX56" fmla="*/ 1973311 w 2807981"/>
                  <a:gd name="connsiteY56" fmla="*/ 166934 h 395141"/>
                  <a:gd name="connsiteX57" fmla="*/ 2060515 w 2807981"/>
                  <a:gd name="connsiteY57" fmla="*/ 164442 h 395141"/>
                  <a:gd name="connsiteX58" fmla="*/ 2147719 w 2807981"/>
                  <a:gd name="connsiteY58" fmla="*/ 164442 h 395141"/>
                  <a:gd name="connsiteX59" fmla="*/ 2227449 w 2807981"/>
                  <a:gd name="connsiteY59" fmla="*/ 164442 h 395141"/>
                  <a:gd name="connsiteX60" fmla="*/ 2289738 w 2807981"/>
                  <a:gd name="connsiteY60" fmla="*/ 166934 h 395141"/>
                  <a:gd name="connsiteX61" fmla="*/ 2357010 w 2807981"/>
                  <a:gd name="connsiteY61" fmla="*/ 164442 h 395141"/>
                  <a:gd name="connsiteX62" fmla="*/ 2414315 w 2807981"/>
                  <a:gd name="connsiteY62" fmla="*/ 164442 h 395141"/>
                  <a:gd name="connsiteX63" fmla="*/ 2441722 w 2807981"/>
                  <a:gd name="connsiteY63" fmla="*/ 161951 h 395141"/>
                  <a:gd name="connsiteX64" fmla="*/ 2451689 w 2807981"/>
                  <a:gd name="connsiteY64" fmla="*/ 161951 h 395141"/>
                  <a:gd name="connsiteX65" fmla="*/ 2454180 w 2807981"/>
                  <a:gd name="connsiteY65" fmla="*/ 117103 h 395141"/>
                  <a:gd name="connsiteX66" fmla="*/ 2454180 w 2807981"/>
                  <a:gd name="connsiteY66" fmla="*/ 99662 h 395141"/>
                  <a:gd name="connsiteX67" fmla="*/ 2454180 w 2807981"/>
                  <a:gd name="connsiteY67" fmla="*/ 72255 h 395141"/>
                  <a:gd name="connsiteX68" fmla="*/ 2454180 w 2807981"/>
                  <a:gd name="connsiteY68" fmla="*/ 52323 h 395141"/>
                  <a:gd name="connsiteX69" fmla="*/ 2451689 w 2807981"/>
                  <a:gd name="connsiteY69" fmla="*/ 9966 h 395141"/>
                  <a:gd name="connsiteX70" fmla="*/ 2459163 w 2807981"/>
                  <a:gd name="connsiteY70" fmla="*/ 2492 h 395141"/>
                  <a:gd name="connsiteX71" fmla="*/ 2504011 w 2807981"/>
                  <a:gd name="connsiteY71" fmla="*/ 0 h 395141"/>
                  <a:gd name="connsiteX72" fmla="*/ 2568792 w 2807981"/>
                  <a:gd name="connsiteY72" fmla="*/ 2492 h 395141"/>
                  <a:gd name="connsiteX73" fmla="*/ 2601182 w 2807981"/>
                  <a:gd name="connsiteY73" fmla="*/ 2492 h 395141"/>
                  <a:gd name="connsiteX74" fmla="*/ 2641047 w 2807981"/>
                  <a:gd name="connsiteY74" fmla="*/ 2492 h 395141"/>
                  <a:gd name="connsiteX75" fmla="*/ 2675928 w 2807981"/>
                  <a:gd name="connsiteY75" fmla="*/ 2492 h 395141"/>
                  <a:gd name="connsiteX76" fmla="*/ 2718285 w 2807981"/>
                  <a:gd name="connsiteY76" fmla="*/ 2492 h 395141"/>
                  <a:gd name="connsiteX77" fmla="*/ 2763133 w 2807981"/>
                  <a:gd name="connsiteY77" fmla="*/ 2492 h 395141"/>
                  <a:gd name="connsiteX78" fmla="*/ 2807981 w 2807981"/>
                  <a:gd name="connsiteY78" fmla="*/ 2492 h 395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807981" h="395141">
                    <a:moveTo>
                      <a:pt x="0" y="393665"/>
                    </a:moveTo>
                    <a:lnTo>
                      <a:pt x="89696" y="393665"/>
                    </a:lnTo>
                    <a:lnTo>
                      <a:pt x="109629" y="393665"/>
                    </a:lnTo>
                    <a:lnTo>
                      <a:pt x="129561" y="393665"/>
                    </a:lnTo>
                    <a:lnTo>
                      <a:pt x="147002" y="393665"/>
                    </a:lnTo>
                    <a:lnTo>
                      <a:pt x="159460" y="393665"/>
                    </a:lnTo>
                    <a:lnTo>
                      <a:pt x="174409" y="393665"/>
                    </a:lnTo>
                    <a:cubicBezTo>
                      <a:pt x="177731" y="393665"/>
                      <a:pt x="178562" y="396987"/>
                      <a:pt x="179392" y="393665"/>
                    </a:cubicBezTo>
                    <a:cubicBezTo>
                      <a:pt x="180222" y="390343"/>
                      <a:pt x="179392" y="373733"/>
                      <a:pt x="179392" y="373733"/>
                    </a:cubicBezTo>
                    <a:lnTo>
                      <a:pt x="179392" y="358784"/>
                    </a:lnTo>
                    <a:cubicBezTo>
                      <a:pt x="179392" y="354216"/>
                      <a:pt x="176485" y="350479"/>
                      <a:pt x="179392" y="346326"/>
                    </a:cubicBezTo>
                    <a:cubicBezTo>
                      <a:pt x="182299" y="342173"/>
                      <a:pt x="183129" y="335529"/>
                      <a:pt x="196833" y="333868"/>
                    </a:cubicBezTo>
                    <a:cubicBezTo>
                      <a:pt x="210537" y="332207"/>
                      <a:pt x="244588" y="335945"/>
                      <a:pt x="261614" y="336360"/>
                    </a:cubicBezTo>
                    <a:cubicBezTo>
                      <a:pt x="278640" y="336775"/>
                      <a:pt x="298987" y="336360"/>
                      <a:pt x="298987" y="336360"/>
                    </a:cubicBezTo>
                    <a:cubicBezTo>
                      <a:pt x="312690" y="336360"/>
                      <a:pt x="327640" y="335945"/>
                      <a:pt x="343835" y="336360"/>
                    </a:cubicBezTo>
                    <a:cubicBezTo>
                      <a:pt x="360030" y="336775"/>
                      <a:pt x="373318" y="338436"/>
                      <a:pt x="396157" y="338851"/>
                    </a:cubicBezTo>
                    <a:cubicBezTo>
                      <a:pt x="418996" y="339266"/>
                      <a:pt x="455539" y="339266"/>
                      <a:pt x="480870" y="338851"/>
                    </a:cubicBezTo>
                    <a:cubicBezTo>
                      <a:pt x="506201" y="338436"/>
                      <a:pt x="526964" y="336775"/>
                      <a:pt x="548142" y="336360"/>
                    </a:cubicBezTo>
                    <a:cubicBezTo>
                      <a:pt x="569320" y="335945"/>
                      <a:pt x="607939" y="336360"/>
                      <a:pt x="607939" y="336360"/>
                    </a:cubicBezTo>
                    <a:lnTo>
                      <a:pt x="700127" y="336360"/>
                    </a:lnTo>
                    <a:lnTo>
                      <a:pt x="732517" y="336360"/>
                    </a:lnTo>
                    <a:lnTo>
                      <a:pt x="754941" y="336360"/>
                    </a:lnTo>
                    <a:lnTo>
                      <a:pt x="772382" y="336360"/>
                    </a:lnTo>
                    <a:lnTo>
                      <a:pt x="787331" y="336360"/>
                    </a:lnTo>
                    <a:lnTo>
                      <a:pt x="802281" y="336360"/>
                    </a:lnTo>
                    <a:lnTo>
                      <a:pt x="879519" y="336360"/>
                    </a:lnTo>
                    <a:lnTo>
                      <a:pt x="901943" y="336360"/>
                    </a:lnTo>
                    <a:cubicBezTo>
                      <a:pt x="911494" y="336360"/>
                      <a:pt x="924366" y="336775"/>
                      <a:pt x="936824" y="336360"/>
                    </a:cubicBezTo>
                    <a:cubicBezTo>
                      <a:pt x="949282" y="335945"/>
                      <a:pt x="962155" y="334283"/>
                      <a:pt x="976689" y="333868"/>
                    </a:cubicBezTo>
                    <a:cubicBezTo>
                      <a:pt x="991223" y="333453"/>
                      <a:pt x="1024029" y="333868"/>
                      <a:pt x="1024029" y="333868"/>
                    </a:cubicBezTo>
                    <a:lnTo>
                      <a:pt x="1056419" y="333868"/>
                    </a:lnTo>
                    <a:lnTo>
                      <a:pt x="1131166" y="333868"/>
                    </a:lnTo>
                    <a:cubicBezTo>
                      <a:pt x="1149853" y="333868"/>
                      <a:pt x="1160234" y="334283"/>
                      <a:pt x="1168539" y="333868"/>
                    </a:cubicBezTo>
                    <a:cubicBezTo>
                      <a:pt x="1176844" y="333453"/>
                      <a:pt x="1178506" y="336775"/>
                      <a:pt x="1180997" y="331377"/>
                    </a:cubicBezTo>
                    <a:cubicBezTo>
                      <a:pt x="1183488" y="325979"/>
                      <a:pt x="1183073" y="308537"/>
                      <a:pt x="1183488" y="301478"/>
                    </a:cubicBezTo>
                    <a:cubicBezTo>
                      <a:pt x="1183903" y="294419"/>
                      <a:pt x="1183488" y="289020"/>
                      <a:pt x="1183488" y="289020"/>
                    </a:cubicBezTo>
                    <a:cubicBezTo>
                      <a:pt x="1183488" y="284867"/>
                      <a:pt x="1183903" y="279884"/>
                      <a:pt x="1183488" y="276562"/>
                    </a:cubicBezTo>
                    <a:cubicBezTo>
                      <a:pt x="1183073" y="273240"/>
                      <a:pt x="1180582" y="271164"/>
                      <a:pt x="1180997" y="269088"/>
                    </a:cubicBezTo>
                    <a:cubicBezTo>
                      <a:pt x="1181412" y="267012"/>
                      <a:pt x="1174768" y="265351"/>
                      <a:pt x="1185980" y="264105"/>
                    </a:cubicBezTo>
                    <a:cubicBezTo>
                      <a:pt x="1197192" y="262859"/>
                      <a:pt x="1230828" y="262028"/>
                      <a:pt x="1248269" y="261613"/>
                    </a:cubicBezTo>
                    <a:cubicBezTo>
                      <a:pt x="1265710" y="261198"/>
                      <a:pt x="1281074" y="262444"/>
                      <a:pt x="1290625" y="261613"/>
                    </a:cubicBezTo>
                    <a:cubicBezTo>
                      <a:pt x="1300176" y="260782"/>
                      <a:pt x="1303083" y="261198"/>
                      <a:pt x="1305574" y="256630"/>
                    </a:cubicBezTo>
                    <a:cubicBezTo>
                      <a:pt x="1308065" y="252062"/>
                      <a:pt x="1305574" y="234206"/>
                      <a:pt x="1305574" y="234206"/>
                    </a:cubicBezTo>
                    <a:lnTo>
                      <a:pt x="1305574" y="216765"/>
                    </a:lnTo>
                    <a:lnTo>
                      <a:pt x="1305574" y="206799"/>
                    </a:lnTo>
                    <a:cubicBezTo>
                      <a:pt x="1305574" y="202231"/>
                      <a:pt x="1305159" y="193511"/>
                      <a:pt x="1305574" y="189358"/>
                    </a:cubicBezTo>
                    <a:cubicBezTo>
                      <a:pt x="1305989" y="185205"/>
                      <a:pt x="1305990" y="184374"/>
                      <a:pt x="1308066" y="181883"/>
                    </a:cubicBezTo>
                    <a:cubicBezTo>
                      <a:pt x="1310142" y="179392"/>
                      <a:pt x="1306820" y="176070"/>
                      <a:pt x="1318032" y="174409"/>
                    </a:cubicBezTo>
                    <a:cubicBezTo>
                      <a:pt x="1329244" y="172748"/>
                      <a:pt x="1356651" y="172332"/>
                      <a:pt x="1375338" y="171917"/>
                    </a:cubicBezTo>
                    <a:cubicBezTo>
                      <a:pt x="1394025" y="171502"/>
                      <a:pt x="1430152" y="171917"/>
                      <a:pt x="1430152" y="171917"/>
                    </a:cubicBezTo>
                    <a:lnTo>
                      <a:pt x="1489949" y="171917"/>
                    </a:lnTo>
                    <a:lnTo>
                      <a:pt x="1557221" y="171917"/>
                    </a:lnTo>
                    <a:lnTo>
                      <a:pt x="1619510" y="171917"/>
                    </a:lnTo>
                    <a:lnTo>
                      <a:pt x="1721664" y="171917"/>
                    </a:lnTo>
                    <a:cubicBezTo>
                      <a:pt x="1753639" y="171502"/>
                      <a:pt x="1811360" y="169426"/>
                      <a:pt x="1811360" y="169426"/>
                    </a:cubicBezTo>
                    <a:cubicBezTo>
                      <a:pt x="1838352" y="168596"/>
                      <a:pt x="1856623" y="167349"/>
                      <a:pt x="1883615" y="166934"/>
                    </a:cubicBezTo>
                    <a:cubicBezTo>
                      <a:pt x="1910607" y="166519"/>
                      <a:pt x="1943828" y="167349"/>
                      <a:pt x="1973311" y="166934"/>
                    </a:cubicBezTo>
                    <a:cubicBezTo>
                      <a:pt x="2002794" y="166519"/>
                      <a:pt x="2031447" y="164857"/>
                      <a:pt x="2060515" y="164442"/>
                    </a:cubicBezTo>
                    <a:cubicBezTo>
                      <a:pt x="2089583" y="164027"/>
                      <a:pt x="2147719" y="164442"/>
                      <a:pt x="2147719" y="164442"/>
                    </a:cubicBezTo>
                    <a:lnTo>
                      <a:pt x="2227449" y="164442"/>
                    </a:lnTo>
                    <a:cubicBezTo>
                      <a:pt x="2251119" y="164857"/>
                      <a:pt x="2268145" y="166934"/>
                      <a:pt x="2289738" y="166934"/>
                    </a:cubicBezTo>
                    <a:cubicBezTo>
                      <a:pt x="2311331" y="166934"/>
                      <a:pt x="2336247" y="164857"/>
                      <a:pt x="2357010" y="164442"/>
                    </a:cubicBezTo>
                    <a:cubicBezTo>
                      <a:pt x="2377773" y="164027"/>
                      <a:pt x="2400196" y="164857"/>
                      <a:pt x="2414315" y="164442"/>
                    </a:cubicBezTo>
                    <a:cubicBezTo>
                      <a:pt x="2428434" y="164027"/>
                      <a:pt x="2435493" y="162366"/>
                      <a:pt x="2441722" y="161951"/>
                    </a:cubicBezTo>
                    <a:cubicBezTo>
                      <a:pt x="2447951" y="161536"/>
                      <a:pt x="2449613" y="169426"/>
                      <a:pt x="2451689" y="161951"/>
                    </a:cubicBezTo>
                    <a:cubicBezTo>
                      <a:pt x="2453765" y="154476"/>
                      <a:pt x="2453765" y="127484"/>
                      <a:pt x="2454180" y="117103"/>
                    </a:cubicBezTo>
                    <a:cubicBezTo>
                      <a:pt x="2454595" y="106721"/>
                      <a:pt x="2454180" y="99662"/>
                      <a:pt x="2454180" y="99662"/>
                    </a:cubicBezTo>
                    <a:lnTo>
                      <a:pt x="2454180" y="72255"/>
                    </a:lnTo>
                    <a:cubicBezTo>
                      <a:pt x="2454180" y="64365"/>
                      <a:pt x="2454595" y="62704"/>
                      <a:pt x="2454180" y="52323"/>
                    </a:cubicBezTo>
                    <a:cubicBezTo>
                      <a:pt x="2453765" y="41941"/>
                      <a:pt x="2450859" y="18271"/>
                      <a:pt x="2451689" y="9966"/>
                    </a:cubicBezTo>
                    <a:cubicBezTo>
                      <a:pt x="2452519" y="1661"/>
                      <a:pt x="2450443" y="4153"/>
                      <a:pt x="2459163" y="2492"/>
                    </a:cubicBezTo>
                    <a:cubicBezTo>
                      <a:pt x="2467883" y="831"/>
                      <a:pt x="2485740" y="0"/>
                      <a:pt x="2504011" y="0"/>
                    </a:cubicBezTo>
                    <a:cubicBezTo>
                      <a:pt x="2522282" y="0"/>
                      <a:pt x="2552597" y="2077"/>
                      <a:pt x="2568792" y="2492"/>
                    </a:cubicBezTo>
                    <a:cubicBezTo>
                      <a:pt x="2584987" y="2907"/>
                      <a:pt x="2601182" y="2492"/>
                      <a:pt x="2601182" y="2492"/>
                    </a:cubicBezTo>
                    <a:lnTo>
                      <a:pt x="2641047" y="2492"/>
                    </a:lnTo>
                    <a:lnTo>
                      <a:pt x="2675928" y="2492"/>
                    </a:lnTo>
                    <a:lnTo>
                      <a:pt x="2718285" y="2492"/>
                    </a:lnTo>
                    <a:lnTo>
                      <a:pt x="2763133" y="2492"/>
                    </a:lnTo>
                    <a:lnTo>
                      <a:pt x="2807981" y="2492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6273800" y="2039938"/>
            <a:ext cx="2443163" cy="3438525"/>
            <a:chOff x="50006" y="843858"/>
            <a:chExt cx="9093387" cy="5116411"/>
          </a:xfrm>
        </p:grpSpPr>
        <p:sp>
          <p:nvSpPr>
            <p:cNvPr id="60" name="Rectangle 59"/>
            <p:cNvSpPr/>
            <p:nvPr/>
          </p:nvSpPr>
          <p:spPr bwMode="auto">
            <a:xfrm>
              <a:off x="67734" y="843858"/>
              <a:ext cx="9075659" cy="5054995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50006" y="1792905"/>
              <a:ext cx="9053513" cy="4164983"/>
              <a:chOff x="50006" y="1792905"/>
              <a:chExt cx="9053513" cy="4164983"/>
            </a:xfrm>
          </p:grpSpPr>
          <p:sp>
            <p:nvSpPr>
              <p:cNvPr id="71" name="Freeform 70"/>
              <p:cNvSpPr/>
              <p:nvPr/>
            </p:nvSpPr>
            <p:spPr bwMode="auto">
              <a:xfrm>
                <a:off x="50006" y="5457131"/>
                <a:ext cx="141807" cy="500775"/>
              </a:xfrm>
              <a:custGeom>
                <a:avLst/>
                <a:gdLst>
                  <a:gd name="connsiteX0" fmla="*/ 0 w 141046"/>
                  <a:gd name="connsiteY0" fmla="*/ 500063 h 500063"/>
                  <a:gd name="connsiteX1" fmla="*/ 21432 w 141046"/>
                  <a:gd name="connsiteY1" fmla="*/ 442913 h 500063"/>
                  <a:gd name="connsiteX2" fmla="*/ 21432 w 141046"/>
                  <a:gd name="connsiteY2" fmla="*/ 431006 h 500063"/>
                  <a:gd name="connsiteX3" fmla="*/ 21432 w 141046"/>
                  <a:gd name="connsiteY3" fmla="*/ 411956 h 500063"/>
                  <a:gd name="connsiteX4" fmla="*/ 21432 w 141046"/>
                  <a:gd name="connsiteY4" fmla="*/ 402431 h 500063"/>
                  <a:gd name="connsiteX5" fmla="*/ 21432 w 141046"/>
                  <a:gd name="connsiteY5" fmla="*/ 392906 h 500063"/>
                  <a:gd name="connsiteX6" fmla="*/ 21432 w 141046"/>
                  <a:gd name="connsiteY6" fmla="*/ 383381 h 500063"/>
                  <a:gd name="connsiteX7" fmla="*/ 21432 w 141046"/>
                  <a:gd name="connsiteY7" fmla="*/ 366713 h 500063"/>
                  <a:gd name="connsiteX8" fmla="*/ 21432 w 141046"/>
                  <a:gd name="connsiteY8" fmla="*/ 357188 h 500063"/>
                  <a:gd name="connsiteX9" fmla="*/ 21432 w 141046"/>
                  <a:gd name="connsiteY9" fmla="*/ 347663 h 500063"/>
                  <a:gd name="connsiteX10" fmla="*/ 19050 w 141046"/>
                  <a:gd name="connsiteY10" fmla="*/ 335756 h 500063"/>
                  <a:gd name="connsiteX11" fmla="*/ 19050 w 141046"/>
                  <a:gd name="connsiteY11" fmla="*/ 328613 h 500063"/>
                  <a:gd name="connsiteX12" fmla="*/ 28575 w 141046"/>
                  <a:gd name="connsiteY12" fmla="*/ 316706 h 500063"/>
                  <a:gd name="connsiteX13" fmla="*/ 30957 w 141046"/>
                  <a:gd name="connsiteY13" fmla="*/ 311944 h 500063"/>
                  <a:gd name="connsiteX14" fmla="*/ 33338 w 141046"/>
                  <a:gd name="connsiteY14" fmla="*/ 295275 h 500063"/>
                  <a:gd name="connsiteX15" fmla="*/ 33338 w 141046"/>
                  <a:gd name="connsiteY15" fmla="*/ 283369 h 500063"/>
                  <a:gd name="connsiteX16" fmla="*/ 35719 w 141046"/>
                  <a:gd name="connsiteY16" fmla="*/ 271463 h 500063"/>
                  <a:gd name="connsiteX17" fmla="*/ 35719 w 141046"/>
                  <a:gd name="connsiteY17" fmla="*/ 261938 h 500063"/>
                  <a:gd name="connsiteX18" fmla="*/ 45244 w 141046"/>
                  <a:gd name="connsiteY18" fmla="*/ 245269 h 500063"/>
                  <a:gd name="connsiteX19" fmla="*/ 45244 w 141046"/>
                  <a:gd name="connsiteY19" fmla="*/ 223838 h 500063"/>
                  <a:gd name="connsiteX20" fmla="*/ 50007 w 141046"/>
                  <a:gd name="connsiteY20" fmla="*/ 219075 h 500063"/>
                  <a:gd name="connsiteX21" fmla="*/ 57150 w 141046"/>
                  <a:gd name="connsiteY21" fmla="*/ 211931 h 500063"/>
                  <a:gd name="connsiteX22" fmla="*/ 59532 w 141046"/>
                  <a:gd name="connsiteY22" fmla="*/ 207169 h 500063"/>
                  <a:gd name="connsiteX23" fmla="*/ 69057 w 141046"/>
                  <a:gd name="connsiteY23" fmla="*/ 192881 h 500063"/>
                  <a:gd name="connsiteX24" fmla="*/ 69057 w 141046"/>
                  <a:gd name="connsiteY24" fmla="*/ 176213 h 500063"/>
                  <a:gd name="connsiteX25" fmla="*/ 69057 w 141046"/>
                  <a:gd name="connsiteY25" fmla="*/ 164306 h 500063"/>
                  <a:gd name="connsiteX26" fmla="*/ 69057 w 141046"/>
                  <a:gd name="connsiteY26" fmla="*/ 154781 h 500063"/>
                  <a:gd name="connsiteX27" fmla="*/ 69057 w 141046"/>
                  <a:gd name="connsiteY27" fmla="*/ 145256 h 500063"/>
                  <a:gd name="connsiteX28" fmla="*/ 90488 w 141046"/>
                  <a:gd name="connsiteY28" fmla="*/ 140494 h 500063"/>
                  <a:gd name="connsiteX29" fmla="*/ 100013 w 141046"/>
                  <a:gd name="connsiteY29" fmla="*/ 133350 h 500063"/>
                  <a:gd name="connsiteX30" fmla="*/ 104775 w 141046"/>
                  <a:gd name="connsiteY30" fmla="*/ 109538 h 500063"/>
                  <a:gd name="connsiteX31" fmla="*/ 107157 w 141046"/>
                  <a:gd name="connsiteY31" fmla="*/ 102394 h 500063"/>
                  <a:gd name="connsiteX32" fmla="*/ 126207 w 141046"/>
                  <a:gd name="connsiteY32" fmla="*/ 92869 h 500063"/>
                  <a:gd name="connsiteX33" fmla="*/ 126207 w 141046"/>
                  <a:gd name="connsiteY33" fmla="*/ 59531 h 500063"/>
                  <a:gd name="connsiteX34" fmla="*/ 126207 w 141046"/>
                  <a:gd name="connsiteY34" fmla="*/ 50006 h 500063"/>
                  <a:gd name="connsiteX35" fmla="*/ 140494 w 141046"/>
                  <a:gd name="connsiteY35" fmla="*/ 42863 h 500063"/>
                  <a:gd name="connsiteX36" fmla="*/ 138113 w 141046"/>
                  <a:gd name="connsiteY36" fmla="*/ 19050 h 500063"/>
                  <a:gd name="connsiteX37" fmla="*/ 138113 w 141046"/>
                  <a:gd name="connsiteY37" fmla="*/ 7144 h 500063"/>
                  <a:gd name="connsiteX38" fmla="*/ 138113 w 141046"/>
                  <a:gd name="connsiteY38" fmla="*/ 0 h 50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1046" h="500063">
                    <a:moveTo>
                      <a:pt x="0" y="500063"/>
                    </a:moveTo>
                    <a:cubicBezTo>
                      <a:pt x="8930" y="477242"/>
                      <a:pt x="17860" y="454422"/>
                      <a:pt x="21432" y="442913"/>
                    </a:cubicBezTo>
                    <a:cubicBezTo>
                      <a:pt x="25004" y="431403"/>
                      <a:pt x="21432" y="431006"/>
                      <a:pt x="21432" y="431006"/>
                    </a:cubicBezTo>
                    <a:lnTo>
                      <a:pt x="21432" y="411956"/>
                    </a:lnTo>
                    <a:lnTo>
                      <a:pt x="21432" y="402431"/>
                    </a:lnTo>
                    <a:lnTo>
                      <a:pt x="21432" y="392906"/>
                    </a:lnTo>
                    <a:lnTo>
                      <a:pt x="21432" y="383381"/>
                    </a:lnTo>
                    <a:lnTo>
                      <a:pt x="21432" y="366713"/>
                    </a:lnTo>
                    <a:lnTo>
                      <a:pt x="21432" y="357188"/>
                    </a:lnTo>
                    <a:cubicBezTo>
                      <a:pt x="21432" y="354013"/>
                      <a:pt x="21829" y="351235"/>
                      <a:pt x="21432" y="347663"/>
                    </a:cubicBezTo>
                    <a:cubicBezTo>
                      <a:pt x="21035" y="344091"/>
                      <a:pt x="19447" y="338931"/>
                      <a:pt x="19050" y="335756"/>
                    </a:cubicBezTo>
                    <a:cubicBezTo>
                      <a:pt x="18653" y="332581"/>
                      <a:pt x="17463" y="331788"/>
                      <a:pt x="19050" y="328613"/>
                    </a:cubicBezTo>
                    <a:cubicBezTo>
                      <a:pt x="20637" y="325438"/>
                      <a:pt x="26591" y="319484"/>
                      <a:pt x="28575" y="316706"/>
                    </a:cubicBezTo>
                    <a:cubicBezTo>
                      <a:pt x="30560" y="313928"/>
                      <a:pt x="30163" y="315516"/>
                      <a:pt x="30957" y="311944"/>
                    </a:cubicBezTo>
                    <a:cubicBezTo>
                      <a:pt x="31751" y="308372"/>
                      <a:pt x="32941" y="300037"/>
                      <a:pt x="33338" y="295275"/>
                    </a:cubicBezTo>
                    <a:cubicBezTo>
                      <a:pt x="33735" y="290513"/>
                      <a:pt x="32941" y="287338"/>
                      <a:pt x="33338" y="283369"/>
                    </a:cubicBezTo>
                    <a:cubicBezTo>
                      <a:pt x="33735" y="279400"/>
                      <a:pt x="35322" y="275035"/>
                      <a:pt x="35719" y="271463"/>
                    </a:cubicBezTo>
                    <a:cubicBezTo>
                      <a:pt x="36116" y="267891"/>
                      <a:pt x="34132" y="266304"/>
                      <a:pt x="35719" y="261938"/>
                    </a:cubicBezTo>
                    <a:cubicBezTo>
                      <a:pt x="37306" y="257572"/>
                      <a:pt x="43657" y="251619"/>
                      <a:pt x="45244" y="245269"/>
                    </a:cubicBezTo>
                    <a:cubicBezTo>
                      <a:pt x="46832" y="238919"/>
                      <a:pt x="44450" y="228204"/>
                      <a:pt x="45244" y="223838"/>
                    </a:cubicBezTo>
                    <a:cubicBezTo>
                      <a:pt x="46038" y="219472"/>
                      <a:pt x="50007" y="219075"/>
                      <a:pt x="50007" y="219075"/>
                    </a:cubicBezTo>
                    <a:cubicBezTo>
                      <a:pt x="51991" y="217090"/>
                      <a:pt x="55563" y="213915"/>
                      <a:pt x="57150" y="211931"/>
                    </a:cubicBezTo>
                    <a:cubicBezTo>
                      <a:pt x="58738" y="209947"/>
                      <a:pt x="57548" y="210344"/>
                      <a:pt x="59532" y="207169"/>
                    </a:cubicBezTo>
                    <a:cubicBezTo>
                      <a:pt x="61516" y="203994"/>
                      <a:pt x="67470" y="198040"/>
                      <a:pt x="69057" y="192881"/>
                    </a:cubicBezTo>
                    <a:cubicBezTo>
                      <a:pt x="70644" y="187722"/>
                      <a:pt x="69057" y="176213"/>
                      <a:pt x="69057" y="176213"/>
                    </a:cubicBezTo>
                    <a:lnTo>
                      <a:pt x="69057" y="164306"/>
                    </a:lnTo>
                    <a:lnTo>
                      <a:pt x="69057" y="154781"/>
                    </a:lnTo>
                    <a:cubicBezTo>
                      <a:pt x="69057" y="151606"/>
                      <a:pt x="65485" y="147637"/>
                      <a:pt x="69057" y="145256"/>
                    </a:cubicBezTo>
                    <a:cubicBezTo>
                      <a:pt x="72629" y="142875"/>
                      <a:pt x="85329" y="142478"/>
                      <a:pt x="90488" y="140494"/>
                    </a:cubicBezTo>
                    <a:cubicBezTo>
                      <a:pt x="95647" y="138510"/>
                      <a:pt x="97632" y="138509"/>
                      <a:pt x="100013" y="133350"/>
                    </a:cubicBezTo>
                    <a:cubicBezTo>
                      <a:pt x="102394" y="128191"/>
                      <a:pt x="103584" y="114697"/>
                      <a:pt x="104775" y="109538"/>
                    </a:cubicBezTo>
                    <a:cubicBezTo>
                      <a:pt x="105966" y="104379"/>
                      <a:pt x="103585" y="105172"/>
                      <a:pt x="107157" y="102394"/>
                    </a:cubicBezTo>
                    <a:cubicBezTo>
                      <a:pt x="110729" y="99616"/>
                      <a:pt x="123032" y="100013"/>
                      <a:pt x="126207" y="92869"/>
                    </a:cubicBezTo>
                    <a:cubicBezTo>
                      <a:pt x="129382" y="85725"/>
                      <a:pt x="126207" y="59531"/>
                      <a:pt x="126207" y="59531"/>
                    </a:cubicBezTo>
                    <a:cubicBezTo>
                      <a:pt x="126207" y="52387"/>
                      <a:pt x="123826" y="52784"/>
                      <a:pt x="126207" y="50006"/>
                    </a:cubicBezTo>
                    <a:cubicBezTo>
                      <a:pt x="128588" y="47228"/>
                      <a:pt x="138510" y="48022"/>
                      <a:pt x="140494" y="42863"/>
                    </a:cubicBezTo>
                    <a:cubicBezTo>
                      <a:pt x="142478" y="37704"/>
                      <a:pt x="138510" y="25003"/>
                      <a:pt x="138113" y="19050"/>
                    </a:cubicBezTo>
                    <a:cubicBezTo>
                      <a:pt x="137716" y="13097"/>
                      <a:pt x="138113" y="7144"/>
                      <a:pt x="138113" y="7144"/>
                    </a:cubicBezTo>
                    <a:lnTo>
                      <a:pt x="138113" y="0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 bwMode="auto">
              <a:xfrm>
                <a:off x="185906" y="4729589"/>
                <a:ext cx="839026" cy="762974"/>
              </a:xfrm>
              <a:custGeom>
                <a:avLst/>
                <a:gdLst>
                  <a:gd name="connsiteX0" fmla="*/ 450 w 836269"/>
                  <a:gd name="connsiteY0" fmla="*/ 762176 h 762176"/>
                  <a:gd name="connsiteX1" fmla="*/ 2831 w 836269"/>
                  <a:gd name="connsiteY1" fmla="*/ 712170 h 762176"/>
                  <a:gd name="connsiteX2" fmla="*/ 21881 w 836269"/>
                  <a:gd name="connsiteY2" fmla="*/ 709788 h 762176"/>
                  <a:gd name="connsiteX3" fmla="*/ 24262 w 836269"/>
                  <a:gd name="connsiteY3" fmla="*/ 707407 h 762176"/>
                  <a:gd name="connsiteX4" fmla="*/ 31406 w 836269"/>
                  <a:gd name="connsiteY4" fmla="*/ 693120 h 762176"/>
                  <a:gd name="connsiteX5" fmla="*/ 33787 w 836269"/>
                  <a:gd name="connsiteY5" fmla="*/ 681213 h 762176"/>
                  <a:gd name="connsiteX6" fmla="*/ 36169 w 836269"/>
                  <a:gd name="connsiteY6" fmla="*/ 676451 h 762176"/>
                  <a:gd name="connsiteX7" fmla="*/ 48075 w 836269"/>
                  <a:gd name="connsiteY7" fmla="*/ 676451 h 762176"/>
                  <a:gd name="connsiteX8" fmla="*/ 62362 w 836269"/>
                  <a:gd name="connsiteY8" fmla="*/ 676451 h 762176"/>
                  <a:gd name="connsiteX9" fmla="*/ 74269 w 836269"/>
                  <a:gd name="connsiteY9" fmla="*/ 674070 h 762176"/>
                  <a:gd name="connsiteX10" fmla="*/ 81412 w 836269"/>
                  <a:gd name="connsiteY10" fmla="*/ 674070 h 762176"/>
                  <a:gd name="connsiteX11" fmla="*/ 81412 w 836269"/>
                  <a:gd name="connsiteY11" fmla="*/ 662163 h 762176"/>
                  <a:gd name="connsiteX12" fmla="*/ 83794 w 836269"/>
                  <a:gd name="connsiteY12" fmla="*/ 652638 h 762176"/>
                  <a:gd name="connsiteX13" fmla="*/ 83794 w 836269"/>
                  <a:gd name="connsiteY13" fmla="*/ 645495 h 762176"/>
                  <a:gd name="connsiteX14" fmla="*/ 86175 w 836269"/>
                  <a:gd name="connsiteY14" fmla="*/ 635970 h 762176"/>
                  <a:gd name="connsiteX15" fmla="*/ 95700 w 836269"/>
                  <a:gd name="connsiteY15" fmla="*/ 635970 h 762176"/>
                  <a:gd name="connsiteX16" fmla="*/ 100462 w 836269"/>
                  <a:gd name="connsiteY16" fmla="*/ 635970 h 762176"/>
                  <a:gd name="connsiteX17" fmla="*/ 109987 w 836269"/>
                  <a:gd name="connsiteY17" fmla="*/ 628826 h 762176"/>
                  <a:gd name="connsiteX18" fmla="*/ 109987 w 836269"/>
                  <a:gd name="connsiteY18" fmla="*/ 614538 h 762176"/>
                  <a:gd name="connsiteX19" fmla="*/ 109987 w 836269"/>
                  <a:gd name="connsiteY19" fmla="*/ 607395 h 762176"/>
                  <a:gd name="connsiteX20" fmla="*/ 109987 w 836269"/>
                  <a:gd name="connsiteY20" fmla="*/ 602632 h 762176"/>
                  <a:gd name="connsiteX21" fmla="*/ 109987 w 836269"/>
                  <a:gd name="connsiteY21" fmla="*/ 593107 h 762176"/>
                  <a:gd name="connsiteX22" fmla="*/ 109987 w 836269"/>
                  <a:gd name="connsiteY22" fmla="*/ 583582 h 762176"/>
                  <a:gd name="connsiteX23" fmla="*/ 119512 w 836269"/>
                  <a:gd name="connsiteY23" fmla="*/ 578820 h 762176"/>
                  <a:gd name="connsiteX24" fmla="*/ 124275 w 836269"/>
                  <a:gd name="connsiteY24" fmla="*/ 557388 h 762176"/>
                  <a:gd name="connsiteX25" fmla="*/ 138562 w 836269"/>
                  <a:gd name="connsiteY25" fmla="*/ 555007 h 762176"/>
                  <a:gd name="connsiteX26" fmla="*/ 145706 w 836269"/>
                  <a:gd name="connsiteY26" fmla="*/ 555007 h 762176"/>
                  <a:gd name="connsiteX27" fmla="*/ 157612 w 836269"/>
                  <a:gd name="connsiteY27" fmla="*/ 555007 h 762176"/>
                  <a:gd name="connsiteX28" fmla="*/ 159994 w 836269"/>
                  <a:gd name="connsiteY28" fmla="*/ 543101 h 762176"/>
                  <a:gd name="connsiteX29" fmla="*/ 162375 w 836269"/>
                  <a:gd name="connsiteY29" fmla="*/ 538338 h 762176"/>
                  <a:gd name="connsiteX30" fmla="*/ 181425 w 836269"/>
                  <a:gd name="connsiteY30" fmla="*/ 535957 h 762176"/>
                  <a:gd name="connsiteX31" fmla="*/ 188569 w 836269"/>
                  <a:gd name="connsiteY31" fmla="*/ 535957 h 762176"/>
                  <a:gd name="connsiteX32" fmla="*/ 207619 w 836269"/>
                  <a:gd name="connsiteY32" fmla="*/ 535957 h 762176"/>
                  <a:gd name="connsiteX33" fmla="*/ 219525 w 836269"/>
                  <a:gd name="connsiteY33" fmla="*/ 538338 h 762176"/>
                  <a:gd name="connsiteX34" fmla="*/ 226669 w 836269"/>
                  <a:gd name="connsiteY34" fmla="*/ 538338 h 762176"/>
                  <a:gd name="connsiteX35" fmla="*/ 238575 w 836269"/>
                  <a:gd name="connsiteY35" fmla="*/ 528813 h 762176"/>
                  <a:gd name="connsiteX36" fmla="*/ 236194 w 836269"/>
                  <a:gd name="connsiteY36" fmla="*/ 519288 h 762176"/>
                  <a:gd name="connsiteX37" fmla="*/ 240956 w 836269"/>
                  <a:gd name="connsiteY37" fmla="*/ 519288 h 762176"/>
                  <a:gd name="connsiteX38" fmla="*/ 250481 w 836269"/>
                  <a:gd name="connsiteY38" fmla="*/ 519288 h 762176"/>
                  <a:gd name="connsiteX39" fmla="*/ 260006 w 836269"/>
                  <a:gd name="connsiteY39" fmla="*/ 519288 h 762176"/>
                  <a:gd name="connsiteX40" fmla="*/ 260006 w 836269"/>
                  <a:gd name="connsiteY40" fmla="*/ 509763 h 762176"/>
                  <a:gd name="connsiteX41" fmla="*/ 260006 w 836269"/>
                  <a:gd name="connsiteY41" fmla="*/ 505001 h 762176"/>
                  <a:gd name="connsiteX42" fmla="*/ 269531 w 836269"/>
                  <a:gd name="connsiteY42" fmla="*/ 500238 h 762176"/>
                  <a:gd name="connsiteX43" fmla="*/ 271912 w 836269"/>
                  <a:gd name="connsiteY43" fmla="*/ 490713 h 762176"/>
                  <a:gd name="connsiteX44" fmla="*/ 271912 w 836269"/>
                  <a:gd name="connsiteY44" fmla="*/ 481188 h 762176"/>
                  <a:gd name="connsiteX45" fmla="*/ 288581 w 836269"/>
                  <a:gd name="connsiteY45" fmla="*/ 478807 h 762176"/>
                  <a:gd name="connsiteX46" fmla="*/ 310012 w 836269"/>
                  <a:gd name="connsiteY46" fmla="*/ 478807 h 762176"/>
                  <a:gd name="connsiteX47" fmla="*/ 312394 w 836269"/>
                  <a:gd name="connsiteY47" fmla="*/ 471663 h 762176"/>
                  <a:gd name="connsiteX48" fmla="*/ 312394 w 836269"/>
                  <a:gd name="connsiteY48" fmla="*/ 464520 h 762176"/>
                  <a:gd name="connsiteX49" fmla="*/ 314775 w 836269"/>
                  <a:gd name="connsiteY49" fmla="*/ 462138 h 762176"/>
                  <a:gd name="connsiteX50" fmla="*/ 326681 w 836269"/>
                  <a:gd name="connsiteY50" fmla="*/ 462138 h 762176"/>
                  <a:gd name="connsiteX51" fmla="*/ 329062 w 836269"/>
                  <a:gd name="connsiteY51" fmla="*/ 462138 h 762176"/>
                  <a:gd name="connsiteX52" fmla="*/ 331444 w 836269"/>
                  <a:gd name="connsiteY52" fmla="*/ 445470 h 762176"/>
                  <a:gd name="connsiteX53" fmla="*/ 331444 w 836269"/>
                  <a:gd name="connsiteY53" fmla="*/ 440707 h 762176"/>
                  <a:gd name="connsiteX54" fmla="*/ 340969 w 836269"/>
                  <a:gd name="connsiteY54" fmla="*/ 438326 h 762176"/>
                  <a:gd name="connsiteX55" fmla="*/ 350494 w 836269"/>
                  <a:gd name="connsiteY55" fmla="*/ 438326 h 762176"/>
                  <a:gd name="connsiteX56" fmla="*/ 355256 w 836269"/>
                  <a:gd name="connsiteY56" fmla="*/ 426420 h 762176"/>
                  <a:gd name="connsiteX57" fmla="*/ 355256 w 836269"/>
                  <a:gd name="connsiteY57" fmla="*/ 416895 h 762176"/>
                  <a:gd name="connsiteX58" fmla="*/ 369544 w 836269"/>
                  <a:gd name="connsiteY58" fmla="*/ 416895 h 762176"/>
                  <a:gd name="connsiteX59" fmla="*/ 374306 w 836269"/>
                  <a:gd name="connsiteY59" fmla="*/ 416895 h 762176"/>
                  <a:gd name="connsiteX60" fmla="*/ 374306 w 836269"/>
                  <a:gd name="connsiteY60" fmla="*/ 404988 h 762176"/>
                  <a:gd name="connsiteX61" fmla="*/ 381450 w 836269"/>
                  <a:gd name="connsiteY61" fmla="*/ 400226 h 762176"/>
                  <a:gd name="connsiteX62" fmla="*/ 393356 w 836269"/>
                  <a:gd name="connsiteY62" fmla="*/ 400226 h 762176"/>
                  <a:gd name="connsiteX63" fmla="*/ 405262 w 836269"/>
                  <a:gd name="connsiteY63" fmla="*/ 400226 h 762176"/>
                  <a:gd name="connsiteX64" fmla="*/ 419550 w 836269"/>
                  <a:gd name="connsiteY64" fmla="*/ 400226 h 762176"/>
                  <a:gd name="connsiteX65" fmla="*/ 431456 w 836269"/>
                  <a:gd name="connsiteY65" fmla="*/ 400226 h 762176"/>
                  <a:gd name="connsiteX66" fmla="*/ 433837 w 836269"/>
                  <a:gd name="connsiteY66" fmla="*/ 385938 h 762176"/>
                  <a:gd name="connsiteX67" fmla="*/ 433837 w 836269"/>
                  <a:gd name="connsiteY67" fmla="*/ 378795 h 762176"/>
                  <a:gd name="connsiteX68" fmla="*/ 433837 w 836269"/>
                  <a:gd name="connsiteY68" fmla="*/ 376413 h 762176"/>
                  <a:gd name="connsiteX69" fmla="*/ 433837 w 836269"/>
                  <a:gd name="connsiteY69" fmla="*/ 366888 h 762176"/>
                  <a:gd name="connsiteX70" fmla="*/ 438600 w 836269"/>
                  <a:gd name="connsiteY70" fmla="*/ 359745 h 762176"/>
                  <a:gd name="connsiteX71" fmla="*/ 443362 w 836269"/>
                  <a:gd name="connsiteY71" fmla="*/ 359745 h 762176"/>
                  <a:gd name="connsiteX72" fmla="*/ 455269 w 836269"/>
                  <a:gd name="connsiteY72" fmla="*/ 359745 h 762176"/>
                  <a:gd name="connsiteX73" fmla="*/ 462412 w 836269"/>
                  <a:gd name="connsiteY73" fmla="*/ 359745 h 762176"/>
                  <a:gd name="connsiteX74" fmla="*/ 467175 w 836269"/>
                  <a:gd name="connsiteY74" fmla="*/ 359745 h 762176"/>
                  <a:gd name="connsiteX75" fmla="*/ 474319 w 836269"/>
                  <a:gd name="connsiteY75" fmla="*/ 350220 h 762176"/>
                  <a:gd name="connsiteX76" fmla="*/ 474319 w 836269"/>
                  <a:gd name="connsiteY76" fmla="*/ 338313 h 762176"/>
                  <a:gd name="connsiteX77" fmla="*/ 476700 w 836269"/>
                  <a:gd name="connsiteY77" fmla="*/ 335932 h 762176"/>
                  <a:gd name="connsiteX78" fmla="*/ 486225 w 836269"/>
                  <a:gd name="connsiteY78" fmla="*/ 335932 h 762176"/>
                  <a:gd name="connsiteX79" fmla="*/ 498131 w 836269"/>
                  <a:gd name="connsiteY79" fmla="*/ 335932 h 762176"/>
                  <a:gd name="connsiteX80" fmla="*/ 507656 w 836269"/>
                  <a:gd name="connsiteY80" fmla="*/ 335932 h 762176"/>
                  <a:gd name="connsiteX81" fmla="*/ 514800 w 836269"/>
                  <a:gd name="connsiteY81" fmla="*/ 331170 h 762176"/>
                  <a:gd name="connsiteX82" fmla="*/ 514800 w 836269"/>
                  <a:gd name="connsiteY82" fmla="*/ 321645 h 762176"/>
                  <a:gd name="connsiteX83" fmla="*/ 517181 w 836269"/>
                  <a:gd name="connsiteY83" fmla="*/ 312120 h 762176"/>
                  <a:gd name="connsiteX84" fmla="*/ 531469 w 836269"/>
                  <a:gd name="connsiteY84" fmla="*/ 312120 h 762176"/>
                  <a:gd name="connsiteX85" fmla="*/ 531469 w 836269"/>
                  <a:gd name="connsiteY85" fmla="*/ 297832 h 762176"/>
                  <a:gd name="connsiteX86" fmla="*/ 550519 w 836269"/>
                  <a:gd name="connsiteY86" fmla="*/ 290688 h 762176"/>
                  <a:gd name="connsiteX87" fmla="*/ 545756 w 836269"/>
                  <a:gd name="connsiteY87" fmla="*/ 281163 h 762176"/>
                  <a:gd name="connsiteX88" fmla="*/ 557662 w 836269"/>
                  <a:gd name="connsiteY88" fmla="*/ 276401 h 762176"/>
                  <a:gd name="connsiteX89" fmla="*/ 562425 w 836269"/>
                  <a:gd name="connsiteY89" fmla="*/ 274020 h 762176"/>
                  <a:gd name="connsiteX90" fmla="*/ 564806 w 836269"/>
                  <a:gd name="connsiteY90" fmla="*/ 257351 h 762176"/>
                  <a:gd name="connsiteX91" fmla="*/ 579094 w 836269"/>
                  <a:gd name="connsiteY91" fmla="*/ 254970 h 762176"/>
                  <a:gd name="connsiteX92" fmla="*/ 586237 w 836269"/>
                  <a:gd name="connsiteY92" fmla="*/ 254970 h 762176"/>
                  <a:gd name="connsiteX93" fmla="*/ 598144 w 836269"/>
                  <a:gd name="connsiteY93" fmla="*/ 254970 h 762176"/>
                  <a:gd name="connsiteX94" fmla="*/ 610050 w 836269"/>
                  <a:gd name="connsiteY94" fmla="*/ 254970 h 762176"/>
                  <a:gd name="connsiteX95" fmla="*/ 621956 w 836269"/>
                  <a:gd name="connsiteY95" fmla="*/ 254970 h 762176"/>
                  <a:gd name="connsiteX96" fmla="*/ 633862 w 836269"/>
                  <a:gd name="connsiteY96" fmla="*/ 254970 h 762176"/>
                  <a:gd name="connsiteX97" fmla="*/ 641006 w 836269"/>
                  <a:gd name="connsiteY97" fmla="*/ 231157 h 762176"/>
                  <a:gd name="connsiteX98" fmla="*/ 648150 w 836269"/>
                  <a:gd name="connsiteY98" fmla="*/ 224013 h 762176"/>
                  <a:gd name="connsiteX99" fmla="*/ 652912 w 836269"/>
                  <a:gd name="connsiteY99" fmla="*/ 214488 h 762176"/>
                  <a:gd name="connsiteX100" fmla="*/ 662437 w 836269"/>
                  <a:gd name="connsiteY100" fmla="*/ 207345 h 762176"/>
                  <a:gd name="connsiteX101" fmla="*/ 662437 w 836269"/>
                  <a:gd name="connsiteY101" fmla="*/ 200201 h 762176"/>
                  <a:gd name="connsiteX102" fmla="*/ 662437 w 836269"/>
                  <a:gd name="connsiteY102" fmla="*/ 181151 h 762176"/>
                  <a:gd name="connsiteX103" fmla="*/ 662437 w 836269"/>
                  <a:gd name="connsiteY103" fmla="*/ 169245 h 762176"/>
                  <a:gd name="connsiteX104" fmla="*/ 662437 w 836269"/>
                  <a:gd name="connsiteY104" fmla="*/ 159720 h 762176"/>
                  <a:gd name="connsiteX105" fmla="*/ 664819 w 836269"/>
                  <a:gd name="connsiteY105" fmla="*/ 152576 h 762176"/>
                  <a:gd name="connsiteX106" fmla="*/ 671962 w 836269"/>
                  <a:gd name="connsiteY106" fmla="*/ 150195 h 762176"/>
                  <a:gd name="connsiteX107" fmla="*/ 676725 w 836269"/>
                  <a:gd name="connsiteY107" fmla="*/ 150195 h 762176"/>
                  <a:gd name="connsiteX108" fmla="*/ 681487 w 836269"/>
                  <a:gd name="connsiteY108" fmla="*/ 150195 h 762176"/>
                  <a:gd name="connsiteX109" fmla="*/ 688631 w 836269"/>
                  <a:gd name="connsiteY109" fmla="*/ 150195 h 762176"/>
                  <a:gd name="connsiteX110" fmla="*/ 688631 w 836269"/>
                  <a:gd name="connsiteY110" fmla="*/ 133526 h 762176"/>
                  <a:gd name="connsiteX111" fmla="*/ 693394 w 836269"/>
                  <a:gd name="connsiteY111" fmla="*/ 133526 h 762176"/>
                  <a:gd name="connsiteX112" fmla="*/ 700537 w 836269"/>
                  <a:gd name="connsiteY112" fmla="*/ 121620 h 762176"/>
                  <a:gd name="connsiteX113" fmla="*/ 700537 w 836269"/>
                  <a:gd name="connsiteY113" fmla="*/ 114476 h 762176"/>
                  <a:gd name="connsiteX114" fmla="*/ 717206 w 836269"/>
                  <a:gd name="connsiteY114" fmla="*/ 109713 h 762176"/>
                  <a:gd name="connsiteX115" fmla="*/ 717206 w 836269"/>
                  <a:gd name="connsiteY115" fmla="*/ 93045 h 762176"/>
                  <a:gd name="connsiteX116" fmla="*/ 721969 w 836269"/>
                  <a:gd name="connsiteY116" fmla="*/ 88282 h 762176"/>
                  <a:gd name="connsiteX117" fmla="*/ 736256 w 836269"/>
                  <a:gd name="connsiteY117" fmla="*/ 88282 h 762176"/>
                  <a:gd name="connsiteX118" fmla="*/ 736256 w 836269"/>
                  <a:gd name="connsiteY118" fmla="*/ 76376 h 762176"/>
                  <a:gd name="connsiteX119" fmla="*/ 736256 w 836269"/>
                  <a:gd name="connsiteY119" fmla="*/ 69232 h 762176"/>
                  <a:gd name="connsiteX120" fmla="*/ 755306 w 836269"/>
                  <a:gd name="connsiteY120" fmla="*/ 69232 h 762176"/>
                  <a:gd name="connsiteX121" fmla="*/ 767212 w 836269"/>
                  <a:gd name="connsiteY121" fmla="*/ 69232 h 762176"/>
                  <a:gd name="connsiteX122" fmla="*/ 779119 w 836269"/>
                  <a:gd name="connsiteY122" fmla="*/ 66851 h 762176"/>
                  <a:gd name="connsiteX123" fmla="*/ 788644 w 836269"/>
                  <a:gd name="connsiteY123" fmla="*/ 57326 h 762176"/>
                  <a:gd name="connsiteX124" fmla="*/ 788644 w 836269"/>
                  <a:gd name="connsiteY124" fmla="*/ 43038 h 762176"/>
                  <a:gd name="connsiteX125" fmla="*/ 791025 w 836269"/>
                  <a:gd name="connsiteY125" fmla="*/ 33513 h 762176"/>
                  <a:gd name="connsiteX126" fmla="*/ 791025 w 836269"/>
                  <a:gd name="connsiteY126" fmla="*/ 16845 h 762176"/>
                  <a:gd name="connsiteX127" fmla="*/ 791025 w 836269"/>
                  <a:gd name="connsiteY127" fmla="*/ 2557 h 762176"/>
                  <a:gd name="connsiteX128" fmla="*/ 814837 w 836269"/>
                  <a:gd name="connsiteY128" fmla="*/ 176 h 762176"/>
                  <a:gd name="connsiteX129" fmla="*/ 826744 w 836269"/>
                  <a:gd name="connsiteY129" fmla="*/ 176 h 762176"/>
                  <a:gd name="connsiteX130" fmla="*/ 836269 w 836269"/>
                  <a:gd name="connsiteY130" fmla="*/ 176 h 762176"/>
                  <a:gd name="connsiteX131" fmla="*/ 836269 w 836269"/>
                  <a:gd name="connsiteY131" fmla="*/ 176 h 76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836269" h="762176">
                    <a:moveTo>
                      <a:pt x="450" y="762176"/>
                    </a:moveTo>
                    <a:cubicBezTo>
                      <a:pt x="-146" y="741538"/>
                      <a:pt x="-741" y="720901"/>
                      <a:pt x="2831" y="712170"/>
                    </a:cubicBezTo>
                    <a:cubicBezTo>
                      <a:pt x="6403" y="703439"/>
                      <a:pt x="18309" y="710582"/>
                      <a:pt x="21881" y="709788"/>
                    </a:cubicBezTo>
                    <a:cubicBezTo>
                      <a:pt x="25453" y="708994"/>
                      <a:pt x="22675" y="710185"/>
                      <a:pt x="24262" y="707407"/>
                    </a:cubicBezTo>
                    <a:cubicBezTo>
                      <a:pt x="25849" y="704629"/>
                      <a:pt x="29819" y="697486"/>
                      <a:pt x="31406" y="693120"/>
                    </a:cubicBezTo>
                    <a:cubicBezTo>
                      <a:pt x="32993" y="688754"/>
                      <a:pt x="32993" y="683991"/>
                      <a:pt x="33787" y="681213"/>
                    </a:cubicBezTo>
                    <a:cubicBezTo>
                      <a:pt x="34581" y="678435"/>
                      <a:pt x="33788" y="677245"/>
                      <a:pt x="36169" y="676451"/>
                    </a:cubicBezTo>
                    <a:cubicBezTo>
                      <a:pt x="38550" y="675657"/>
                      <a:pt x="48075" y="676451"/>
                      <a:pt x="48075" y="676451"/>
                    </a:cubicBezTo>
                    <a:cubicBezTo>
                      <a:pt x="52440" y="676451"/>
                      <a:pt x="57996" y="676848"/>
                      <a:pt x="62362" y="676451"/>
                    </a:cubicBezTo>
                    <a:cubicBezTo>
                      <a:pt x="66728" y="676054"/>
                      <a:pt x="71094" y="674467"/>
                      <a:pt x="74269" y="674070"/>
                    </a:cubicBezTo>
                    <a:cubicBezTo>
                      <a:pt x="77444" y="673673"/>
                      <a:pt x="80221" y="676055"/>
                      <a:pt x="81412" y="674070"/>
                    </a:cubicBezTo>
                    <a:cubicBezTo>
                      <a:pt x="82603" y="672085"/>
                      <a:pt x="81015" y="665735"/>
                      <a:pt x="81412" y="662163"/>
                    </a:cubicBezTo>
                    <a:cubicBezTo>
                      <a:pt x="81809" y="658591"/>
                      <a:pt x="83397" y="655416"/>
                      <a:pt x="83794" y="652638"/>
                    </a:cubicBezTo>
                    <a:cubicBezTo>
                      <a:pt x="84191" y="649860"/>
                      <a:pt x="83397" y="648273"/>
                      <a:pt x="83794" y="645495"/>
                    </a:cubicBezTo>
                    <a:cubicBezTo>
                      <a:pt x="84191" y="642717"/>
                      <a:pt x="84191" y="637557"/>
                      <a:pt x="86175" y="635970"/>
                    </a:cubicBezTo>
                    <a:cubicBezTo>
                      <a:pt x="88159" y="634382"/>
                      <a:pt x="95700" y="635970"/>
                      <a:pt x="95700" y="635970"/>
                    </a:cubicBezTo>
                    <a:cubicBezTo>
                      <a:pt x="98081" y="635970"/>
                      <a:pt x="98081" y="637161"/>
                      <a:pt x="100462" y="635970"/>
                    </a:cubicBezTo>
                    <a:cubicBezTo>
                      <a:pt x="102843" y="634779"/>
                      <a:pt x="108399" y="632398"/>
                      <a:pt x="109987" y="628826"/>
                    </a:cubicBezTo>
                    <a:cubicBezTo>
                      <a:pt x="111575" y="625254"/>
                      <a:pt x="109987" y="614538"/>
                      <a:pt x="109987" y="614538"/>
                    </a:cubicBezTo>
                    <a:lnTo>
                      <a:pt x="109987" y="607395"/>
                    </a:lnTo>
                    <a:lnTo>
                      <a:pt x="109987" y="602632"/>
                    </a:lnTo>
                    <a:lnTo>
                      <a:pt x="109987" y="593107"/>
                    </a:lnTo>
                    <a:cubicBezTo>
                      <a:pt x="109987" y="589932"/>
                      <a:pt x="108400" y="585963"/>
                      <a:pt x="109987" y="583582"/>
                    </a:cubicBezTo>
                    <a:cubicBezTo>
                      <a:pt x="111575" y="581201"/>
                      <a:pt x="117131" y="583186"/>
                      <a:pt x="119512" y="578820"/>
                    </a:cubicBezTo>
                    <a:cubicBezTo>
                      <a:pt x="121893" y="574454"/>
                      <a:pt x="121100" y="561357"/>
                      <a:pt x="124275" y="557388"/>
                    </a:cubicBezTo>
                    <a:cubicBezTo>
                      <a:pt x="127450" y="553419"/>
                      <a:pt x="134990" y="555404"/>
                      <a:pt x="138562" y="555007"/>
                    </a:cubicBezTo>
                    <a:cubicBezTo>
                      <a:pt x="142134" y="554610"/>
                      <a:pt x="145706" y="555007"/>
                      <a:pt x="145706" y="555007"/>
                    </a:cubicBezTo>
                    <a:cubicBezTo>
                      <a:pt x="148881" y="555007"/>
                      <a:pt x="155231" y="556991"/>
                      <a:pt x="157612" y="555007"/>
                    </a:cubicBezTo>
                    <a:cubicBezTo>
                      <a:pt x="159993" y="553023"/>
                      <a:pt x="159200" y="545879"/>
                      <a:pt x="159994" y="543101"/>
                    </a:cubicBezTo>
                    <a:cubicBezTo>
                      <a:pt x="160788" y="540323"/>
                      <a:pt x="158803" y="539529"/>
                      <a:pt x="162375" y="538338"/>
                    </a:cubicBezTo>
                    <a:cubicBezTo>
                      <a:pt x="165947" y="537147"/>
                      <a:pt x="177059" y="536354"/>
                      <a:pt x="181425" y="535957"/>
                    </a:cubicBezTo>
                    <a:cubicBezTo>
                      <a:pt x="185791" y="535560"/>
                      <a:pt x="188569" y="535957"/>
                      <a:pt x="188569" y="535957"/>
                    </a:cubicBezTo>
                    <a:cubicBezTo>
                      <a:pt x="192935" y="535957"/>
                      <a:pt x="202460" y="535560"/>
                      <a:pt x="207619" y="535957"/>
                    </a:cubicBezTo>
                    <a:cubicBezTo>
                      <a:pt x="212778" y="536354"/>
                      <a:pt x="216350" y="537941"/>
                      <a:pt x="219525" y="538338"/>
                    </a:cubicBezTo>
                    <a:cubicBezTo>
                      <a:pt x="222700" y="538735"/>
                      <a:pt x="223494" y="539925"/>
                      <a:pt x="226669" y="538338"/>
                    </a:cubicBezTo>
                    <a:cubicBezTo>
                      <a:pt x="229844" y="536751"/>
                      <a:pt x="236988" y="531988"/>
                      <a:pt x="238575" y="528813"/>
                    </a:cubicBezTo>
                    <a:cubicBezTo>
                      <a:pt x="240162" y="525638"/>
                      <a:pt x="235797" y="520875"/>
                      <a:pt x="236194" y="519288"/>
                    </a:cubicBezTo>
                    <a:cubicBezTo>
                      <a:pt x="236591" y="517701"/>
                      <a:pt x="240956" y="519288"/>
                      <a:pt x="240956" y="519288"/>
                    </a:cubicBezTo>
                    <a:lnTo>
                      <a:pt x="250481" y="519288"/>
                    </a:lnTo>
                    <a:cubicBezTo>
                      <a:pt x="253656" y="519288"/>
                      <a:pt x="258419" y="520875"/>
                      <a:pt x="260006" y="519288"/>
                    </a:cubicBezTo>
                    <a:lnTo>
                      <a:pt x="260006" y="509763"/>
                    </a:lnTo>
                    <a:cubicBezTo>
                      <a:pt x="260006" y="507382"/>
                      <a:pt x="258419" y="506588"/>
                      <a:pt x="260006" y="505001"/>
                    </a:cubicBezTo>
                    <a:cubicBezTo>
                      <a:pt x="261593" y="503414"/>
                      <a:pt x="267547" y="502619"/>
                      <a:pt x="269531" y="500238"/>
                    </a:cubicBezTo>
                    <a:cubicBezTo>
                      <a:pt x="271515" y="497857"/>
                      <a:pt x="271515" y="493888"/>
                      <a:pt x="271912" y="490713"/>
                    </a:cubicBezTo>
                    <a:cubicBezTo>
                      <a:pt x="272309" y="487538"/>
                      <a:pt x="269134" y="483172"/>
                      <a:pt x="271912" y="481188"/>
                    </a:cubicBezTo>
                    <a:cubicBezTo>
                      <a:pt x="274690" y="479204"/>
                      <a:pt x="282231" y="479204"/>
                      <a:pt x="288581" y="478807"/>
                    </a:cubicBezTo>
                    <a:cubicBezTo>
                      <a:pt x="294931" y="478410"/>
                      <a:pt x="306043" y="479998"/>
                      <a:pt x="310012" y="478807"/>
                    </a:cubicBezTo>
                    <a:cubicBezTo>
                      <a:pt x="313981" y="477616"/>
                      <a:pt x="311997" y="474044"/>
                      <a:pt x="312394" y="471663"/>
                    </a:cubicBezTo>
                    <a:cubicBezTo>
                      <a:pt x="312791" y="469282"/>
                      <a:pt x="311997" y="466107"/>
                      <a:pt x="312394" y="464520"/>
                    </a:cubicBezTo>
                    <a:cubicBezTo>
                      <a:pt x="312791" y="462933"/>
                      <a:pt x="312394" y="462535"/>
                      <a:pt x="314775" y="462138"/>
                    </a:cubicBezTo>
                    <a:cubicBezTo>
                      <a:pt x="317156" y="461741"/>
                      <a:pt x="326681" y="462138"/>
                      <a:pt x="326681" y="462138"/>
                    </a:cubicBezTo>
                    <a:cubicBezTo>
                      <a:pt x="329062" y="462138"/>
                      <a:pt x="328268" y="464916"/>
                      <a:pt x="329062" y="462138"/>
                    </a:cubicBezTo>
                    <a:cubicBezTo>
                      <a:pt x="329856" y="459360"/>
                      <a:pt x="331047" y="449042"/>
                      <a:pt x="331444" y="445470"/>
                    </a:cubicBezTo>
                    <a:cubicBezTo>
                      <a:pt x="331841" y="441898"/>
                      <a:pt x="329857" y="441898"/>
                      <a:pt x="331444" y="440707"/>
                    </a:cubicBezTo>
                    <a:cubicBezTo>
                      <a:pt x="333031" y="439516"/>
                      <a:pt x="337794" y="438723"/>
                      <a:pt x="340969" y="438326"/>
                    </a:cubicBezTo>
                    <a:cubicBezTo>
                      <a:pt x="344144" y="437929"/>
                      <a:pt x="348113" y="440310"/>
                      <a:pt x="350494" y="438326"/>
                    </a:cubicBezTo>
                    <a:cubicBezTo>
                      <a:pt x="352875" y="436342"/>
                      <a:pt x="354462" y="429992"/>
                      <a:pt x="355256" y="426420"/>
                    </a:cubicBezTo>
                    <a:cubicBezTo>
                      <a:pt x="356050" y="422848"/>
                      <a:pt x="352875" y="418482"/>
                      <a:pt x="355256" y="416895"/>
                    </a:cubicBezTo>
                    <a:cubicBezTo>
                      <a:pt x="357637" y="415308"/>
                      <a:pt x="369544" y="416895"/>
                      <a:pt x="369544" y="416895"/>
                    </a:cubicBezTo>
                    <a:cubicBezTo>
                      <a:pt x="372719" y="416895"/>
                      <a:pt x="373512" y="418880"/>
                      <a:pt x="374306" y="416895"/>
                    </a:cubicBezTo>
                    <a:cubicBezTo>
                      <a:pt x="375100" y="414910"/>
                      <a:pt x="373115" y="407766"/>
                      <a:pt x="374306" y="404988"/>
                    </a:cubicBezTo>
                    <a:cubicBezTo>
                      <a:pt x="375497" y="402210"/>
                      <a:pt x="378275" y="401020"/>
                      <a:pt x="381450" y="400226"/>
                    </a:cubicBezTo>
                    <a:cubicBezTo>
                      <a:pt x="384625" y="399432"/>
                      <a:pt x="393356" y="400226"/>
                      <a:pt x="393356" y="400226"/>
                    </a:cubicBezTo>
                    <a:lnTo>
                      <a:pt x="405262" y="400226"/>
                    </a:lnTo>
                    <a:lnTo>
                      <a:pt x="419550" y="400226"/>
                    </a:lnTo>
                    <a:cubicBezTo>
                      <a:pt x="423916" y="400226"/>
                      <a:pt x="429075" y="402607"/>
                      <a:pt x="431456" y="400226"/>
                    </a:cubicBezTo>
                    <a:cubicBezTo>
                      <a:pt x="433837" y="397845"/>
                      <a:pt x="433440" y="389510"/>
                      <a:pt x="433837" y="385938"/>
                    </a:cubicBezTo>
                    <a:cubicBezTo>
                      <a:pt x="434234" y="382366"/>
                      <a:pt x="433837" y="378795"/>
                      <a:pt x="433837" y="378795"/>
                    </a:cubicBezTo>
                    <a:lnTo>
                      <a:pt x="433837" y="376413"/>
                    </a:lnTo>
                    <a:cubicBezTo>
                      <a:pt x="433837" y="374429"/>
                      <a:pt x="433043" y="369666"/>
                      <a:pt x="433837" y="366888"/>
                    </a:cubicBezTo>
                    <a:cubicBezTo>
                      <a:pt x="434631" y="364110"/>
                      <a:pt x="437013" y="360935"/>
                      <a:pt x="438600" y="359745"/>
                    </a:cubicBezTo>
                    <a:cubicBezTo>
                      <a:pt x="440187" y="358555"/>
                      <a:pt x="443362" y="359745"/>
                      <a:pt x="443362" y="359745"/>
                    </a:cubicBezTo>
                    <a:lnTo>
                      <a:pt x="455269" y="359745"/>
                    </a:lnTo>
                    <a:lnTo>
                      <a:pt x="462412" y="359745"/>
                    </a:lnTo>
                    <a:cubicBezTo>
                      <a:pt x="464396" y="359745"/>
                      <a:pt x="465191" y="361332"/>
                      <a:pt x="467175" y="359745"/>
                    </a:cubicBezTo>
                    <a:cubicBezTo>
                      <a:pt x="469159" y="358158"/>
                      <a:pt x="473128" y="353792"/>
                      <a:pt x="474319" y="350220"/>
                    </a:cubicBezTo>
                    <a:cubicBezTo>
                      <a:pt x="475510" y="346648"/>
                      <a:pt x="473922" y="340694"/>
                      <a:pt x="474319" y="338313"/>
                    </a:cubicBezTo>
                    <a:cubicBezTo>
                      <a:pt x="474716" y="335932"/>
                      <a:pt x="474716" y="336329"/>
                      <a:pt x="476700" y="335932"/>
                    </a:cubicBezTo>
                    <a:cubicBezTo>
                      <a:pt x="478684" y="335535"/>
                      <a:pt x="486225" y="335932"/>
                      <a:pt x="486225" y="335932"/>
                    </a:cubicBezTo>
                    <a:lnTo>
                      <a:pt x="498131" y="335932"/>
                    </a:lnTo>
                    <a:cubicBezTo>
                      <a:pt x="501703" y="335932"/>
                      <a:pt x="504878" y="336726"/>
                      <a:pt x="507656" y="335932"/>
                    </a:cubicBezTo>
                    <a:cubicBezTo>
                      <a:pt x="510434" y="335138"/>
                      <a:pt x="513609" y="333551"/>
                      <a:pt x="514800" y="331170"/>
                    </a:cubicBezTo>
                    <a:cubicBezTo>
                      <a:pt x="515991" y="328789"/>
                      <a:pt x="514403" y="324820"/>
                      <a:pt x="514800" y="321645"/>
                    </a:cubicBezTo>
                    <a:cubicBezTo>
                      <a:pt x="515197" y="318470"/>
                      <a:pt x="514403" y="313707"/>
                      <a:pt x="517181" y="312120"/>
                    </a:cubicBezTo>
                    <a:cubicBezTo>
                      <a:pt x="519959" y="310533"/>
                      <a:pt x="529088" y="314501"/>
                      <a:pt x="531469" y="312120"/>
                    </a:cubicBezTo>
                    <a:cubicBezTo>
                      <a:pt x="533850" y="309739"/>
                      <a:pt x="528294" y="301404"/>
                      <a:pt x="531469" y="297832"/>
                    </a:cubicBezTo>
                    <a:cubicBezTo>
                      <a:pt x="534644" y="294260"/>
                      <a:pt x="548138" y="293466"/>
                      <a:pt x="550519" y="290688"/>
                    </a:cubicBezTo>
                    <a:cubicBezTo>
                      <a:pt x="552900" y="287910"/>
                      <a:pt x="544566" y="283544"/>
                      <a:pt x="545756" y="281163"/>
                    </a:cubicBezTo>
                    <a:cubicBezTo>
                      <a:pt x="546946" y="278782"/>
                      <a:pt x="554884" y="277592"/>
                      <a:pt x="557662" y="276401"/>
                    </a:cubicBezTo>
                    <a:cubicBezTo>
                      <a:pt x="560440" y="275210"/>
                      <a:pt x="561234" y="277195"/>
                      <a:pt x="562425" y="274020"/>
                    </a:cubicBezTo>
                    <a:cubicBezTo>
                      <a:pt x="563616" y="270845"/>
                      <a:pt x="562028" y="260526"/>
                      <a:pt x="564806" y="257351"/>
                    </a:cubicBezTo>
                    <a:cubicBezTo>
                      <a:pt x="567584" y="254176"/>
                      <a:pt x="575522" y="255367"/>
                      <a:pt x="579094" y="254970"/>
                    </a:cubicBezTo>
                    <a:cubicBezTo>
                      <a:pt x="582666" y="254573"/>
                      <a:pt x="586237" y="254970"/>
                      <a:pt x="586237" y="254970"/>
                    </a:cubicBezTo>
                    <a:lnTo>
                      <a:pt x="598144" y="254970"/>
                    </a:lnTo>
                    <a:lnTo>
                      <a:pt x="610050" y="254970"/>
                    </a:lnTo>
                    <a:lnTo>
                      <a:pt x="621956" y="254970"/>
                    </a:lnTo>
                    <a:cubicBezTo>
                      <a:pt x="625925" y="254970"/>
                      <a:pt x="630687" y="258939"/>
                      <a:pt x="633862" y="254970"/>
                    </a:cubicBezTo>
                    <a:cubicBezTo>
                      <a:pt x="637037" y="251001"/>
                      <a:pt x="638625" y="236316"/>
                      <a:pt x="641006" y="231157"/>
                    </a:cubicBezTo>
                    <a:cubicBezTo>
                      <a:pt x="643387" y="225998"/>
                      <a:pt x="646166" y="226791"/>
                      <a:pt x="648150" y="224013"/>
                    </a:cubicBezTo>
                    <a:cubicBezTo>
                      <a:pt x="650134" y="221235"/>
                      <a:pt x="650531" y="217266"/>
                      <a:pt x="652912" y="214488"/>
                    </a:cubicBezTo>
                    <a:cubicBezTo>
                      <a:pt x="655293" y="211710"/>
                      <a:pt x="660850" y="209726"/>
                      <a:pt x="662437" y="207345"/>
                    </a:cubicBezTo>
                    <a:cubicBezTo>
                      <a:pt x="664025" y="204964"/>
                      <a:pt x="662437" y="200201"/>
                      <a:pt x="662437" y="200201"/>
                    </a:cubicBezTo>
                    <a:lnTo>
                      <a:pt x="662437" y="181151"/>
                    </a:lnTo>
                    <a:lnTo>
                      <a:pt x="662437" y="169245"/>
                    </a:lnTo>
                    <a:cubicBezTo>
                      <a:pt x="662437" y="165673"/>
                      <a:pt x="662040" y="162498"/>
                      <a:pt x="662437" y="159720"/>
                    </a:cubicBezTo>
                    <a:cubicBezTo>
                      <a:pt x="662834" y="156942"/>
                      <a:pt x="663232" y="154163"/>
                      <a:pt x="664819" y="152576"/>
                    </a:cubicBezTo>
                    <a:cubicBezTo>
                      <a:pt x="666406" y="150989"/>
                      <a:pt x="669978" y="150592"/>
                      <a:pt x="671962" y="150195"/>
                    </a:cubicBezTo>
                    <a:cubicBezTo>
                      <a:pt x="673946" y="149798"/>
                      <a:pt x="676725" y="150195"/>
                      <a:pt x="676725" y="150195"/>
                    </a:cubicBezTo>
                    <a:lnTo>
                      <a:pt x="681487" y="150195"/>
                    </a:lnTo>
                    <a:cubicBezTo>
                      <a:pt x="683471" y="150195"/>
                      <a:pt x="687440" y="152973"/>
                      <a:pt x="688631" y="150195"/>
                    </a:cubicBezTo>
                    <a:cubicBezTo>
                      <a:pt x="689822" y="147417"/>
                      <a:pt x="687837" y="136304"/>
                      <a:pt x="688631" y="133526"/>
                    </a:cubicBezTo>
                    <a:cubicBezTo>
                      <a:pt x="689425" y="130748"/>
                      <a:pt x="691410" y="135510"/>
                      <a:pt x="693394" y="133526"/>
                    </a:cubicBezTo>
                    <a:cubicBezTo>
                      <a:pt x="695378" y="131542"/>
                      <a:pt x="699347" y="124795"/>
                      <a:pt x="700537" y="121620"/>
                    </a:cubicBezTo>
                    <a:cubicBezTo>
                      <a:pt x="701727" y="118445"/>
                      <a:pt x="697759" y="116460"/>
                      <a:pt x="700537" y="114476"/>
                    </a:cubicBezTo>
                    <a:cubicBezTo>
                      <a:pt x="703315" y="112491"/>
                      <a:pt x="714428" y="113285"/>
                      <a:pt x="717206" y="109713"/>
                    </a:cubicBezTo>
                    <a:cubicBezTo>
                      <a:pt x="719984" y="106141"/>
                      <a:pt x="716412" y="96617"/>
                      <a:pt x="717206" y="93045"/>
                    </a:cubicBezTo>
                    <a:cubicBezTo>
                      <a:pt x="718000" y="89473"/>
                      <a:pt x="718794" y="89076"/>
                      <a:pt x="721969" y="88282"/>
                    </a:cubicBezTo>
                    <a:cubicBezTo>
                      <a:pt x="725144" y="87488"/>
                      <a:pt x="733875" y="90266"/>
                      <a:pt x="736256" y="88282"/>
                    </a:cubicBezTo>
                    <a:cubicBezTo>
                      <a:pt x="738637" y="86298"/>
                      <a:pt x="736256" y="76376"/>
                      <a:pt x="736256" y="76376"/>
                    </a:cubicBezTo>
                    <a:cubicBezTo>
                      <a:pt x="736256" y="73201"/>
                      <a:pt x="733081" y="70423"/>
                      <a:pt x="736256" y="69232"/>
                    </a:cubicBezTo>
                    <a:cubicBezTo>
                      <a:pt x="739431" y="68041"/>
                      <a:pt x="755306" y="69232"/>
                      <a:pt x="755306" y="69232"/>
                    </a:cubicBezTo>
                    <a:cubicBezTo>
                      <a:pt x="760465" y="69232"/>
                      <a:pt x="763243" y="69629"/>
                      <a:pt x="767212" y="69232"/>
                    </a:cubicBezTo>
                    <a:cubicBezTo>
                      <a:pt x="771181" y="68835"/>
                      <a:pt x="775547" y="68835"/>
                      <a:pt x="779119" y="66851"/>
                    </a:cubicBezTo>
                    <a:cubicBezTo>
                      <a:pt x="782691" y="64867"/>
                      <a:pt x="787057" y="61295"/>
                      <a:pt x="788644" y="57326"/>
                    </a:cubicBezTo>
                    <a:cubicBezTo>
                      <a:pt x="790232" y="53357"/>
                      <a:pt x="788247" y="47007"/>
                      <a:pt x="788644" y="43038"/>
                    </a:cubicBezTo>
                    <a:cubicBezTo>
                      <a:pt x="789041" y="39069"/>
                      <a:pt x="790628" y="37878"/>
                      <a:pt x="791025" y="33513"/>
                    </a:cubicBezTo>
                    <a:cubicBezTo>
                      <a:pt x="791422" y="29148"/>
                      <a:pt x="791025" y="16845"/>
                      <a:pt x="791025" y="16845"/>
                    </a:cubicBezTo>
                    <a:cubicBezTo>
                      <a:pt x="791025" y="11686"/>
                      <a:pt x="787056" y="5335"/>
                      <a:pt x="791025" y="2557"/>
                    </a:cubicBezTo>
                    <a:cubicBezTo>
                      <a:pt x="794994" y="-221"/>
                      <a:pt x="808884" y="573"/>
                      <a:pt x="814837" y="176"/>
                    </a:cubicBezTo>
                    <a:cubicBezTo>
                      <a:pt x="820790" y="-221"/>
                      <a:pt x="826744" y="176"/>
                      <a:pt x="826744" y="176"/>
                    </a:cubicBezTo>
                    <a:lnTo>
                      <a:pt x="836269" y="176"/>
                    </a:lnTo>
                    <a:lnTo>
                      <a:pt x="836269" y="176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 bwMode="auto">
              <a:xfrm>
                <a:off x="1001298" y="4462667"/>
                <a:ext cx="632222" cy="274009"/>
              </a:xfrm>
              <a:custGeom>
                <a:avLst/>
                <a:gdLst>
                  <a:gd name="connsiteX0" fmla="*/ 0 w 631561"/>
                  <a:gd name="connsiteY0" fmla="*/ 271462 h 274228"/>
                  <a:gd name="connsiteX1" fmla="*/ 50007 w 631561"/>
                  <a:gd name="connsiteY1" fmla="*/ 273843 h 274228"/>
                  <a:gd name="connsiteX2" fmla="*/ 52388 w 631561"/>
                  <a:gd name="connsiteY2" fmla="*/ 264318 h 274228"/>
                  <a:gd name="connsiteX3" fmla="*/ 52388 w 631561"/>
                  <a:gd name="connsiteY3" fmla="*/ 257175 h 274228"/>
                  <a:gd name="connsiteX4" fmla="*/ 52388 w 631561"/>
                  <a:gd name="connsiteY4" fmla="*/ 250031 h 274228"/>
                  <a:gd name="connsiteX5" fmla="*/ 80963 w 631561"/>
                  <a:gd name="connsiteY5" fmla="*/ 250031 h 274228"/>
                  <a:gd name="connsiteX6" fmla="*/ 92869 w 631561"/>
                  <a:gd name="connsiteY6" fmla="*/ 250031 h 274228"/>
                  <a:gd name="connsiteX7" fmla="*/ 107157 w 631561"/>
                  <a:gd name="connsiteY7" fmla="*/ 250031 h 274228"/>
                  <a:gd name="connsiteX8" fmla="*/ 116682 w 631561"/>
                  <a:gd name="connsiteY8" fmla="*/ 245268 h 274228"/>
                  <a:gd name="connsiteX9" fmla="*/ 116682 w 631561"/>
                  <a:gd name="connsiteY9" fmla="*/ 230981 h 274228"/>
                  <a:gd name="connsiteX10" fmla="*/ 133350 w 631561"/>
                  <a:gd name="connsiteY10" fmla="*/ 230981 h 274228"/>
                  <a:gd name="connsiteX11" fmla="*/ 145257 w 631561"/>
                  <a:gd name="connsiteY11" fmla="*/ 230981 h 274228"/>
                  <a:gd name="connsiteX12" fmla="*/ 157163 w 631561"/>
                  <a:gd name="connsiteY12" fmla="*/ 230981 h 274228"/>
                  <a:gd name="connsiteX13" fmla="*/ 157163 w 631561"/>
                  <a:gd name="connsiteY13" fmla="*/ 216693 h 274228"/>
                  <a:gd name="connsiteX14" fmla="*/ 157163 w 631561"/>
                  <a:gd name="connsiteY14" fmla="*/ 211931 h 274228"/>
                  <a:gd name="connsiteX15" fmla="*/ 173832 w 631561"/>
                  <a:gd name="connsiteY15" fmla="*/ 207168 h 274228"/>
                  <a:gd name="connsiteX16" fmla="*/ 195263 w 631561"/>
                  <a:gd name="connsiteY16" fmla="*/ 207168 h 274228"/>
                  <a:gd name="connsiteX17" fmla="*/ 209550 w 631561"/>
                  <a:gd name="connsiteY17" fmla="*/ 207168 h 274228"/>
                  <a:gd name="connsiteX18" fmla="*/ 211932 w 631561"/>
                  <a:gd name="connsiteY18" fmla="*/ 190500 h 274228"/>
                  <a:gd name="connsiteX19" fmla="*/ 214313 w 631561"/>
                  <a:gd name="connsiteY19" fmla="*/ 180975 h 274228"/>
                  <a:gd name="connsiteX20" fmla="*/ 230982 w 631561"/>
                  <a:gd name="connsiteY20" fmla="*/ 183356 h 274228"/>
                  <a:gd name="connsiteX21" fmla="*/ 233363 w 631561"/>
                  <a:gd name="connsiteY21" fmla="*/ 164306 h 274228"/>
                  <a:gd name="connsiteX22" fmla="*/ 254794 w 631561"/>
                  <a:gd name="connsiteY22" fmla="*/ 164306 h 274228"/>
                  <a:gd name="connsiteX23" fmla="*/ 261938 w 631561"/>
                  <a:gd name="connsiteY23" fmla="*/ 164306 h 274228"/>
                  <a:gd name="connsiteX24" fmla="*/ 264319 w 631561"/>
                  <a:gd name="connsiteY24" fmla="*/ 152400 h 274228"/>
                  <a:gd name="connsiteX25" fmla="*/ 264319 w 631561"/>
                  <a:gd name="connsiteY25" fmla="*/ 147637 h 274228"/>
                  <a:gd name="connsiteX26" fmla="*/ 285750 w 631561"/>
                  <a:gd name="connsiteY26" fmla="*/ 147637 h 274228"/>
                  <a:gd name="connsiteX27" fmla="*/ 304800 w 631561"/>
                  <a:gd name="connsiteY27" fmla="*/ 147637 h 274228"/>
                  <a:gd name="connsiteX28" fmla="*/ 326232 w 631561"/>
                  <a:gd name="connsiteY28" fmla="*/ 147637 h 274228"/>
                  <a:gd name="connsiteX29" fmla="*/ 326232 w 631561"/>
                  <a:gd name="connsiteY29" fmla="*/ 142875 h 274228"/>
                  <a:gd name="connsiteX30" fmla="*/ 326232 w 631561"/>
                  <a:gd name="connsiteY30" fmla="*/ 128587 h 274228"/>
                  <a:gd name="connsiteX31" fmla="*/ 328613 w 631561"/>
                  <a:gd name="connsiteY31" fmla="*/ 126206 h 274228"/>
                  <a:gd name="connsiteX32" fmla="*/ 350044 w 631561"/>
                  <a:gd name="connsiteY32" fmla="*/ 126206 h 274228"/>
                  <a:gd name="connsiteX33" fmla="*/ 369094 w 631561"/>
                  <a:gd name="connsiteY33" fmla="*/ 126206 h 274228"/>
                  <a:gd name="connsiteX34" fmla="*/ 397669 w 631561"/>
                  <a:gd name="connsiteY34" fmla="*/ 123825 h 274228"/>
                  <a:gd name="connsiteX35" fmla="*/ 411957 w 631561"/>
                  <a:gd name="connsiteY35" fmla="*/ 123825 h 274228"/>
                  <a:gd name="connsiteX36" fmla="*/ 426244 w 631561"/>
                  <a:gd name="connsiteY36" fmla="*/ 123825 h 274228"/>
                  <a:gd name="connsiteX37" fmla="*/ 433388 w 631561"/>
                  <a:gd name="connsiteY37" fmla="*/ 126206 h 274228"/>
                  <a:gd name="connsiteX38" fmla="*/ 435769 w 631561"/>
                  <a:gd name="connsiteY38" fmla="*/ 119062 h 274228"/>
                  <a:gd name="connsiteX39" fmla="*/ 435769 w 631561"/>
                  <a:gd name="connsiteY39" fmla="*/ 109537 h 274228"/>
                  <a:gd name="connsiteX40" fmla="*/ 435769 w 631561"/>
                  <a:gd name="connsiteY40" fmla="*/ 102393 h 274228"/>
                  <a:gd name="connsiteX41" fmla="*/ 457200 w 631561"/>
                  <a:gd name="connsiteY41" fmla="*/ 102393 h 274228"/>
                  <a:gd name="connsiteX42" fmla="*/ 457200 w 631561"/>
                  <a:gd name="connsiteY42" fmla="*/ 88106 h 274228"/>
                  <a:gd name="connsiteX43" fmla="*/ 457200 w 631561"/>
                  <a:gd name="connsiteY43" fmla="*/ 73818 h 274228"/>
                  <a:gd name="connsiteX44" fmla="*/ 457200 w 631561"/>
                  <a:gd name="connsiteY44" fmla="*/ 57150 h 274228"/>
                  <a:gd name="connsiteX45" fmla="*/ 481013 w 631561"/>
                  <a:gd name="connsiteY45" fmla="*/ 57150 h 274228"/>
                  <a:gd name="connsiteX46" fmla="*/ 500063 w 631561"/>
                  <a:gd name="connsiteY46" fmla="*/ 57150 h 274228"/>
                  <a:gd name="connsiteX47" fmla="*/ 514350 w 631561"/>
                  <a:gd name="connsiteY47" fmla="*/ 57150 h 274228"/>
                  <a:gd name="connsiteX48" fmla="*/ 538163 w 631561"/>
                  <a:gd name="connsiteY48" fmla="*/ 57150 h 274228"/>
                  <a:gd name="connsiteX49" fmla="*/ 545307 w 631561"/>
                  <a:gd name="connsiteY49" fmla="*/ 47625 h 274228"/>
                  <a:gd name="connsiteX50" fmla="*/ 545307 w 631561"/>
                  <a:gd name="connsiteY50" fmla="*/ 38100 h 274228"/>
                  <a:gd name="connsiteX51" fmla="*/ 559594 w 631561"/>
                  <a:gd name="connsiteY51" fmla="*/ 33337 h 274228"/>
                  <a:gd name="connsiteX52" fmla="*/ 573882 w 631561"/>
                  <a:gd name="connsiteY52" fmla="*/ 33337 h 274228"/>
                  <a:gd name="connsiteX53" fmla="*/ 590550 w 631561"/>
                  <a:gd name="connsiteY53" fmla="*/ 33337 h 274228"/>
                  <a:gd name="connsiteX54" fmla="*/ 604838 w 631561"/>
                  <a:gd name="connsiteY54" fmla="*/ 28575 h 274228"/>
                  <a:gd name="connsiteX55" fmla="*/ 604838 w 631561"/>
                  <a:gd name="connsiteY55" fmla="*/ 16668 h 274228"/>
                  <a:gd name="connsiteX56" fmla="*/ 607219 w 631561"/>
                  <a:gd name="connsiteY56" fmla="*/ 14287 h 274228"/>
                  <a:gd name="connsiteX57" fmla="*/ 623888 w 631561"/>
                  <a:gd name="connsiteY57" fmla="*/ 14287 h 274228"/>
                  <a:gd name="connsiteX58" fmla="*/ 631032 w 631561"/>
                  <a:gd name="connsiteY58" fmla="*/ 11906 h 274228"/>
                  <a:gd name="connsiteX59" fmla="*/ 631032 w 631561"/>
                  <a:gd name="connsiteY59" fmla="*/ 0 h 27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31561" h="274228">
                    <a:moveTo>
                      <a:pt x="0" y="271462"/>
                    </a:moveTo>
                    <a:cubicBezTo>
                      <a:pt x="20638" y="273248"/>
                      <a:pt x="41276" y="275034"/>
                      <a:pt x="50007" y="273843"/>
                    </a:cubicBezTo>
                    <a:cubicBezTo>
                      <a:pt x="58738" y="272652"/>
                      <a:pt x="51991" y="267096"/>
                      <a:pt x="52388" y="264318"/>
                    </a:cubicBezTo>
                    <a:cubicBezTo>
                      <a:pt x="52785" y="261540"/>
                      <a:pt x="52388" y="257175"/>
                      <a:pt x="52388" y="257175"/>
                    </a:cubicBezTo>
                    <a:cubicBezTo>
                      <a:pt x="52388" y="254794"/>
                      <a:pt x="47626" y="251222"/>
                      <a:pt x="52388" y="250031"/>
                    </a:cubicBezTo>
                    <a:cubicBezTo>
                      <a:pt x="57150" y="248840"/>
                      <a:pt x="80963" y="250031"/>
                      <a:pt x="80963" y="250031"/>
                    </a:cubicBezTo>
                    <a:lnTo>
                      <a:pt x="92869" y="250031"/>
                    </a:lnTo>
                    <a:cubicBezTo>
                      <a:pt x="97235" y="250031"/>
                      <a:pt x="103188" y="250825"/>
                      <a:pt x="107157" y="250031"/>
                    </a:cubicBezTo>
                    <a:cubicBezTo>
                      <a:pt x="111126" y="249237"/>
                      <a:pt x="115095" y="248443"/>
                      <a:pt x="116682" y="245268"/>
                    </a:cubicBezTo>
                    <a:cubicBezTo>
                      <a:pt x="118269" y="242093"/>
                      <a:pt x="113904" y="233362"/>
                      <a:pt x="116682" y="230981"/>
                    </a:cubicBezTo>
                    <a:cubicBezTo>
                      <a:pt x="119460" y="228600"/>
                      <a:pt x="133350" y="230981"/>
                      <a:pt x="133350" y="230981"/>
                    </a:cubicBezTo>
                    <a:lnTo>
                      <a:pt x="145257" y="230981"/>
                    </a:lnTo>
                    <a:cubicBezTo>
                      <a:pt x="149226" y="230981"/>
                      <a:pt x="155179" y="233362"/>
                      <a:pt x="157163" y="230981"/>
                    </a:cubicBezTo>
                    <a:cubicBezTo>
                      <a:pt x="159147" y="228600"/>
                      <a:pt x="157163" y="216693"/>
                      <a:pt x="157163" y="216693"/>
                    </a:cubicBezTo>
                    <a:cubicBezTo>
                      <a:pt x="157163" y="213518"/>
                      <a:pt x="154385" y="213518"/>
                      <a:pt x="157163" y="211931"/>
                    </a:cubicBezTo>
                    <a:cubicBezTo>
                      <a:pt x="159941" y="210344"/>
                      <a:pt x="167482" y="207962"/>
                      <a:pt x="173832" y="207168"/>
                    </a:cubicBezTo>
                    <a:cubicBezTo>
                      <a:pt x="180182" y="206374"/>
                      <a:pt x="195263" y="207168"/>
                      <a:pt x="195263" y="207168"/>
                    </a:cubicBezTo>
                    <a:cubicBezTo>
                      <a:pt x="201216" y="207168"/>
                      <a:pt x="206772" y="209946"/>
                      <a:pt x="209550" y="207168"/>
                    </a:cubicBezTo>
                    <a:cubicBezTo>
                      <a:pt x="212328" y="204390"/>
                      <a:pt x="211138" y="194865"/>
                      <a:pt x="211932" y="190500"/>
                    </a:cubicBezTo>
                    <a:cubicBezTo>
                      <a:pt x="212726" y="186135"/>
                      <a:pt x="211138" y="182166"/>
                      <a:pt x="214313" y="180975"/>
                    </a:cubicBezTo>
                    <a:cubicBezTo>
                      <a:pt x="217488" y="179784"/>
                      <a:pt x="227807" y="186134"/>
                      <a:pt x="230982" y="183356"/>
                    </a:cubicBezTo>
                    <a:cubicBezTo>
                      <a:pt x="234157" y="180578"/>
                      <a:pt x="229394" y="167481"/>
                      <a:pt x="233363" y="164306"/>
                    </a:cubicBezTo>
                    <a:cubicBezTo>
                      <a:pt x="237332" y="161131"/>
                      <a:pt x="254794" y="164306"/>
                      <a:pt x="254794" y="164306"/>
                    </a:cubicBezTo>
                    <a:cubicBezTo>
                      <a:pt x="259556" y="164306"/>
                      <a:pt x="260351" y="166290"/>
                      <a:pt x="261938" y="164306"/>
                    </a:cubicBezTo>
                    <a:cubicBezTo>
                      <a:pt x="263526" y="162322"/>
                      <a:pt x="263922" y="155178"/>
                      <a:pt x="264319" y="152400"/>
                    </a:cubicBezTo>
                    <a:cubicBezTo>
                      <a:pt x="264716" y="149622"/>
                      <a:pt x="260747" y="148431"/>
                      <a:pt x="264319" y="147637"/>
                    </a:cubicBezTo>
                    <a:cubicBezTo>
                      <a:pt x="267891" y="146843"/>
                      <a:pt x="285750" y="147637"/>
                      <a:pt x="285750" y="147637"/>
                    </a:cubicBezTo>
                    <a:lnTo>
                      <a:pt x="304800" y="147637"/>
                    </a:lnTo>
                    <a:cubicBezTo>
                      <a:pt x="311547" y="147637"/>
                      <a:pt x="322660" y="148431"/>
                      <a:pt x="326232" y="147637"/>
                    </a:cubicBezTo>
                    <a:cubicBezTo>
                      <a:pt x="329804" y="146843"/>
                      <a:pt x="326232" y="142875"/>
                      <a:pt x="326232" y="142875"/>
                    </a:cubicBezTo>
                    <a:cubicBezTo>
                      <a:pt x="326232" y="139700"/>
                      <a:pt x="325835" y="131365"/>
                      <a:pt x="326232" y="128587"/>
                    </a:cubicBezTo>
                    <a:cubicBezTo>
                      <a:pt x="326629" y="125809"/>
                      <a:pt x="324644" y="126603"/>
                      <a:pt x="328613" y="126206"/>
                    </a:cubicBezTo>
                    <a:cubicBezTo>
                      <a:pt x="332582" y="125809"/>
                      <a:pt x="350044" y="126206"/>
                      <a:pt x="350044" y="126206"/>
                    </a:cubicBezTo>
                    <a:cubicBezTo>
                      <a:pt x="356791" y="126206"/>
                      <a:pt x="361157" y="126603"/>
                      <a:pt x="369094" y="126206"/>
                    </a:cubicBezTo>
                    <a:cubicBezTo>
                      <a:pt x="377031" y="125809"/>
                      <a:pt x="390525" y="124222"/>
                      <a:pt x="397669" y="123825"/>
                    </a:cubicBezTo>
                    <a:cubicBezTo>
                      <a:pt x="404813" y="123428"/>
                      <a:pt x="411957" y="123825"/>
                      <a:pt x="411957" y="123825"/>
                    </a:cubicBezTo>
                    <a:cubicBezTo>
                      <a:pt x="416719" y="123825"/>
                      <a:pt x="422672" y="123428"/>
                      <a:pt x="426244" y="123825"/>
                    </a:cubicBezTo>
                    <a:cubicBezTo>
                      <a:pt x="429816" y="124222"/>
                      <a:pt x="431801" y="127000"/>
                      <a:pt x="433388" y="126206"/>
                    </a:cubicBezTo>
                    <a:cubicBezTo>
                      <a:pt x="434975" y="125412"/>
                      <a:pt x="435372" y="121840"/>
                      <a:pt x="435769" y="119062"/>
                    </a:cubicBezTo>
                    <a:cubicBezTo>
                      <a:pt x="436166" y="116284"/>
                      <a:pt x="435769" y="109537"/>
                      <a:pt x="435769" y="109537"/>
                    </a:cubicBezTo>
                    <a:cubicBezTo>
                      <a:pt x="435769" y="106759"/>
                      <a:pt x="432197" y="103584"/>
                      <a:pt x="435769" y="102393"/>
                    </a:cubicBezTo>
                    <a:cubicBezTo>
                      <a:pt x="439341" y="101202"/>
                      <a:pt x="453628" y="104774"/>
                      <a:pt x="457200" y="102393"/>
                    </a:cubicBezTo>
                    <a:cubicBezTo>
                      <a:pt x="460772" y="100012"/>
                      <a:pt x="457200" y="88106"/>
                      <a:pt x="457200" y="88106"/>
                    </a:cubicBezTo>
                    <a:lnTo>
                      <a:pt x="457200" y="73818"/>
                    </a:lnTo>
                    <a:cubicBezTo>
                      <a:pt x="457200" y="68659"/>
                      <a:pt x="453231" y="59928"/>
                      <a:pt x="457200" y="57150"/>
                    </a:cubicBezTo>
                    <a:cubicBezTo>
                      <a:pt x="461169" y="54372"/>
                      <a:pt x="481013" y="57150"/>
                      <a:pt x="481013" y="57150"/>
                    </a:cubicBezTo>
                    <a:lnTo>
                      <a:pt x="500063" y="57150"/>
                    </a:lnTo>
                    <a:lnTo>
                      <a:pt x="514350" y="57150"/>
                    </a:lnTo>
                    <a:cubicBezTo>
                      <a:pt x="520700" y="57150"/>
                      <a:pt x="533004" y="58737"/>
                      <a:pt x="538163" y="57150"/>
                    </a:cubicBezTo>
                    <a:cubicBezTo>
                      <a:pt x="543322" y="55563"/>
                      <a:pt x="544116" y="50800"/>
                      <a:pt x="545307" y="47625"/>
                    </a:cubicBezTo>
                    <a:cubicBezTo>
                      <a:pt x="546498" y="44450"/>
                      <a:pt x="542926" y="40481"/>
                      <a:pt x="545307" y="38100"/>
                    </a:cubicBezTo>
                    <a:cubicBezTo>
                      <a:pt x="547688" y="35719"/>
                      <a:pt x="554832" y="34131"/>
                      <a:pt x="559594" y="33337"/>
                    </a:cubicBezTo>
                    <a:cubicBezTo>
                      <a:pt x="564356" y="32543"/>
                      <a:pt x="573882" y="33337"/>
                      <a:pt x="573882" y="33337"/>
                    </a:cubicBezTo>
                    <a:cubicBezTo>
                      <a:pt x="579041" y="33337"/>
                      <a:pt x="585391" y="34131"/>
                      <a:pt x="590550" y="33337"/>
                    </a:cubicBezTo>
                    <a:cubicBezTo>
                      <a:pt x="595709" y="32543"/>
                      <a:pt x="602457" y="31353"/>
                      <a:pt x="604838" y="28575"/>
                    </a:cubicBezTo>
                    <a:cubicBezTo>
                      <a:pt x="607219" y="25797"/>
                      <a:pt x="604441" y="19049"/>
                      <a:pt x="604838" y="16668"/>
                    </a:cubicBezTo>
                    <a:cubicBezTo>
                      <a:pt x="605235" y="14287"/>
                      <a:pt x="604044" y="14684"/>
                      <a:pt x="607219" y="14287"/>
                    </a:cubicBezTo>
                    <a:cubicBezTo>
                      <a:pt x="610394" y="13890"/>
                      <a:pt x="619919" y="14684"/>
                      <a:pt x="623888" y="14287"/>
                    </a:cubicBezTo>
                    <a:cubicBezTo>
                      <a:pt x="627857" y="13890"/>
                      <a:pt x="629841" y="14287"/>
                      <a:pt x="631032" y="11906"/>
                    </a:cubicBezTo>
                    <a:cubicBezTo>
                      <a:pt x="632223" y="9525"/>
                      <a:pt x="631032" y="0"/>
                      <a:pt x="631032" y="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>
                <a:off x="1473988" y="4257160"/>
                <a:ext cx="596770" cy="262199"/>
              </a:xfrm>
              <a:custGeom>
                <a:avLst/>
                <a:gdLst>
                  <a:gd name="connsiteX0" fmla="*/ 0 w 592931"/>
                  <a:gd name="connsiteY0" fmla="*/ 261938 h 261938"/>
                  <a:gd name="connsiteX1" fmla="*/ 52388 w 592931"/>
                  <a:gd name="connsiteY1" fmla="*/ 259556 h 261938"/>
                  <a:gd name="connsiteX2" fmla="*/ 71438 w 592931"/>
                  <a:gd name="connsiteY2" fmla="*/ 247650 h 261938"/>
                  <a:gd name="connsiteX3" fmla="*/ 76200 w 592931"/>
                  <a:gd name="connsiteY3" fmla="*/ 238125 h 261938"/>
                  <a:gd name="connsiteX4" fmla="*/ 109538 w 592931"/>
                  <a:gd name="connsiteY4" fmla="*/ 233363 h 261938"/>
                  <a:gd name="connsiteX5" fmla="*/ 121444 w 592931"/>
                  <a:gd name="connsiteY5" fmla="*/ 235744 h 261938"/>
                  <a:gd name="connsiteX6" fmla="*/ 130969 w 592931"/>
                  <a:gd name="connsiteY6" fmla="*/ 221456 h 261938"/>
                  <a:gd name="connsiteX7" fmla="*/ 130969 w 592931"/>
                  <a:gd name="connsiteY7" fmla="*/ 214313 h 261938"/>
                  <a:gd name="connsiteX8" fmla="*/ 154781 w 592931"/>
                  <a:gd name="connsiteY8" fmla="*/ 216694 h 261938"/>
                  <a:gd name="connsiteX9" fmla="*/ 154781 w 592931"/>
                  <a:gd name="connsiteY9" fmla="*/ 200025 h 261938"/>
                  <a:gd name="connsiteX10" fmla="*/ 154781 w 592931"/>
                  <a:gd name="connsiteY10" fmla="*/ 190500 h 261938"/>
                  <a:gd name="connsiteX11" fmla="*/ 188119 w 592931"/>
                  <a:gd name="connsiteY11" fmla="*/ 192881 h 261938"/>
                  <a:gd name="connsiteX12" fmla="*/ 192881 w 592931"/>
                  <a:gd name="connsiteY12" fmla="*/ 192881 h 261938"/>
                  <a:gd name="connsiteX13" fmla="*/ 207169 w 592931"/>
                  <a:gd name="connsiteY13" fmla="*/ 192881 h 261938"/>
                  <a:gd name="connsiteX14" fmla="*/ 223838 w 592931"/>
                  <a:gd name="connsiteY14" fmla="*/ 192881 h 261938"/>
                  <a:gd name="connsiteX15" fmla="*/ 245269 w 592931"/>
                  <a:gd name="connsiteY15" fmla="*/ 192881 h 261938"/>
                  <a:gd name="connsiteX16" fmla="*/ 254794 w 592931"/>
                  <a:gd name="connsiteY16" fmla="*/ 192881 h 261938"/>
                  <a:gd name="connsiteX17" fmla="*/ 278606 w 592931"/>
                  <a:gd name="connsiteY17" fmla="*/ 192881 h 261938"/>
                  <a:gd name="connsiteX18" fmla="*/ 278606 w 592931"/>
                  <a:gd name="connsiteY18" fmla="*/ 180975 h 261938"/>
                  <a:gd name="connsiteX19" fmla="*/ 278606 w 592931"/>
                  <a:gd name="connsiteY19" fmla="*/ 166688 h 261938"/>
                  <a:gd name="connsiteX20" fmla="*/ 278606 w 592931"/>
                  <a:gd name="connsiteY20" fmla="*/ 154781 h 261938"/>
                  <a:gd name="connsiteX21" fmla="*/ 307181 w 592931"/>
                  <a:gd name="connsiteY21" fmla="*/ 152400 h 261938"/>
                  <a:gd name="connsiteX22" fmla="*/ 326231 w 592931"/>
                  <a:gd name="connsiteY22" fmla="*/ 152400 h 261938"/>
                  <a:gd name="connsiteX23" fmla="*/ 340519 w 592931"/>
                  <a:gd name="connsiteY23" fmla="*/ 152400 h 261938"/>
                  <a:gd name="connsiteX24" fmla="*/ 345281 w 592931"/>
                  <a:gd name="connsiteY24" fmla="*/ 138113 h 261938"/>
                  <a:gd name="connsiteX25" fmla="*/ 345281 w 592931"/>
                  <a:gd name="connsiteY25" fmla="*/ 123825 h 261938"/>
                  <a:gd name="connsiteX26" fmla="*/ 345281 w 592931"/>
                  <a:gd name="connsiteY26" fmla="*/ 111919 h 261938"/>
                  <a:gd name="connsiteX27" fmla="*/ 345281 w 592931"/>
                  <a:gd name="connsiteY27" fmla="*/ 95250 h 261938"/>
                  <a:gd name="connsiteX28" fmla="*/ 347663 w 592931"/>
                  <a:gd name="connsiteY28" fmla="*/ 85725 h 261938"/>
                  <a:gd name="connsiteX29" fmla="*/ 361950 w 592931"/>
                  <a:gd name="connsiteY29" fmla="*/ 85725 h 261938"/>
                  <a:gd name="connsiteX30" fmla="*/ 371475 w 592931"/>
                  <a:gd name="connsiteY30" fmla="*/ 83344 h 261938"/>
                  <a:gd name="connsiteX31" fmla="*/ 383381 w 592931"/>
                  <a:gd name="connsiteY31" fmla="*/ 83344 h 261938"/>
                  <a:gd name="connsiteX32" fmla="*/ 400050 w 592931"/>
                  <a:gd name="connsiteY32" fmla="*/ 83344 h 261938"/>
                  <a:gd name="connsiteX33" fmla="*/ 400050 w 592931"/>
                  <a:gd name="connsiteY33" fmla="*/ 66675 h 261938"/>
                  <a:gd name="connsiteX34" fmla="*/ 438150 w 592931"/>
                  <a:gd name="connsiteY34" fmla="*/ 61913 h 261938"/>
                  <a:gd name="connsiteX35" fmla="*/ 445294 w 592931"/>
                  <a:gd name="connsiteY35" fmla="*/ 61913 h 261938"/>
                  <a:gd name="connsiteX36" fmla="*/ 450056 w 592931"/>
                  <a:gd name="connsiteY36" fmla="*/ 61913 h 261938"/>
                  <a:gd name="connsiteX37" fmla="*/ 454819 w 592931"/>
                  <a:gd name="connsiteY37" fmla="*/ 59531 h 261938"/>
                  <a:gd name="connsiteX38" fmla="*/ 454819 w 592931"/>
                  <a:gd name="connsiteY38" fmla="*/ 50006 h 261938"/>
                  <a:gd name="connsiteX39" fmla="*/ 454819 w 592931"/>
                  <a:gd name="connsiteY39" fmla="*/ 40481 h 261938"/>
                  <a:gd name="connsiteX40" fmla="*/ 457200 w 592931"/>
                  <a:gd name="connsiteY40" fmla="*/ 28575 h 261938"/>
                  <a:gd name="connsiteX41" fmla="*/ 457200 w 592931"/>
                  <a:gd name="connsiteY41" fmla="*/ 21431 h 261938"/>
                  <a:gd name="connsiteX42" fmla="*/ 476250 w 592931"/>
                  <a:gd name="connsiteY42" fmla="*/ 19050 h 261938"/>
                  <a:gd name="connsiteX43" fmla="*/ 495300 w 592931"/>
                  <a:gd name="connsiteY43" fmla="*/ 19050 h 261938"/>
                  <a:gd name="connsiteX44" fmla="*/ 519113 w 592931"/>
                  <a:gd name="connsiteY44" fmla="*/ 19050 h 261938"/>
                  <a:gd name="connsiteX45" fmla="*/ 545306 w 592931"/>
                  <a:gd name="connsiteY45" fmla="*/ 19050 h 261938"/>
                  <a:gd name="connsiteX46" fmla="*/ 557213 w 592931"/>
                  <a:gd name="connsiteY46" fmla="*/ 19050 h 261938"/>
                  <a:gd name="connsiteX47" fmla="*/ 571500 w 592931"/>
                  <a:gd name="connsiteY47" fmla="*/ 19050 h 261938"/>
                  <a:gd name="connsiteX48" fmla="*/ 583406 w 592931"/>
                  <a:gd name="connsiteY48" fmla="*/ 19050 h 261938"/>
                  <a:gd name="connsiteX49" fmla="*/ 592931 w 592931"/>
                  <a:gd name="connsiteY49" fmla="*/ 19050 h 261938"/>
                  <a:gd name="connsiteX50" fmla="*/ 592931 w 592931"/>
                  <a:gd name="connsiteY50" fmla="*/ 9525 h 261938"/>
                  <a:gd name="connsiteX51" fmla="*/ 592931 w 592931"/>
                  <a:gd name="connsiteY51" fmla="*/ 0 h 2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2931" h="261938">
                    <a:moveTo>
                      <a:pt x="0" y="261938"/>
                    </a:moveTo>
                    <a:cubicBezTo>
                      <a:pt x="20241" y="261937"/>
                      <a:pt x="40482" y="261937"/>
                      <a:pt x="52388" y="259556"/>
                    </a:cubicBezTo>
                    <a:cubicBezTo>
                      <a:pt x="64294" y="257175"/>
                      <a:pt x="67469" y="251222"/>
                      <a:pt x="71438" y="247650"/>
                    </a:cubicBezTo>
                    <a:cubicBezTo>
                      <a:pt x="75407" y="244078"/>
                      <a:pt x="69850" y="240506"/>
                      <a:pt x="76200" y="238125"/>
                    </a:cubicBezTo>
                    <a:cubicBezTo>
                      <a:pt x="82550" y="235744"/>
                      <a:pt x="101997" y="233760"/>
                      <a:pt x="109538" y="233363"/>
                    </a:cubicBezTo>
                    <a:cubicBezTo>
                      <a:pt x="117079" y="232966"/>
                      <a:pt x="117872" y="237728"/>
                      <a:pt x="121444" y="235744"/>
                    </a:cubicBezTo>
                    <a:cubicBezTo>
                      <a:pt x="125016" y="233760"/>
                      <a:pt x="129382" y="225028"/>
                      <a:pt x="130969" y="221456"/>
                    </a:cubicBezTo>
                    <a:cubicBezTo>
                      <a:pt x="132557" y="217884"/>
                      <a:pt x="127000" y="215107"/>
                      <a:pt x="130969" y="214313"/>
                    </a:cubicBezTo>
                    <a:cubicBezTo>
                      <a:pt x="134938" y="213519"/>
                      <a:pt x="150812" y="219075"/>
                      <a:pt x="154781" y="216694"/>
                    </a:cubicBezTo>
                    <a:cubicBezTo>
                      <a:pt x="158750" y="214313"/>
                      <a:pt x="154781" y="200025"/>
                      <a:pt x="154781" y="200025"/>
                    </a:cubicBezTo>
                    <a:cubicBezTo>
                      <a:pt x="154781" y="195659"/>
                      <a:pt x="149225" y="191691"/>
                      <a:pt x="154781" y="190500"/>
                    </a:cubicBezTo>
                    <a:cubicBezTo>
                      <a:pt x="160337" y="189309"/>
                      <a:pt x="181769" y="192484"/>
                      <a:pt x="188119" y="192881"/>
                    </a:cubicBezTo>
                    <a:cubicBezTo>
                      <a:pt x="194469" y="193278"/>
                      <a:pt x="192881" y="192881"/>
                      <a:pt x="192881" y="192881"/>
                    </a:cubicBezTo>
                    <a:lnTo>
                      <a:pt x="207169" y="192881"/>
                    </a:lnTo>
                    <a:lnTo>
                      <a:pt x="223838" y="192881"/>
                    </a:lnTo>
                    <a:lnTo>
                      <a:pt x="245269" y="192881"/>
                    </a:lnTo>
                    <a:lnTo>
                      <a:pt x="254794" y="192881"/>
                    </a:lnTo>
                    <a:cubicBezTo>
                      <a:pt x="260350" y="192881"/>
                      <a:pt x="274637" y="194865"/>
                      <a:pt x="278606" y="192881"/>
                    </a:cubicBezTo>
                    <a:cubicBezTo>
                      <a:pt x="282575" y="190897"/>
                      <a:pt x="278606" y="180975"/>
                      <a:pt x="278606" y="180975"/>
                    </a:cubicBezTo>
                    <a:lnTo>
                      <a:pt x="278606" y="166688"/>
                    </a:lnTo>
                    <a:cubicBezTo>
                      <a:pt x="278606" y="162322"/>
                      <a:pt x="273844" y="157162"/>
                      <a:pt x="278606" y="154781"/>
                    </a:cubicBezTo>
                    <a:cubicBezTo>
                      <a:pt x="283368" y="152400"/>
                      <a:pt x="299244" y="152797"/>
                      <a:pt x="307181" y="152400"/>
                    </a:cubicBezTo>
                    <a:cubicBezTo>
                      <a:pt x="315118" y="152003"/>
                      <a:pt x="326231" y="152400"/>
                      <a:pt x="326231" y="152400"/>
                    </a:cubicBezTo>
                    <a:cubicBezTo>
                      <a:pt x="331787" y="152400"/>
                      <a:pt x="337344" y="154781"/>
                      <a:pt x="340519" y="152400"/>
                    </a:cubicBezTo>
                    <a:cubicBezTo>
                      <a:pt x="343694" y="150019"/>
                      <a:pt x="344487" y="142875"/>
                      <a:pt x="345281" y="138113"/>
                    </a:cubicBezTo>
                    <a:cubicBezTo>
                      <a:pt x="346075" y="133351"/>
                      <a:pt x="345281" y="123825"/>
                      <a:pt x="345281" y="123825"/>
                    </a:cubicBezTo>
                    <a:lnTo>
                      <a:pt x="345281" y="111919"/>
                    </a:lnTo>
                    <a:cubicBezTo>
                      <a:pt x="345281" y="107157"/>
                      <a:pt x="344884" y="99616"/>
                      <a:pt x="345281" y="95250"/>
                    </a:cubicBezTo>
                    <a:cubicBezTo>
                      <a:pt x="345678" y="90884"/>
                      <a:pt x="344885" y="87312"/>
                      <a:pt x="347663" y="85725"/>
                    </a:cubicBezTo>
                    <a:cubicBezTo>
                      <a:pt x="350441" y="84138"/>
                      <a:pt x="357981" y="86122"/>
                      <a:pt x="361950" y="85725"/>
                    </a:cubicBezTo>
                    <a:cubicBezTo>
                      <a:pt x="365919" y="85328"/>
                      <a:pt x="367903" y="83741"/>
                      <a:pt x="371475" y="83344"/>
                    </a:cubicBezTo>
                    <a:cubicBezTo>
                      <a:pt x="375047" y="82947"/>
                      <a:pt x="383381" y="83344"/>
                      <a:pt x="383381" y="83344"/>
                    </a:cubicBezTo>
                    <a:cubicBezTo>
                      <a:pt x="388143" y="83344"/>
                      <a:pt x="397272" y="86122"/>
                      <a:pt x="400050" y="83344"/>
                    </a:cubicBezTo>
                    <a:cubicBezTo>
                      <a:pt x="402828" y="80566"/>
                      <a:pt x="393700" y="70247"/>
                      <a:pt x="400050" y="66675"/>
                    </a:cubicBezTo>
                    <a:cubicBezTo>
                      <a:pt x="406400" y="63103"/>
                      <a:pt x="430609" y="62707"/>
                      <a:pt x="438150" y="61913"/>
                    </a:cubicBezTo>
                    <a:cubicBezTo>
                      <a:pt x="445691" y="61119"/>
                      <a:pt x="445294" y="61913"/>
                      <a:pt x="445294" y="61913"/>
                    </a:cubicBezTo>
                    <a:cubicBezTo>
                      <a:pt x="447278" y="61913"/>
                      <a:pt x="448468" y="62310"/>
                      <a:pt x="450056" y="61913"/>
                    </a:cubicBezTo>
                    <a:cubicBezTo>
                      <a:pt x="451644" y="61516"/>
                      <a:pt x="454025" y="61515"/>
                      <a:pt x="454819" y="59531"/>
                    </a:cubicBezTo>
                    <a:cubicBezTo>
                      <a:pt x="455613" y="57546"/>
                      <a:pt x="454819" y="50006"/>
                      <a:pt x="454819" y="50006"/>
                    </a:cubicBezTo>
                    <a:cubicBezTo>
                      <a:pt x="454819" y="46831"/>
                      <a:pt x="454422" y="44053"/>
                      <a:pt x="454819" y="40481"/>
                    </a:cubicBezTo>
                    <a:cubicBezTo>
                      <a:pt x="455216" y="36909"/>
                      <a:pt x="456803" y="31750"/>
                      <a:pt x="457200" y="28575"/>
                    </a:cubicBezTo>
                    <a:cubicBezTo>
                      <a:pt x="457597" y="25400"/>
                      <a:pt x="454025" y="23018"/>
                      <a:pt x="457200" y="21431"/>
                    </a:cubicBezTo>
                    <a:cubicBezTo>
                      <a:pt x="460375" y="19844"/>
                      <a:pt x="469900" y="19447"/>
                      <a:pt x="476250" y="19050"/>
                    </a:cubicBezTo>
                    <a:cubicBezTo>
                      <a:pt x="482600" y="18653"/>
                      <a:pt x="495300" y="19050"/>
                      <a:pt x="495300" y="19050"/>
                    </a:cubicBezTo>
                    <a:lnTo>
                      <a:pt x="519113" y="19050"/>
                    </a:lnTo>
                    <a:lnTo>
                      <a:pt x="545306" y="19050"/>
                    </a:lnTo>
                    <a:lnTo>
                      <a:pt x="557213" y="19050"/>
                    </a:lnTo>
                    <a:lnTo>
                      <a:pt x="571500" y="19050"/>
                    </a:lnTo>
                    <a:lnTo>
                      <a:pt x="583406" y="19050"/>
                    </a:lnTo>
                    <a:cubicBezTo>
                      <a:pt x="586978" y="19050"/>
                      <a:pt x="591344" y="20637"/>
                      <a:pt x="592931" y="19050"/>
                    </a:cubicBezTo>
                    <a:lnTo>
                      <a:pt x="592931" y="9525"/>
                    </a:lnTo>
                    <a:cubicBezTo>
                      <a:pt x="592931" y="6350"/>
                      <a:pt x="592137" y="2381"/>
                      <a:pt x="592931" y="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1988037" y="3805990"/>
                <a:ext cx="1181726" cy="474791"/>
              </a:xfrm>
              <a:custGeom>
                <a:avLst/>
                <a:gdLst>
                  <a:gd name="connsiteX0" fmla="*/ 0 w 1181981"/>
                  <a:gd name="connsiteY0" fmla="*/ 473868 h 473868"/>
                  <a:gd name="connsiteX1" fmla="*/ 54768 w 1181981"/>
                  <a:gd name="connsiteY1" fmla="*/ 471487 h 473868"/>
                  <a:gd name="connsiteX2" fmla="*/ 76200 w 1181981"/>
                  <a:gd name="connsiteY2" fmla="*/ 471487 h 473868"/>
                  <a:gd name="connsiteX3" fmla="*/ 80962 w 1181981"/>
                  <a:gd name="connsiteY3" fmla="*/ 469106 h 473868"/>
                  <a:gd name="connsiteX4" fmla="*/ 80962 w 1181981"/>
                  <a:gd name="connsiteY4" fmla="*/ 452437 h 473868"/>
                  <a:gd name="connsiteX5" fmla="*/ 85725 w 1181981"/>
                  <a:gd name="connsiteY5" fmla="*/ 445293 h 473868"/>
                  <a:gd name="connsiteX6" fmla="*/ 102393 w 1181981"/>
                  <a:gd name="connsiteY6" fmla="*/ 447675 h 473868"/>
                  <a:gd name="connsiteX7" fmla="*/ 114300 w 1181981"/>
                  <a:gd name="connsiteY7" fmla="*/ 447675 h 473868"/>
                  <a:gd name="connsiteX8" fmla="*/ 114300 w 1181981"/>
                  <a:gd name="connsiteY8" fmla="*/ 431006 h 473868"/>
                  <a:gd name="connsiteX9" fmla="*/ 114300 w 1181981"/>
                  <a:gd name="connsiteY9" fmla="*/ 421481 h 473868"/>
                  <a:gd name="connsiteX10" fmla="*/ 150018 w 1181981"/>
                  <a:gd name="connsiteY10" fmla="*/ 421481 h 473868"/>
                  <a:gd name="connsiteX11" fmla="*/ 157162 w 1181981"/>
                  <a:gd name="connsiteY11" fmla="*/ 421481 h 473868"/>
                  <a:gd name="connsiteX12" fmla="*/ 157162 w 1181981"/>
                  <a:gd name="connsiteY12" fmla="*/ 409575 h 473868"/>
                  <a:gd name="connsiteX13" fmla="*/ 159543 w 1181981"/>
                  <a:gd name="connsiteY13" fmla="*/ 402431 h 473868"/>
                  <a:gd name="connsiteX14" fmla="*/ 176212 w 1181981"/>
                  <a:gd name="connsiteY14" fmla="*/ 397668 h 473868"/>
                  <a:gd name="connsiteX15" fmla="*/ 195262 w 1181981"/>
                  <a:gd name="connsiteY15" fmla="*/ 400050 h 473868"/>
                  <a:gd name="connsiteX16" fmla="*/ 219075 w 1181981"/>
                  <a:gd name="connsiteY16" fmla="*/ 400050 h 473868"/>
                  <a:gd name="connsiteX17" fmla="*/ 230981 w 1181981"/>
                  <a:gd name="connsiteY17" fmla="*/ 400050 h 473868"/>
                  <a:gd name="connsiteX18" fmla="*/ 252412 w 1181981"/>
                  <a:gd name="connsiteY18" fmla="*/ 397668 h 473868"/>
                  <a:gd name="connsiteX19" fmla="*/ 254793 w 1181981"/>
                  <a:gd name="connsiteY19" fmla="*/ 390525 h 473868"/>
                  <a:gd name="connsiteX20" fmla="*/ 254793 w 1181981"/>
                  <a:gd name="connsiteY20" fmla="*/ 381000 h 473868"/>
                  <a:gd name="connsiteX21" fmla="*/ 254793 w 1181981"/>
                  <a:gd name="connsiteY21" fmla="*/ 373856 h 473868"/>
                  <a:gd name="connsiteX22" fmla="*/ 278606 w 1181981"/>
                  <a:gd name="connsiteY22" fmla="*/ 373856 h 473868"/>
                  <a:gd name="connsiteX23" fmla="*/ 292893 w 1181981"/>
                  <a:gd name="connsiteY23" fmla="*/ 376237 h 473868"/>
                  <a:gd name="connsiteX24" fmla="*/ 323850 w 1181981"/>
                  <a:gd name="connsiteY24" fmla="*/ 376237 h 473868"/>
                  <a:gd name="connsiteX25" fmla="*/ 345281 w 1181981"/>
                  <a:gd name="connsiteY25" fmla="*/ 376237 h 473868"/>
                  <a:gd name="connsiteX26" fmla="*/ 364331 w 1181981"/>
                  <a:gd name="connsiteY26" fmla="*/ 376237 h 473868"/>
                  <a:gd name="connsiteX27" fmla="*/ 390525 w 1181981"/>
                  <a:gd name="connsiteY27" fmla="*/ 376237 h 473868"/>
                  <a:gd name="connsiteX28" fmla="*/ 395287 w 1181981"/>
                  <a:gd name="connsiteY28" fmla="*/ 376237 h 473868"/>
                  <a:gd name="connsiteX29" fmla="*/ 400050 w 1181981"/>
                  <a:gd name="connsiteY29" fmla="*/ 371475 h 473868"/>
                  <a:gd name="connsiteX30" fmla="*/ 400050 w 1181981"/>
                  <a:gd name="connsiteY30" fmla="*/ 357187 h 473868"/>
                  <a:gd name="connsiteX31" fmla="*/ 402431 w 1181981"/>
                  <a:gd name="connsiteY31" fmla="*/ 354806 h 473868"/>
                  <a:gd name="connsiteX32" fmla="*/ 407193 w 1181981"/>
                  <a:gd name="connsiteY32" fmla="*/ 354806 h 473868"/>
                  <a:gd name="connsiteX33" fmla="*/ 421481 w 1181981"/>
                  <a:gd name="connsiteY33" fmla="*/ 352425 h 473868"/>
                  <a:gd name="connsiteX34" fmla="*/ 433387 w 1181981"/>
                  <a:gd name="connsiteY34" fmla="*/ 354806 h 473868"/>
                  <a:gd name="connsiteX35" fmla="*/ 442912 w 1181981"/>
                  <a:gd name="connsiteY35" fmla="*/ 354806 h 473868"/>
                  <a:gd name="connsiteX36" fmla="*/ 450056 w 1181981"/>
                  <a:gd name="connsiteY36" fmla="*/ 354806 h 473868"/>
                  <a:gd name="connsiteX37" fmla="*/ 454818 w 1181981"/>
                  <a:gd name="connsiteY37" fmla="*/ 345281 h 473868"/>
                  <a:gd name="connsiteX38" fmla="*/ 454818 w 1181981"/>
                  <a:gd name="connsiteY38" fmla="*/ 335756 h 473868"/>
                  <a:gd name="connsiteX39" fmla="*/ 459581 w 1181981"/>
                  <a:gd name="connsiteY39" fmla="*/ 328612 h 473868"/>
                  <a:gd name="connsiteX40" fmla="*/ 485775 w 1181981"/>
                  <a:gd name="connsiteY40" fmla="*/ 323850 h 473868"/>
                  <a:gd name="connsiteX41" fmla="*/ 519112 w 1181981"/>
                  <a:gd name="connsiteY41" fmla="*/ 326231 h 473868"/>
                  <a:gd name="connsiteX42" fmla="*/ 545306 w 1181981"/>
                  <a:gd name="connsiteY42" fmla="*/ 326231 h 473868"/>
                  <a:gd name="connsiteX43" fmla="*/ 564356 w 1181981"/>
                  <a:gd name="connsiteY43" fmla="*/ 326231 h 473868"/>
                  <a:gd name="connsiteX44" fmla="*/ 600075 w 1181981"/>
                  <a:gd name="connsiteY44" fmla="*/ 326231 h 473868"/>
                  <a:gd name="connsiteX45" fmla="*/ 597693 w 1181981"/>
                  <a:gd name="connsiteY45" fmla="*/ 311943 h 473868"/>
                  <a:gd name="connsiteX46" fmla="*/ 600075 w 1181981"/>
                  <a:gd name="connsiteY46" fmla="*/ 304800 h 473868"/>
                  <a:gd name="connsiteX47" fmla="*/ 614362 w 1181981"/>
                  <a:gd name="connsiteY47" fmla="*/ 304800 h 473868"/>
                  <a:gd name="connsiteX48" fmla="*/ 619125 w 1181981"/>
                  <a:gd name="connsiteY48" fmla="*/ 288131 h 473868"/>
                  <a:gd name="connsiteX49" fmla="*/ 614362 w 1181981"/>
                  <a:gd name="connsiteY49" fmla="*/ 276225 h 473868"/>
                  <a:gd name="connsiteX50" fmla="*/ 640556 w 1181981"/>
                  <a:gd name="connsiteY50" fmla="*/ 276225 h 473868"/>
                  <a:gd name="connsiteX51" fmla="*/ 652462 w 1181981"/>
                  <a:gd name="connsiteY51" fmla="*/ 276225 h 473868"/>
                  <a:gd name="connsiteX52" fmla="*/ 659606 w 1181981"/>
                  <a:gd name="connsiteY52" fmla="*/ 264318 h 473868"/>
                  <a:gd name="connsiteX53" fmla="*/ 659606 w 1181981"/>
                  <a:gd name="connsiteY53" fmla="*/ 257175 h 473868"/>
                  <a:gd name="connsiteX54" fmla="*/ 678656 w 1181981"/>
                  <a:gd name="connsiteY54" fmla="*/ 257175 h 473868"/>
                  <a:gd name="connsiteX55" fmla="*/ 697706 w 1181981"/>
                  <a:gd name="connsiteY55" fmla="*/ 257175 h 473868"/>
                  <a:gd name="connsiteX56" fmla="*/ 714375 w 1181981"/>
                  <a:gd name="connsiteY56" fmla="*/ 257175 h 473868"/>
                  <a:gd name="connsiteX57" fmla="*/ 723900 w 1181981"/>
                  <a:gd name="connsiteY57" fmla="*/ 257175 h 473868"/>
                  <a:gd name="connsiteX58" fmla="*/ 740568 w 1181981"/>
                  <a:gd name="connsiteY58" fmla="*/ 257175 h 473868"/>
                  <a:gd name="connsiteX59" fmla="*/ 752475 w 1181981"/>
                  <a:gd name="connsiteY59" fmla="*/ 257175 h 473868"/>
                  <a:gd name="connsiteX60" fmla="*/ 766762 w 1181981"/>
                  <a:gd name="connsiteY60" fmla="*/ 254793 h 473868"/>
                  <a:gd name="connsiteX61" fmla="*/ 764381 w 1181981"/>
                  <a:gd name="connsiteY61" fmla="*/ 240506 h 473868"/>
                  <a:gd name="connsiteX62" fmla="*/ 764381 w 1181981"/>
                  <a:gd name="connsiteY62" fmla="*/ 228600 h 473868"/>
                  <a:gd name="connsiteX63" fmla="*/ 781050 w 1181981"/>
                  <a:gd name="connsiteY63" fmla="*/ 226218 h 473868"/>
                  <a:gd name="connsiteX64" fmla="*/ 795337 w 1181981"/>
                  <a:gd name="connsiteY64" fmla="*/ 228600 h 473868"/>
                  <a:gd name="connsiteX65" fmla="*/ 807243 w 1181981"/>
                  <a:gd name="connsiteY65" fmla="*/ 228600 h 473868"/>
                  <a:gd name="connsiteX66" fmla="*/ 804862 w 1181981"/>
                  <a:gd name="connsiteY66" fmla="*/ 216693 h 473868"/>
                  <a:gd name="connsiteX67" fmla="*/ 802481 w 1181981"/>
                  <a:gd name="connsiteY67" fmla="*/ 209550 h 473868"/>
                  <a:gd name="connsiteX68" fmla="*/ 804862 w 1181981"/>
                  <a:gd name="connsiteY68" fmla="*/ 202406 h 473868"/>
                  <a:gd name="connsiteX69" fmla="*/ 823912 w 1181981"/>
                  <a:gd name="connsiteY69" fmla="*/ 202406 h 473868"/>
                  <a:gd name="connsiteX70" fmla="*/ 828675 w 1181981"/>
                  <a:gd name="connsiteY70" fmla="*/ 202406 h 473868"/>
                  <a:gd name="connsiteX71" fmla="*/ 828675 w 1181981"/>
                  <a:gd name="connsiteY71" fmla="*/ 192881 h 473868"/>
                  <a:gd name="connsiteX72" fmla="*/ 828675 w 1181981"/>
                  <a:gd name="connsiteY72" fmla="*/ 183356 h 473868"/>
                  <a:gd name="connsiteX73" fmla="*/ 835818 w 1181981"/>
                  <a:gd name="connsiteY73" fmla="*/ 176212 h 473868"/>
                  <a:gd name="connsiteX74" fmla="*/ 862012 w 1181981"/>
                  <a:gd name="connsiteY74" fmla="*/ 176212 h 473868"/>
                  <a:gd name="connsiteX75" fmla="*/ 890587 w 1181981"/>
                  <a:gd name="connsiteY75" fmla="*/ 176212 h 473868"/>
                  <a:gd name="connsiteX76" fmla="*/ 909637 w 1181981"/>
                  <a:gd name="connsiteY76" fmla="*/ 176212 h 473868"/>
                  <a:gd name="connsiteX77" fmla="*/ 926306 w 1181981"/>
                  <a:gd name="connsiteY77" fmla="*/ 176212 h 473868"/>
                  <a:gd name="connsiteX78" fmla="*/ 933450 w 1181981"/>
                  <a:gd name="connsiteY78" fmla="*/ 173831 h 473868"/>
                  <a:gd name="connsiteX79" fmla="*/ 947737 w 1181981"/>
                  <a:gd name="connsiteY79" fmla="*/ 173831 h 473868"/>
                  <a:gd name="connsiteX80" fmla="*/ 947737 w 1181981"/>
                  <a:gd name="connsiteY80" fmla="*/ 161925 h 473868"/>
                  <a:gd name="connsiteX81" fmla="*/ 947737 w 1181981"/>
                  <a:gd name="connsiteY81" fmla="*/ 157162 h 473868"/>
                  <a:gd name="connsiteX82" fmla="*/ 983456 w 1181981"/>
                  <a:gd name="connsiteY82" fmla="*/ 150018 h 473868"/>
                  <a:gd name="connsiteX83" fmla="*/ 1012031 w 1181981"/>
                  <a:gd name="connsiteY83" fmla="*/ 152400 h 473868"/>
                  <a:gd name="connsiteX84" fmla="*/ 1031081 w 1181981"/>
                  <a:gd name="connsiteY84" fmla="*/ 150018 h 473868"/>
                  <a:gd name="connsiteX85" fmla="*/ 1047750 w 1181981"/>
                  <a:gd name="connsiteY85" fmla="*/ 150018 h 473868"/>
                  <a:gd name="connsiteX86" fmla="*/ 1054893 w 1181981"/>
                  <a:gd name="connsiteY86" fmla="*/ 150018 h 473868"/>
                  <a:gd name="connsiteX87" fmla="*/ 1057275 w 1181981"/>
                  <a:gd name="connsiteY87" fmla="*/ 130968 h 473868"/>
                  <a:gd name="connsiteX88" fmla="*/ 1052512 w 1181981"/>
                  <a:gd name="connsiteY88" fmla="*/ 121443 h 473868"/>
                  <a:gd name="connsiteX89" fmla="*/ 1052512 w 1181981"/>
                  <a:gd name="connsiteY89" fmla="*/ 111918 h 473868"/>
                  <a:gd name="connsiteX90" fmla="*/ 1052512 w 1181981"/>
                  <a:gd name="connsiteY90" fmla="*/ 102393 h 473868"/>
                  <a:gd name="connsiteX91" fmla="*/ 1057275 w 1181981"/>
                  <a:gd name="connsiteY91" fmla="*/ 100012 h 473868"/>
                  <a:gd name="connsiteX92" fmla="*/ 1076325 w 1181981"/>
                  <a:gd name="connsiteY92" fmla="*/ 100012 h 473868"/>
                  <a:gd name="connsiteX93" fmla="*/ 1085850 w 1181981"/>
                  <a:gd name="connsiteY93" fmla="*/ 100012 h 473868"/>
                  <a:gd name="connsiteX94" fmla="*/ 1083468 w 1181981"/>
                  <a:gd name="connsiteY94" fmla="*/ 85725 h 473868"/>
                  <a:gd name="connsiteX95" fmla="*/ 1083468 w 1181981"/>
                  <a:gd name="connsiteY95" fmla="*/ 76200 h 473868"/>
                  <a:gd name="connsiteX96" fmla="*/ 1097756 w 1181981"/>
                  <a:gd name="connsiteY96" fmla="*/ 71437 h 473868"/>
                  <a:gd name="connsiteX97" fmla="*/ 1107281 w 1181981"/>
                  <a:gd name="connsiteY97" fmla="*/ 71437 h 473868"/>
                  <a:gd name="connsiteX98" fmla="*/ 1104900 w 1181981"/>
                  <a:gd name="connsiteY98" fmla="*/ 50006 h 473868"/>
                  <a:gd name="connsiteX99" fmla="*/ 1104900 w 1181981"/>
                  <a:gd name="connsiteY99" fmla="*/ 35718 h 473868"/>
                  <a:gd name="connsiteX100" fmla="*/ 1104900 w 1181981"/>
                  <a:gd name="connsiteY100" fmla="*/ 21431 h 473868"/>
                  <a:gd name="connsiteX101" fmla="*/ 1145381 w 1181981"/>
                  <a:gd name="connsiteY101" fmla="*/ 16668 h 473868"/>
                  <a:gd name="connsiteX102" fmla="*/ 1169193 w 1181981"/>
                  <a:gd name="connsiteY102" fmla="*/ 14287 h 473868"/>
                  <a:gd name="connsiteX103" fmla="*/ 1181100 w 1181981"/>
                  <a:gd name="connsiteY103" fmla="*/ 14287 h 473868"/>
                  <a:gd name="connsiteX104" fmla="*/ 1181100 w 1181981"/>
                  <a:gd name="connsiteY104" fmla="*/ 0 h 47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181981" h="473868">
                    <a:moveTo>
                      <a:pt x="0" y="473868"/>
                    </a:moveTo>
                    <a:lnTo>
                      <a:pt x="54768" y="471487"/>
                    </a:lnTo>
                    <a:cubicBezTo>
                      <a:pt x="67468" y="471090"/>
                      <a:pt x="71834" y="471884"/>
                      <a:pt x="76200" y="471487"/>
                    </a:cubicBezTo>
                    <a:cubicBezTo>
                      <a:pt x="80566" y="471090"/>
                      <a:pt x="80168" y="472281"/>
                      <a:pt x="80962" y="469106"/>
                    </a:cubicBezTo>
                    <a:cubicBezTo>
                      <a:pt x="81756" y="465931"/>
                      <a:pt x="80168" y="456406"/>
                      <a:pt x="80962" y="452437"/>
                    </a:cubicBezTo>
                    <a:cubicBezTo>
                      <a:pt x="81756" y="448468"/>
                      <a:pt x="82153" y="446087"/>
                      <a:pt x="85725" y="445293"/>
                    </a:cubicBezTo>
                    <a:cubicBezTo>
                      <a:pt x="89297" y="444499"/>
                      <a:pt x="97631" y="447278"/>
                      <a:pt x="102393" y="447675"/>
                    </a:cubicBezTo>
                    <a:cubicBezTo>
                      <a:pt x="107155" y="448072"/>
                      <a:pt x="112316" y="450453"/>
                      <a:pt x="114300" y="447675"/>
                    </a:cubicBezTo>
                    <a:cubicBezTo>
                      <a:pt x="116285" y="444897"/>
                      <a:pt x="114300" y="431006"/>
                      <a:pt x="114300" y="431006"/>
                    </a:cubicBezTo>
                    <a:cubicBezTo>
                      <a:pt x="114300" y="426640"/>
                      <a:pt x="108347" y="423068"/>
                      <a:pt x="114300" y="421481"/>
                    </a:cubicBezTo>
                    <a:cubicBezTo>
                      <a:pt x="120253" y="419893"/>
                      <a:pt x="150018" y="421481"/>
                      <a:pt x="150018" y="421481"/>
                    </a:cubicBezTo>
                    <a:cubicBezTo>
                      <a:pt x="157162" y="421481"/>
                      <a:pt x="155971" y="423465"/>
                      <a:pt x="157162" y="421481"/>
                    </a:cubicBezTo>
                    <a:cubicBezTo>
                      <a:pt x="158353" y="419497"/>
                      <a:pt x="156765" y="412750"/>
                      <a:pt x="157162" y="409575"/>
                    </a:cubicBezTo>
                    <a:cubicBezTo>
                      <a:pt x="157559" y="406400"/>
                      <a:pt x="156368" y="404415"/>
                      <a:pt x="159543" y="402431"/>
                    </a:cubicBezTo>
                    <a:cubicBezTo>
                      <a:pt x="162718" y="400447"/>
                      <a:pt x="170259" y="398065"/>
                      <a:pt x="176212" y="397668"/>
                    </a:cubicBezTo>
                    <a:cubicBezTo>
                      <a:pt x="182165" y="397271"/>
                      <a:pt x="188118" y="399653"/>
                      <a:pt x="195262" y="400050"/>
                    </a:cubicBezTo>
                    <a:cubicBezTo>
                      <a:pt x="202406" y="400447"/>
                      <a:pt x="219075" y="400050"/>
                      <a:pt x="219075" y="400050"/>
                    </a:cubicBezTo>
                    <a:cubicBezTo>
                      <a:pt x="225028" y="400050"/>
                      <a:pt x="225425" y="400447"/>
                      <a:pt x="230981" y="400050"/>
                    </a:cubicBezTo>
                    <a:cubicBezTo>
                      <a:pt x="236537" y="399653"/>
                      <a:pt x="248443" y="399255"/>
                      <a:pt x="252412" y="397668"/>
                    </a:cubicBezTo>
                    <a:cubicBezTo>
                      <a:pt x="256381" y="396081"/>
                      <a:pt x="254396" y="393303"/>
                      <a:pt x="254793" y="390525"/>
                    </a:cubicBezTo>
                    <a:cubicBezTo>
                      <a:pt x="255190" y="387747"/>
                      <a:pt x="254793" y="381000"/>
                      <a:pt x="254793" y="381000"/>
                    </a:cubicBezTo>
                    <a:cubicBezTo>
                      <a:pt x="254793" y="378222"/>
                      <a:pt x="250824" y="375047"/>
                      <a:pt x="254793" y="373856"/>
                    </a:cubicBezTo>
                    <a:cubicBezTo>
                      <a:pt x="258762" y="372665"/>
                      <a:pt x="272256" y="373459"/>
                      <a:pt x="278606" y="373856"/>
                    </a:cubicBezTo>
                    <a:cubicBezTo>
                      <a:pt x="284956" y="374253"/>
                      <a:pt x="285352" y="375840"/>
                      <a:pt x="292893" y="376237"/>
                    </a:cubicBezTo>
                    <a:cubicBezTo>
                      <a:pt x="300434" y="376634"/>
                      <a:pt x="323850" y="376237"/>
                      <a:pt x="323850" y="376237"/>
                    </a:cubicBezTo>
                    <a:lnTo>
                      <a:pt x="345281" y="376237"/>
                    </a:lnTo>
                    <a:lnTo>
                      <a:pt x="364331" y="376237"/>
                    </a:lnTo>
                    <a:lnTo>
                      <a:pt x="390525" y="376237"/>
                    </a:lnTo>
                    <a:cubicBezTo>
                      <a:pt x="395684" y="376237"/>
                      <a:pt x="393700" y="377031"/>
                      <a:pt x="395287" y="376237"/>
                    </a:cubicBezTo>
                    <a:cubicBezTo>
                      <a:pt x="396875" y="375443"/>
                      <a:pt x="399256" y="374650"/>
                      <a:pt x="400050" y="371475"/>
                    </a:cubicBezTo>
                    <a:cubicBezTo>
                      <a:pt x="400844" y="368300"/>
                      <a:pt x="399653" y="359965"/>
                      <a:pt x="400050" y="357187"/>
                    </a:cubicBezTo>
                    <a:cubicBezTo>
                      <a:pt x="400447" y="354409"/>
                      <a:pt x="401241" y="355203"/>
                      <a:pt x="402431" y="354806"/>
                    </a:cubicBezTo>
                    <a:cubicBezTo>
                      <a:pt x="403622" y="354409"/>
                      <a:pt x="404018" y="355203"/>
                      <a:pt x="407193" y="354806"/>
                    </a:cubicBezTo>
                    <a:cubicBezTo>
                      <a:pt x="410368" y="354409"/>
                      <a:pt x="417115" y="352425"/>
                      <a:pt x="421481" y="352425"/>
                    </a:cubicBezTo>
                    <a:cubicBezTo>
                      <a:pt x="425847" y="352425"/>
                      <a:pt x="429815" y="354409"/>
                      <a:pt x="433387" y="354806"/>
                    </a:cubicBezTo>
                    <a:cubicBezTo>
                      <a:pt x="436959" y="355203"/>
                      <a:pt x="442912" y="354806"/>
                      <a:pt x="442912" y="354806"/>
                    </a:cubicBezTo>
                    <a:cubicBezTo>
                      <a:pt x="445690" y="354806"/>
                      <a:pt x="448072" y="356393"/>
                      <a:pt x="450056" y="354806"/>
                    </a:cubicBezTo>
                    <a:cubicBezTo>
                      <a:pt x="452040" y="353218"/>
                      <a:pt x="454024" y="348456"/>
                      <a:pt x="454818" y="345281"/>
                    </a:cubicBezTo>
                    <a:cubicBezTo>
                      <a:pt x="455612" y="342106"/>
                      <a:pt x="454024" y="338534"/>
                      <a:pt x="454818" y="335756"/>
                    </a:cubicBezTo>
                    <a:cubicBezTo>
                      <a:pt x="455612" y="332978"/>
                      <a:pt x="454422" y="330596"/>
                      <a:pt x="459581" y="328612"/>
                    </a:cubicBezTo>
                    <a:cubicBezTo>
                      <a:pt x="464741" y="326628"/>
                      <a:pt x="475853" y="324247"/>
                      <a:pt x="485775" y="323850"/>
                    </a:cubicBezTo>
                    <a:cubicBezTo>
                      <a:pt x="495697" y="323453"/>
                      <a:pt x="509190" y="325834"/>
                      <a:pt x="519112" y="326231"/>
                    </a:cubicBezTo>
                    <a:cubicBezTo>
                      <a:pt x="529034" y="326628"/>
                      <a:pt x="545306" y="326231"/>
                      <a:pt x="545306" y="326231"/>
                    </a:cubicBezTo>
                    <a:lnTo>
                      <a:pt x="564356" y="326231"/>
                    </a:lnTo>
                    <a:cubicBezTo>
                      <a:pt x="573484" y="326231"/>
                      <a:pt x="594519" y="328612"/>
                      <a:pt x="600075" y="326231"/>
                    </a:cubicBezTo>
                    <a:cubicBezTo>
                      <a:pt x="605631" y="323850"/>
                      <a:pt x="597693" y="315515"/>
                      <a:pt x="597693" y="311943"/>
                    </a:cubicBezTo>
                    <a:cubicBezTo>
                      <a:pt x="597693" y="308371"/>
                      <a:pt x="597297" y="305991"/>
                      <a:pt x="600075" y="304800"/>
                    </a:cubicBezTo>
                    <a:cubicBezTo>
                      <a:pt x="602853" y="303609"/>
                      <a:pt x="611187" y="307578"/>
                      <a:pt x="614362" y="304800"/>
                    </a:cubicBezTo>
                    <a:cubicBezTo>
                      <a:pt x="617537" y="302022"/>
                      <a:pt x="619125" y="292893"/>
                      <a:pt x="619125" y="288131"/>
                    </a:cubicBezTo>
                    <a:cubicBezTo>
                      <a:pt x="619125" y="283369"/>
                      <a:pt x="610790" y="278209"/>
                      <a:pt x="614362" y="276225"/>
                    </a:cubicBezTo>
                    <a:cubicBezTo>
                      <a:pt x="617934" y="274241"/>
                      <a:pt x="640556" y="276225"/>
                      <a:pt x="640556" y="276225"/>
                    </a:cubicBezTo>
                    <a:cubicBezTo>
                      <a:pt x="646906" y="276225"/>
                      <a:pt x="649287" y="278209"/>
                      <a:pt x="652462" y="276225"/>
                    </a:cubicBezTo>
                    <a:cubicBezTo>
                      <a:pt x="655637" y="274241"/>
                      <a:pt x="658415" y="267493"/>
                      <a:pt x="659606" y="264318"/>
                    </a:cubicBezTo>
                    <a:cubicBezTo>
                      <a:pt x="660797" y="261143"/>
                      <a:pt x="656431" y="258365"/>
                      <a:pt x="659606" y="257175"/>
                    </a:cubicBezTo>
                    <a:cubicBezTo>
                      <a:pt x="662781" y="255985"/>
                      <a:pt x="678656" y="257175"/>
                      <a:pt x="678656" y="257175"/>
                    </a:cubicBezTo>
                    <a:lnTo>
                      <a:pt x="697706" y="257175"/>
                    </a:lnTo>
                    <a:lnTo>
                      <a:pt x="714375" y="257175"/>
                    </a:lnTo>
                    <a:lnTo>
                      <a:pt x="723900" y="257175"/>
                    </a:lnTo>
                    <a:lnTo>
                      <a:pt x="740568" y="257175"/>
                    </a:lnTo>
                    <a:cubicBezTo>
                      <a:pt x="745330" y="257175"/>
                      <a:pt x="748109" y="257572"/>
                      <a:pt x="752475" y="257175"/>
                    </a:cubicBezTo>
                    <a:cubicBezTo>
                      <a:pt x="756841" y="256778"/>
                      <a:pt x="764778" y="257571"/>
                      <a:pt x="766762" y="254793"/>
                    </a:cubicBezTo>
                    <a:cubicBezTo>
                      <a:pt x="768746" y="252015"/>
                      <a:pt x="764778" y="244871"/>
                      <a:pt x="764381" y="240506"/>
                    </a:cubicBezTo>
                    <a:cubicBezTo>
                      <a:pt x="763984" y="236141"/>
                      <a:pt x="761603" y="230981"/>
                      <a:pt x="764381" y="228600"/>
                    </a:cubicBezTo>
                    <a:cubicBezTo>
                      <a:pt x="767159" y="226219"/>
                      <a:pt x="775891" y="226218"/>
                      <a:pt x="781050" y="226218"/>
                    </a:cubicBezTo>
                    <a:cubicBezTo>
                      <a:pt x="786209" y="226218"/>
                      <a:pt x="790972" y="228203"/>
                      <a:pt x="795337" y="228600"/>
                    </a:cubicBezTo>
                    <a:cubicBezTo>
                      <a:pt x="799702" y="228997"/>
                      <a:pt x="805656" y="230584"/>
                      <a:pt x="807243" y="228600"/>
                    </a:cubicBezTo>
                    <a:cubicBezTo>
                      <a:pt x="808830" y="226616"/>
                      <a:pt x="805656" y="219868"/>
                      <a:pt x="804862" y="216693"/>
                    </a:cubicBezTo>
                    <a:cubicBezTo>
                      <a:pt x="804068" y="213518"/>
                      <a:pt x="802481" y="211931"/>
                      <a:pt x="802481" y="209550"/>
                    </a:cubicBezTo>
                    <a:cubicBezTo>
                      <a:pt x="802481" y="207169"/>
                      <a:pt x="801290" y="203597"/>
                      <a:pt x="804862" y="202406"/>
                    </a:cubicBezTo>
                    <a:cubicBezTo>
                      <a:pt x="808434" y="201215"/>
                      <a:pt x="823912" y="202406"/>
                      <a:pt x="823912" y="202406"/>
                    </a:cubicBezTo>
                    <a:cubicBezTo>
                      <a:pt x="827881" y="202406"/>
                      <a:pt x="827881" y="203993"/>
                      <a:pt x="828675" y="202406"/>
                    </a:cubicBezTo>
                    <a:cubicBezTo>
                      <a:pt x="829469" y="200819"/>
                      <a:pt x="828675" y="192881"/>
                      <a:pt x="828675" y="192881"/>
                    </a:cubicBezTo>
                    <a:cubicBezTo>
                      <a:pt x="828675" y="189706"/>
                      <a:pt x="827484" y="186134"/>
                      <a:pt x="828675" y="183356"/>
                    </a:cubicBezTo>
                    <a:cubicBezTo>
                      <a:pt x="829866" y="180578"/>
                      <a:pt x="830262" y="177403"/>
                      <a:pt x="835818" y="176212"/>
                    </a:cubicBezTo>
                    <a:cubicBezTo>
                      <a:pt x="841374" y="175021"/>
                      <a:pt x="862012" y="176212"/>
                      <a:pt x="862012" y="176212"/>
                    </a:cubicBezTo>
                    <a:lnTo>
                      <a:pt x="890587" y="176212"/>
                    </a:lnTo>
                    <a:lnTo>
                      <a:pt x="909637" y="176212"/>
                    </a:lnTo>
                    <a:cubicBezTo>
                      <a:pt x="915590" y="176212"/>
                      <a:pt x="922337" y="176609"/>
                      <a:pt x="926306" y="176212"/>
                    </a:cubicBezTo>
                    <a:cubicBezTo>
                      <a:pt x="930275" y="175815"/>
                      <a:pt x="929878" y="174228"/>
                      <a:pt x="933450" y="173831"/>
                    </a:cubicBezTo>
                    <a:cubicBezTo>
                      <a:pt x="937022" y="173434"/>
                      <a:pt x="945356" y="175815"/>
                      <a:pt x="947737" y="173831"/>
                    </a:cubicBezTo>
                    <a:cubicBezTo>
                      <a:pt x="950118" y="171847"/>
                      <a:pt x="947737" y="161925"/>
                      <a:pt x="947737" y="161925"/>
                    </a:cubicBezTo>
                    <a:cubicBezTo>
                      <a:pt x="947737" y="159147"/>
                      <a:pt x="941784" y="159146"/>
                      <a:pt x="947737" y="157162"/>
                    </a:cubicBezTo>
                    <a:cubicBezTo>
                      <a:pt x="953690" y="155177"/>
                      <a:pt x="972740" y="150812"/>
                      <a:pt x="983456" y="150018"/>
                    </a:cubicBezTo>
                    <a:cubicBezTo>
                      <a:pt x="994172" y="149224"/>
                      <a:pt x="1004094" y="152400"/>
                      <a:pt x="1012031" y="152400"/>
                    </a:cubicBezTo>
                    <a:cubicBezTo>
                      <a:pt x="1019968" y="152400"/>
                      <a:pt x="1025128" y="150415"/>
                      <a:pt x="1031081" y="150018"/>
                    </a:cubicBezTo>
                    <a:cubicBezTo>
                      <a:pt x="1037034" y="149621"/>
                      <a:pt x="1047750" y="150018"/>
                      <a:pt x="1047750" y="150018"/>
                    </a:cubicBezTo>
                    <a:cubicBezTo>
                      <a:pt x="1051719" y="150018"/>
                      <a:pt x="1053306" y="153193"/>
                      <a:pt x="1054893" y="150018"/>
                    </a:cubicBezTo>
                    <a:cubicBezTo>
                      <a:pt x="1056480" y="146843"/>
                      <a:pt x="1057672" y="135730"/>
                      <a:pt x="1057275" y="130968"/>
                    </a:cubicBezTo>
                    <a:cubicBezTo>
                      <a:pt x="1056878" y="126206"/>
                      <a:pt x="1053306" y="124618"/>
                      <a:pt x="1052512" y="121443"/>
                    </a:cubicBezTo>
                    <a:cubicBezTo>
                      <a:pt x="1051718" y="118268"/>
                      <a:pt x="1052512" y="111918"/>
                      <a:pt x="1052512" y="111918"/>
                    </a:cubicBezTo>
                    <a:cubicBezTo>
                      <a:pt x="1052512" y="108743"/>
                      <a:pt x="1051718" y="104377"/>
                      <a:pt x="1052512" y="102393"/>
                    </a:cubicBezTo>
                    <a:cubicBezTo>
                      <a:pt x="1053306" y="100409"/>
                      <a:pt x="1053306" y="100409"/>
                      <a:pt x="1057275" y="100012"/>
                    </a:cubicBezTo>
                    <a:cubicBezTo>
                      <a:pt x="1061244" y="99615"/>
                      <a:pt x="1076325" y="100012"/>
                      <a:pt x="1076325" y="100012"/>
                    </a:cubicBezTo>
                    <a:cubicBezTo>
                      <a:pt x="1081087" y="100012"/>
                      <a:pt x="1084660" y="102393"/>
                      <a:pt x="1085850" y="100012"/>
                    </a:cubicBezTo>
                    <a:cubicBezTo>
                      <a:pt x="1087040" y="97631"/>
                      <a:pt x="1083865" y="89694"/>
                      <a:pt x="1083468" y="85725"/>
                    </a:cubicBezTo>
                    <a:cubicBezTo>
                      <a:pt x="1083071" y="81756"/>
                      <a:pt x="1081087" y="78581"/>
                      <a:pt x="1083468" y="76200"/>
                    </a:cubicBezTo>
                    <a:cubicBezTo>
                      <a:pt x="1085849" y="73819"/>
                      <a:pt x="1093787" y="72231"/>
                      <a:pt x="1097756" y="71437"/>
                    </a:cubicBezTo>
                    <a:cubicBezTo>
                      <a:pt x="1101725" y="70643"/>
                      <a:pt x="1106090" y="75009"/>
                      <a:pt x="1107281" y="71437"/>
                    </a:cubicBezTo>
                    <a:cubicBezTo>
                      <a:pt x="1108472" y="67865"/>
                      <a:pt x="1105297" y="55959"/>
                      <a:pt x="1104900" y="50006"/>
                    </a:cubicBezTo>
                    <a:cubicBezTo>
                      <a:pt x="1104503" y="44053"/>
                      <a:pt x="1104900" y="35718"/>
                      <a:pt x="1104900" y="35718"/>
                    </a:cubicBezTo>
                    <a:cubicBezTo>
                      <a:pt x="1104900" y="30956"/>
                      <a:pt x="1098153" y="24606"/>
                      <a:pt x="1104900" y="21431"/>
                    </a:cubicBezTo>
                    <a:cubicBezTo>
                      <a:pt x="1111647" y="18256"/>
                      <a:pt x="1134666" y="17859"/>
                      <a:pt x="1145381" y="16668"/>
                    </a:cubicBezTo>
                    <a:cubicBezTo>
                      <a:pt x="1156096" y="15477"/>
                      <a:pt x="1163240" y="14684"/>
                      <a:pt x="1169193" y="14287"/>
                    </a:cubicBezTo>
                    <a:cubicBezTo>
                      <a:pt x="1175146" y="13890"/>
                      <a:pt x="1179116" y="16668"/>
                      <a:pt x="1181100" y="14287"/>
                    </a:cubicBezTo>
                    <a:cubicBezTo>
                      <a:pt x="1183084" y="11906"/>
                      <a:pt x="1181100" y="0"/>
                      <a:pt x="1181100" y="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3098860" y="3690244"/>
                <a:ext cx="756305" cy="137005"/>
              </a:xfrm>
              <a:custGeom>
                <a:avLst/>
                <a:gdLst>
                  <a:gd name="connsiteX0" fmla="*/ 0 w 755737"/>
                  <a:gd name="connsiteY0" fmla="*/ 138113 h 138113"/>
                  <a:gd name="connsiteX1" fmla="*/ 59531 w 755737"/>
                  <a:gd name="connsiteY1" fmla="*/ 133350 h 138113"/>
                  <a:gd name="connsiteX2" fmla="*/ 66675 w 755737"/>
                  <a:gd name="connsiteY2" fmla="*/ 126207 h 138113"/>
                  <a:gd name="connsiteX3" fmla="*/ 69056 w 755737"/>
                  <a:gd name="connsiteY3" fmla="*/ 109538 h 138113"/>
                  <a:gd name="connsiteX4" fmla="*/ 83343 w 755737"/>
                  <a:gd name="connsiteY4" fmla="*/ 107157 h 138113"/>
                  <a:gd name="connsiteX5" fmla="*/ 109537 w 755737"/>
                  <a:gd name="connsiteY5" fmla="*/ 107157 h 138113"/>
                  <a:gd name="connsiteX6" fmla="*/ 138112 w 755737"/>
                  <a:gd name="connsiteY6" fmla="*/ 104775 h 138113"/>
                  <a:gd name="connsiteX7" fmla="*/ 169068 w 755737"/>
                  <a:gd name="connsiteY7" fmla="*/ 104775 h 138113"/>
                  <a:gd name="connsiteX8" fmla="*/ 200025 w 755737"/>
                  <a:gd name="connsiteY8" fmla="*/ 107157 h 138113"/>
                  <a:gd name="connsiteX9" fmla="*/ 226218 w 755737"/>
                  <a:gd name="connsiteY9" fmla="*/ 107157 h 138113"/>
                  <a:gd name="connsiteX10" fmla="*/ 240506 w 755737"/>
                  <a:gd name="connsiteY10" fmla="*/ 107157 h 138113"/>
                  <a:gd name="connsiteX11" fmla="*/ 254793 w 755737"/>
                  <a:gd name="connsiteY11" fmla="*/ 107157 h 138113"/>
                  <a:gd name="connsiteX12" fmla="*/ 273843 w 755737"/>
                  <a:gd name="connsiteY12" fmla="*/ 107157 h 138113"/>
                  <a:gd name="connsiteX13" fmla="*/ 292893 w 755737"/>
                  <a:gd name="connsiteY13" fmla="*/ 107157 h 138113"/>
                  <a:gd name="connsiteX14" fmla="*/ 309562 w 755737"/>
                  <a:gd name="connsiteY14" fmla="*/ 107157 h 138113"/>
                  <a:gd name="connsiteX15" fmla="*/ 321468 w 755737"/>
                  <a:gd name="connsiteY15" fmla="*/ 102394 h 138113"/>
                  <a:gd name="connsiteX16" fmla="*/ 321468 w 755737"/>
                  <a:gd name="connsiteY16" fmla="*/ 92869 h 138113"/>
                  <a:gd name="connsiteX17" fmla="*/ 321468 w 755737"/>
                  <a:gd name="connsiteY17" fmla="*/ 85725 h 138113"/>
                  <a:gd name="connsiteX18" fmla="*/ 350043 w 755737"/>
                  <a:gd name="connsiteY18" fmla="*/ 83344 h 138113"/>
                  <a:gd name="connsiteX19" fmla="*/ 369093 w 755737"/>
                  <a:gd name="connsiteY19" fmla="*/ 83344 h 138113"/>
                  <a:gd name="connsiteX20" fmla="*/ 381000 w 755737"/>
                  <a:gd name="connsiteY20" fmla="*/ 83344 h 138113"/>
                  <a:gd name="connsiteX21" fmla="*/ 416718 w 755737"/>
                  <a:gd name="connsiteY21" fmla="*/ 83344 h 138113"/>
                  <a:gd name="connsiteX22" fmla="*/ 438150 w 755737"/>
                  <a:gd name="connsiteY22" fmla="*/ 83344 h 138113"/>
                  <a:gd name="connsiteX23" fmla="*/ 454818 w 755737"/>
                  <a:gd name="connsiteY23" fmla="*/ 83344 h 138113"/>
                  <a:gd name="connsiteX24" fmla="*/ 488156 w 755737"/>
                  <a:gd name="connsiteY24" fmla="*/ 83344 h 138113"/>
                  <a:gd name="connsiteX25" fmla="*/ 523875 w 755737"/>
                  <a:gd name="connsiteY25" fmla="*/ 83344 h 138113"/>
                  <a:gd name="connsiteX26" fmla="*/ 554831 w 755737"/>
                  <a:gd name="connsiteY26" fmla="*/ 83344 h 138113"/>
                  <a:gd name="connsiteX27" fmla="*/ 578643 w 755737"/>
                  <a:gd name="connsiteY27" fmla="*/ 83344 h 138113"/>
                  <a:gd name="connsiteX28" fmla="*/ 604837 w 755737"/>
                  <a:gd name="connsiteY28" fmla="*/ 83344 h 138113"/>
                  <a:gd name="connsiteX29" fmla="*/ 635793 w 755737"/>
                  <a:gd name="connsiteY29" fmla="*/ 83344 h 138113"/>
                  <a:gd name="connsiteX30" fmla="*/ 635793 w 755737"/>
                  <a:gd name="connsiteY30" fmla="*/ 76200 h 138113"/>
                  <a:gd name="connsiteX31" fmla="*/ 635793 w 755737"/>
                  <a:gd name="connsiteY31" fmla="*/ 66675 h 138113"/>
                  <a:gd name="connsiteX32" fmla="*/ 635793 w 755737"/>
                  <a:gd name="connsiteY32" fmla="*/ 59532 h 138113"/>
                  <a:gd name="connsiteX33" fmla="*/ 657225 w 755737"/>
                  <a:gd name="connsiteY33" fmla="*/ 52388 h 138113"/>
                  <a:gd name="connsiteX34" fmla="*/ 654843 w 755737"/>
                  <a:gd name="connsiteY34" fmla="*/ 26194 h 138113"/>
                  <a:gd name="connsiteX35" fmla="*/ 657225 w 755737"/>
                  <a:gd name="connsiteY35" fmla="*/ 21432 h 138113"/>
                  <a:gd name="connsiteX36" fmla="*/ 685800 w 755737"/>
                  <a:gd name="connsiteY36" fmla="*/ 21432 h 138113"/>
                  <a:gd name="connsiteX37" fmla="*/ 702468 w 755737"/>
                  <a:gd name="connsiteY37" fmla="*/ 21432 h 138113"/>
                  <a:gd name="connsiteX38" fmla="*/ 726281 w 755737"/>
                  <a:gd name="connsiteY38" fmla="*/ 21432 h 138113"/>
                  <a:gd name="connsiteX39" fmla="*/ 742950 w 755737"/>
                  <a:gd name="connsiteY39" fmla="*/ 21432 h 138113"/>
                  <a:gd name="connsiteX40" fmla="*/ 754856 w 755737"/>
                  <a:gd name="connsiteY40" fmla="*/ 16669 h 138113"/>
                  <a:gd name="connsiteX41" fmla="*/ 754856 w 755737"/>
                  <a:gd name="connsiteY41" fmla="*/ 0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55737" h="138113">
                    <a:moveTo>
                      <a:pt x="0" y="138113"/>
                    </a:moveTo>
                    <a:cubicBezTo>
                      <a:pt x="24209" y="136723"/>
                      <a:pt x="48419" y="135334"/>
                      <a:pt x="59531" y="133350"/>
                    </a:cubicBezTo>
                    <a:cubicBezTo>
                      <a:pt x="70644" y="131366"/>
                      <a:pt x="65088" y="130176"/>
                      <a:pt x="66675" y="126207"/>
                    </a:cubicBezTo>
                    <a:cubicBezTo>
                      <a:pt x="68262" y="122238"/>
                      <a:pt x="66278" y="112713"/>
                      <a:pt x="69056" y="109538"/>
                    </a:cubicBezTo>
                    <a:cubicBezTo>
                      <a:pt x="71834" y="106363"/>
                      <a:pt x="76596" y="107554"/>
                      <a:pt x="83343" y="107157"/>
                    </a:cubicBezTo>
                    <a:cubicBezTo>
                      <a:pt x="90090" y="106760"/>
                      <a:pt x="100409" y="107554"/>
                      <a:pt x="109537" y="107157"/>
                    </a:cubicBezTo>
                    <a:cubicBezTo>
                      <a:pt x="118665" y="106760"/>
                      <a:pt x="128190" y="105172"/>
                      <a:pt x="138112" y="104775"/>
                    </a:cubicBezTo>
                    <a:cubicBezTo>
                      <a:pt x="148034" y="104378"/>
                      <a:pt x="158749" y="104378"/>
                      <a:pt x="169068" y="104775"/>
                    </a:cubicBezTo>
                    <a:cubicBezTo>
                      <a:pt x="179387" y="105172"/>
                      <a:pt x="190500" y="106760"/>
                      <a:pt x="200025" y="107157"/>
                    </a:cubicBezTo>
                    <a:cubicBezTo>
                      <a:pt x="209550" y="107554"/>
                      <a:pt x="226218" y="107157"/>
                      <a:pt x="226218" y="107157"/>
                    </a:cubicBezTo>
                    <a:lnTo>
                      <a:pt x="240506" y="107157"/>
                    </a:lnTo>
                    <a:lnTo>
                      <a:pt x="254793" y="107157"/>
                    </a:lnTo>
                    <a:lnTo>
                      <a:pt x="273843" y="107157"/>
                    </a:lnTo>
                    <a:lnTo>
                      <a:pt x="292893" y="107157"/>
                    </a:lnTo>
                    <a:cubicBezTo>
                      <a:pt x="298846" y="107157"/>
                      <a:pt x="304800" y="107951"/>
                      <a:pt x="309562" y="107157"/>
                    </a:cubicBezTo>
                    <a:cubicBezTo>
                      <a:pt x="314324" y="106363"/>
                      <a:pt x="319484" y="104775"/>
                      <a:pt x="321468" y="102394"/>
                    </a:cubicBezTo>
                    <a:cubicBezTo>
                      <a:pt x="323452" y="100013"/>
                      <a:pt x="321468" y="92869"/>
                      <a:pt x="321468" y="92869"/>
                    </a:cubicBezTo>
                    <a:cubicBezTo>
                      <a:pt x="321468" y="90091"/>
                      <a:pt x="316706" y="87312"/>
                      <a:pt x="321468" y="85725"/>
                    </a:cubicBezTo>
                    <a:cubicBezTo>
                      <a:pt x="326230" y="84138"/>
                      <a:pt x="342106" y="83741"/>
                      <a:pt x="350043" y="83344"/>
                    </a:cubicBezTo>
                    <a:cubicBezTo>
                      <a:pt x="357980" y="82947"/>
                      <a:pt x="369093" y="83344"/>
                      <a:pt x="369093" y="83344"/>
                    </a:cubicBezTo>
                    <a:lnTo>
                      <a:pt x="381000" y="83344"/>
                    </a:lnTo>
                    <a:lnTo>
                      <a:pt x="416718" y="83344"/>
                    </a:lnTo>
                    <a:lnTo>
                      <a:pt x="438150" y="83344"/>
                    </a:lnTo>
                    <a:lnTo>
                      <a:pt x="454818" y="83344"/>
                    </a:lnTo>
                    <a:lnTo>
                      <a:pt x="488156" y="83344"/>
                    </a:lnTo>
                    <a:lnTo>
                      <a:pt x="523875" y="83344"/>
                    </a:lnTo>
                    <a:lnTo>
                      <a:pt x="554831" y="83344"/>
                    </a:lnTo>
                    <a:lnTo>
                      <a:pt x="578643" y="83344"/>
                    </a:lnTo>
                    <a:lnTo>
                      <a:pt x="604837" y="83344"/>
                    </a:lnTo>
                    <a:cubicBezTo>
                      <a:pt x="614362" y="83344"/>
                      <a:pt x="630634" y="84535"/>
                      <a:pt x="635793" y="83344"/>
                    </a:cubicBezTo>
                    <a:cubicBezTo>
                      <a:pt x="640952" y="82153"/>
                      <a:pt x="635793" y="76200"/>
                      <a:pt x="635793" y="76200"/>
                    </a:cubicBezTo>
                    <a:lnTo>
                      <a:pt x="635793" y="66675"/>
                    </a:lnTo>
                    <a:cubicBezTo>
                      <a:pt x="635793" y="63897"/>
                      <a:pt x="632221" y="61913"/>
                      <a:pt x="635793" y="59532"/>
                    </a:cubicBezTo>
                    <a:cubicBezTo>
                      <a:pt x="639365" y="57151"/>
                      <a:pt x="654050" y="57944"/>
                      <a:pt x="657225" y="52388"/>
                    </a:cubicBezTo>
                    <a:cubicBezTo>
                      <a:pt x="660400" y="46832"/>
                      <a:pt x="654843" y="31353"/>
                      <a:pt x="654843" y="26194"/>
                    </a:cubicBezTo>
                    <a:cubicBezTo>
                      <a:pt x="654843" y="21035"/>
                      <a:pt x="652066" y="22226"/>
                      <a:pt x="657225" y="21432"/>
                    </a:cubicBezTo>
                    <a:cubicBezTo>
                      <a:pt x="662385" y="20638"/>
                      <a:pt x="685800" y="21432"/>
                      <a:pt x="685800" y="21432"/>
                    </a:cubicBezTo>
                    <a:lnTo>
                      <a:pt x="702468" y="21432"/>
                    </a:lnTo>
                    <a:lnTo>
                      <a:pt x="726281" y="21432"/>
                    </a:lnTo>
                    <a:cubicBezTo>
                      <a:pt x="733028" y="21432"/>
                      <a:pt x="738188" y="22226"/>
                      <a:pt x="742950" y="21432"/>
                    </a:cubicBezTo>
                    <a:cubicBezTo>
                      <a:pt x="747712" y="20638"/>
                      <a:pt x="752872" y="20241"/>
                      <a:pt x="754856" y="16669"/>
                    </a:cubicBezTo>
                    <a:cubicBezTo>
                      <a:pt x="756840" y="13097"/>
                      <a:pt x="754856" y="0"/>
                      <a:pt x="754856" y="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3790172" y="3333561"/>
                <a:ext cx="1376709" cy="380305"/>
              </a:xfrm>
              <a:custGeom>
                <a:avLst/>
                <a:gdLst>
                  <a:gd name="connsiteX0" fmla="*/ 0 w 1376363"/>
                  <a:gd name="connsiteY0" fmla="*/ 378848 h 379764"/>
                  <a:gd name="connsiteX1" fmla="*/ 54769 w 1376363"/>
                  <a:gd name="connsiteY1" fmla="*/ 378848 h 379764"/>
                  <a:gd name="connsiteX2" fmla="*/ 61913 w 1376363"/>
                  <a:gd name="connsiteY2" fmla="*/ 369323 h 379764"/>
                  <a:gd name="connsiteX3" fmla="*/ 64294 w 1376363"/>
                  <a:gd name="connsiteY3" fmla="*/ 350273 h 379764"/>
                  <a:gd name="connsiteX4" fmla="*/ 64294 w 1376363"/>
                  <a:gd name="connsiteY4" fmla="*/ 343129 h 379764"/>
                  <a:gd name="connsiteX5" fmla="*/ 78582 w 1376363"/>
                  <a:gd name="connsiteY5" fmla="*/ 340748 h 379764"/>
                  <a:gd name="connsiteX6" fmla="*/ 92869 w 1376363"/>
                  <a:gd name="connsiteY6" fmla="*/ 340748 h 379764"/>
                  <a:gd name="connsiteX7" fmla="*/ 114300 w 1376363"/>
                  <a:gd name="connsiteY7" fmla="*/ 340748 h 379764"/>
                  <a:gd name="connsiteX8" fmla="*/ 135732 w 1376363"/>
                  <a:gd name="connsiteY8" fmla="*/ 340748 h 379764"/>
                  <a:gd name="connsiteX9" fmla="*/ 159544 w 1376363"/>
                  <a:gd name="connsiteY9" fmla="*/ 340748 h 379764"/>
                  <a:gd name="connsiteX10" fmla="*/ 180975 w 1376363"/>
                  <a:gd name="connsiteY10" fmla="*/ 340748 h 379764"/>
                  <a:gd name="connsiteX11" fmla="*/ 197644 w 1376363"/>
                  <a:gd name="connsiteY11" fmla="*/ 340748 h 379764"/>
                  <a:gd name="connsiteX12" fmla="*/ 219075 w 1376363"/>
                  <a:gd name="connsiteY12" fmla="*/ 340748 h 379764"/>
                  <a:gd name="connsiteX13" fmla="*/ 223838 w 1376363"/>
                  <a:gd name="connsiteY13" fmla="*/ 333604 h 379764"/>
                  <a:gd name="connsiteX14" fmla="*/ 223838 w 1376363"/>
                  <a:gd name="connsiteY14" fmla="*/ 324079 h 379764"/>
                  <a:gd name="connsiteX15" fmla="*/ 223838 w 1376363"/>
                  <a:gd name="connsiteY15" fmla="*/ 316935 h 379764"/>
                  <a:gd name="connsiteX16" fmla="*/ 245269 w 1376363"/>
                  <a:gd name="connsiteY16" fmla="*/ 314554 h 379764"/>
                  <a:gd name="connsiteX17" fmla="*/ 257175 w 1376363"/>
                  <a:gd name="connsiteY17" fmla="*/ 314554 h 379764"/>
                  <a:gd name="connsiteX18" fmla="*/ 264319 w 1376363"/>
                  <a:gd name="connsiteY18" fmla="*/ 314554 h 379764"/>
                  <a:gd name="connsiteX19" fmla="*/ 271463 w 1376363"/>
                  <a:gd name="connsiteY19" fmla="*/ 314554 h 379764"/>
                  <a:gd name="connsiteX20" fmla="*/ 273844 w 1376363"/>
                  <a:gd name="connsiteY20" fmla="*/ 302648 h 379764"/>
                  <a:gd name="connsiteX21" fmla="*/ 273844 w 1376363"/>
                  <a:gd name="connsiteY21" fmla="*/ 288360 h 379764"/>
                  <a:gd name="connsiteX22" fmla="*/ 276225 w 1376363"/>
                  <a:gd name="connsiteY22" fmla="*/ 288360 h 379764"/>
                  <a:gd name="connsiteX23" fmla="*/ 288132 w 1376363"/>
                  <a:gd name="connsiteY23" fmla="*/ 288360 h 379764"/>
                  <a:gd name="connsiteX24" fmla="*/ 309563 w 1376363"/>
                  <a:gd name="connsiteY24" fmla="*/ 288360 h 379764"/>
                  <a:gd name="connsiteX25" fmla="*/ 323850 w 1376363"/>
                  <a:gd name="connsiteY25" fmla="*/ 288360 h 379764"/>
                  <a:gd name="connsiteX26" fmla="*/ 347663 w 1376363"/>
                  <a:gd name="connsiteY26" fmla="*/ 288360 h 379764"/>
                  <a:gd name="connsiteX27" fmla="*/ 361950 w 1376363"/>
                  <a:gd name="connsiteY27" fmla="*/ 288360 h 379764"/>
                  <a:gd name="connsiteX28" fmla="*/ 376238 w 1376363"/>
                  <a:gd name="connsiteY28" fmla="*/ 288360 h 379764"/>
                  <a:gd name="connsiteX29" fmla="*/ 383382 w 1376363"/>
                  <a:gd name="connsiteY29" fmla="*/ 288360 h 379764"/>
                  <a:gd name="connsiteX30" fmla="*/ 397669 w 1376363"/>
                  <a:gd name="connsiteY30" fmla="*/ 276454 h 379764"/>
                  <a:gd name="connsiteX31" fmla="*/ 397669 w 1376363"/>
                  <a:gd name="connsiteY31" fmla="*/ 259785 h 379764"/>
                  <a:gd name="connsiteX32" fmla="*/ 397669 w 1376363"/>
                  <a:gd name="connsiteY32" fmla="*/ 252642 h 379764"/>
                  <a:gd name="connsiteX33" fmla="*/ 421482 w 1376363"/>
                  <a:gd name="connsiteY33" fmla="*/ 252642 h 379764"/>
                  <a:gd name="connsiteX34" fmla="*/ 440532 w 1376363"/>
                  <a:gd name="connsiteY34" fmla="*/ 252642 h 379764"/>
                  <a:gd name="connsiteX35" fmla="*/ 469107 w 1376363"/>
                  <a:gd name="connsiteY35" fmla="*/ 250260 h 379764"/>
                  <a:gd name="connsiteX36" fmla="*/ 490538 w 1376363"/>
                  <a:gd name="connsiteY36" fmla="*/ 250260 h 379764"/>
                  <a:gd name="connsiteX37" fmla="*/ 526257 w 1376363"/>
                  <a:gd name="connsiteY37" fmla="*/ 250260 h 379764"/>
                  <a:gd name="connsiteX38" fmla="*/ 554832 w 1376363"/>
                  <a:gd name="connsiteY38" fmla="*/ 250260 h 379764"/>
                  <a:gd name="connsiteX39" fmla="*/ 590550 w 1376363"/>
                  <a:gd name="connsiteY39" fmla="*/ 250260 h 379764"/>
                  <a:gd name="connsiteX40" fmla="*/ 609600 w 1376363"/>
                  <a:gd name="connsiteY40" fmla="*/ 250260 h 379764"/>
                  <a:gd name="connsiteX41" fmla="*/ 611982 w 1376363"/>
                  <a:gd name="connsiteY41" fmla="*/ 238354 h 379764"/>
                  <a:gd name="connsiteX42" fmla="*/ 611982 w 1376363"/>
                  <a:gd name="connsiteY42" fmla="*/ 224067 h 379764"/>
                  <a:gd name="connsiteX43" fmla="*/ 616744 w 1376363"/>
                  <a:gd name="connsiteY43" fmla="*/ 219304 h 379764"/>
                  <a:gd name="connsiteX44" fmla="*/ 631032 w 1376363"/>
                  <a:gd name="connsiteY44" fmla="*/ 219304 h 379764"/>
                  <a:gd name="connsiteX45" fmla="*/ 659607 w 1376363"/>
                  <a:gd name="connsiteY45" fmla="*/ 219304 h 379764"/>
                  <a:gd name="connsiteX46" fmla="*/ 681038 w 1376363"/>
                  <a:gd name="connsiteY46" fmla="*/ 219304 h 379764"/>
                  <a:gd name="connsiteX47" fmla="*/ 683419 w 1376363"/>
                  <a:gd name="connsiteY47" fmla="*/ 207398 h 379764"/>
                  <a:gd name="connsiteX48" fmla="*/ 683419 w 1376363"/>
                  <a:gd name="connsiteY48" fmla="*/ 195492 h 379764"/>
                  <a:gd name="connsiteX49" fmla="*/ 683419 w 1376363"/>
                  <a:gd name="connsiteY49" fmla="*/ 188348 h 379764"/>
                  <a:gd name="connsiteX50" fmla="*/ 690563 w 1376363"/>
                  <a:gd name="connsiteY50" fmla="*/ 185967 h 379764"/>
                  <a:gd name="connsiteX51" fmla="*/ 702469 w 1376363"/>
                  <a:gd name="connsiteY51" fmla="*/ 181204 h 379764"/>
                  <a:gd name="connsiteX52" fmla="*/ 702469 w 1376363"/>
                  <a:gd name="connsiteY52" fmla="*/ 159773 h 379764"/>
                  <a:gd name="connsiteX53" fmla="*/ 702469 w 1376363"/>
                  <a:gd name="connsiteY53" fmla="*/ 152629 h 379764"/>
                  <a:gd name="connsiteX54" fmla="*/ 733425 w 1376363"/>
                  <a:gd name="connsiteY54" fmla="*/ 150248 h 379764"/>
                  <a:gd name="connsiteX55" fmla="*/ 762000 w 1376363"/>
                  <a:gd name="connsiteY55" fmla="*/ 150248 h 379764"/>
                  <a:gd name="connsiteX56" fmla="*/ 778669 w 1376363"/>
                  <a:gd name="connsiteY56" fmla="*/ 150248 h 379764"/>
                  <a:gd name="connsiteX57" fmla="*/ 790575 w 1376363"/>
                  <a:gd name="connsiteY57" fmla="*/ 150248 h 379764"/>
                  <a:gd name="connsiteX58" fmla="*/ 800100 w 1376363"/>
                  <a:gd name="connsiteY58" fmla="*/ 143104 h 379764"/>
                  <a:gd name="connsiteX59" fmla="*/ 800100 w 1376363"/>
                  <a:gd name="connsiteY59" fmla="*/ 133579 h 379764"/>
                  <a:gd name="connsiteX60" fmla="*/ 802482 w 1376363"/>
                  <a:gd name="connsiteY60" fmla="*/ 121673 h 379764"/>
                  <a:gd name="connsiteX61" fmla="*/ 819150 w 1376363"/>
                  <a:gd name="connsiteY61" fmla="*/ 116910 h 379764"/>
                  <a:gd name="connsiteX62" fmla="*/ 845344 w 1376363"/>
                  <a:gd name="connsiteY62" fmla="*/ 116910 h 379764"/>
                  <a:gd name="connsiteX63" fmla="*/ 864394 w 1376363"/>
                  <a:gd name="connsiteY63" fmla="*/ 116910 h 379764"/>
                  <a:gd name="connsiteX64" fmla="*/ 883444 w 1376363"/>
                  <a:gd name="connsiteY64" fmla="*/ 116910 h 379764"/>
                  <a:gd name="connsiteX65" fmla="*/ 916782 w 1376363"/>
                  <a:gd name="connsiteY65" fmla="*/ 116910 h 379764"/>
                  <a:gd name="connsiteX66" fmla="*/ 942975 w 1376363"/>
                  <a:gd name="connsiteY66" fmla="*/ 116910 h 379764"/>
                  <a:gd name="connsiteX67" fmla="*/ 973932 w 1376363"/>
                  <a:gd name="connsiteY67" fmla="*/ 116910 h 379764"/>
                  <a:gd name="connsiteX68" fmla="*/ 990600 w 1376363"/>
                  <a:gd name="connsiteY68" fmla="*/ 116910 h 379764"/>
                  <a:gd name="connsiteX69" fmla="*/ 1002507 w 1376363"/>
                  <a:gd name="connsiteY69" fmla="*/ 114529 h 379764"/>
                  <a:gd name="connsiteX70" fmla="*/ 1012032 w 1376363"/>
                  <a:gd name="connsiteY70" fmla="*/ 112148 h 379764"/>
                  <a:gd name="connsiteX71" fmla="*/ 1014413 w 1376363"/>
                  <a:gd name="connsiteY71" fmla="*/ 97860 h 379764"/>
                  <a:gd name="connsiteX72" fmla="*/ 1014413 w 1376363"/>
                  <a:gd name="connsiteY72" fmla="*/ 90717 h 379764"/>
                  <a:gd name="connsiteX73" fmla="*/ 1012032 w 1376363"/>
                  <a:gd name="connsiteY73" fmla="*/ 81192 h 379764"/>
                  <a:gd name="connsiteX74" fmla="*/ 1040607 w 1376363"/>
                  <a:gd name="connsiteY74" fmla="*/ 76429 h 379764"/>
                  <a:gd name="connsiteX75" fmla="*/ 1069182 w 1376363"/>
                  <a:gd name="connsiteY75" fmla="*/ 78810 h 379764"/>
                  <a:gd name="connsiteX76" fmla="*/ 1102519 w 1376363"/>
                  <a:gd name="connsiteY76" fmla="*/ 81192 h 379764"/>
                  <a:gd name="connsiteX77" fmla="*/ 1126332 w 1376363"/>
                  <a:gd name="connsiteY77" fmla="*/ 81192 h 379764"/>
                  <a:gd name="connsiteX78" fmla="*/ 1147763 w 1376363"/>
                  <a:gd name="connsiteY78" fmla="*/ 81192 h 379764"/>
                  <a:gd name="connsiteX79" fmla="*/ 1176338 w 1376363"/>
                  <a:gd name="connsiteY79" fmla="*/ 81192 h 379764"/>
                  <a:gd name="connsiteX80" fmla="*/ 1197769 w 1376363"/>
                  <a:gd name="connsiteY80" fmla="*/ 81192 h 379764"/>
                  <a:gd name="connsiteX81" fmla="*/ 1226344 w 1376363"/>
                  <a:gd name="connsiteY81" fmla="*/ 81192 h 379764"/>
                  <a:gd name="connsiteX82" fmla="*/ 1250157 w 1376363"/>
                  <a:gd name="connsiteY82" fmla="*/ 78810 h 379764"/>
                  <a:gd name="connsiteX83" fmla="*/ 1276350 w 1376363"/>
                  <a:gd name="connsiteY83" fmla="*/ 78810 h 379764"/>
                  <a:gd name="connsiteX84" fmla="*/ 1295400 w 1376363"/>
                  <a:gd name="connsiteY84" fmla="*/ 78810 h 379764"/>
                  <a:gd name="connsiteX85" fmla="*/ 1312069 w 1376363"/>
                  <a:gd name="connsiteY85" fmla="*/ 69285 h 379764"/>
                  <a:gd name="connsiteX86" fmla="*/ 1309688 w 1376363"/>
                  <a:gd name="connsiteY86" fmla="*/ 57379 h 379764"/>
                  <a:gd name="connsiteX87" fmla="*/ 1307307 w 1376363"/>
                  <a:gd name="connsiteY87" fmla="*/ 50235 h 379764"/>
                  <a:gd name="connsiteX88" fmla="*/ 1312069 w 1376363"/>
                  <a:gd name="connsiteY88" fmla="*/ 40710 h 379764"/>
                  <a:gd name="connsiteX89" fmla="*/ 1314450 w 1376363"/>
                  <a:gd name="connsiteY89" fmla="*/ 35948 h 379764"/>
                  <a:gd name="connsiteX90" fmla="*/ 1316832 w 1376363"/>
                  <a:gd name="connsiteY90" fmla="*/ 21660 h 379764"/>
                  <a:gd name="connsiteX91" fmla="*/ 1316832 w 1376363"/>
                  <a:gd name="connsiteY91" fmla="*/ 7373 h 379764"/>
                  <a:gd name="connsiteX92" fmla="*/ 1335882 w 1376363"/>
                  <a:gd name="connsiteY92" fmla="*/ 2610 h 379764"/>
                  <a:gd name="connsiteX93" fmla="*/ 1354932 w 1376363"/>
                  <a:gd name="connsiteY93" fmla="*/ 229 h 379764"/>
                  <a:gd name="connsiteX94" fmla="*/ 1376363 w 1376363"/>
                  <a:gd name="connsiteY94" fmla="*/ 229 h 37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376363" h="379764">
                    <a:moveTo>
                      <a:pt x="0" y="378848"/>
                    </a:moveTo>
                    <a:cubicBezTo>
                      <a:pt x="22225" y="379642"/>
                      <a:pt x="44450" y="380436"/>
                      <a:pt x="54769" y="378848"/>
                    </a:cubicBezTo>
                    <a:cubicBezTo>
                      <a:pt x="65088" y="377260"/>
                      <a:pt x="60326" y="374085"/>
                      <a:pt x="61913" y="369323"/>
                    </a:cubicBezTo>
                    <a:cubicBezTo>
                      <a:pt x="63500" y="364561"/>
                      <a:pt x="63897" y="354639"/>
                      <a:pt x="64294" y="350273"/>
                    </a:cubicBezTo>
                    <a:cubicBezTo>
                      <a:pt x="64691" y="345907"/>
                      <a:pt x="61913" y="344716"/>
                      <a:pt x="64294" y="343129"/>
                    </a:cubicBezTo>
                    <a:cubicBezTo>
                      <a:pt x="66675" y="341542"/>
                      <a:pt x="73820" y="341145"/>
                      <a:pt x="78582" y="340748"/>
                    </a:cubicBezTo>
                    <a:cubicBezTo>
                      <a:pt x="83344" y="340351"/>
                      <a:pt x="92869" y="340748"/>
                      <a:pt x="92869" y="340748"/>
                    </a:cubicBezTo>
                    <a:lnTo>
                      <a:pt x="114300" y="340748"/>
                    </a:lnTo>
                    <a:lnTo>
                      <a:pt x="135732" y="340748"/>
                    </a:lnTo>
                    <a:lnTo>
                      <a:pt x="159544" y="340748"/>
                    </a:lnTo>
                    <a:lnTo>
                      <a:pt x="180975" y="340748"/>
                    </a:lnTo>
                    <a:lnTo>
                      <a:pt x="197644" y="340748"/>
                    </a:lnTo>
                    <a:cubicBezTo>
                      <a:pt x="203994" y="340748"/>
                      <a:pt x="214709" y="341939"/>
                      <a:pt x="219075" y="340748"/>
                    </a:cubicBezTo>
                    <a:cubicBezTo>
                      <a:pt x="223441" y="339557"/>
                      <a:pt x="223044" y="336382"/>
                      <a:pt x="223838" y="333604"/>
                    </a:cubicBezTo>
                    <a:cubicBezTo>
                      <a:pt x="224632" y="330826"/>
                      <a:pt x="223838" y="324079"/>
                      <a:pt x="223838" y="324079"/>
                    </a:cubicBezTo>
                    <a:cubicBezTo>
                      <a:pt x="223838" y="321301"/>
                      <a:pt x="220266" y="318522"/>
                      <a:pt x="223838" y="316935"/>
                    </a:cubicBezTo>
                    <a:cubicBezTo>
                      <a:pt x="227410" y="315347"/>
                      <a:pt x="239713" y="314951"/>
                      <a:pt x="245269" y="314554"/>
                    </a:cubicBezTo>
                    <a:cubicBezTo>
                      <a:pt x="250825" y="314157"/>
                      <a:pt x="257175" y="314554"/>
                      <a:pt x="257175" y="314554"/>
                    </a:cubicBezTo>
                    <a:lnTo>
                      <a:pt x="264319" y="314554"/>
                    </a:lnTo>
                    <a:cubicBezTo>
                      <a:pt x="266700" y="314554"/>
                      <a:pt x="269876" y="316538"/>
                      <a:pt x="271463" y="314554"/>
                    </a:cubicBezTo>
                    <a:cubicBezTo>
                      <a:pt x="273051" y="312570"/>
                      <a:pt x="273447" y="307014"/>
                      <a:pt x="273844" y="302648"/>
                    </a:cubicBezTo>
                    <a:cubicBezTo>
                      <a:pt x="274241" y="298282"/>
                      <a:pt x="273447" y="290741"/>
                      <a:pt x="273844" y="288360"/>
                    </a:cubicBezTo>
                    <a:cubicBezTo>
                      <a:pt x="274241" y="285979"/>
                      <a:pt x="276225" y="288360"/>
                      <a:pt x="276225" y="288360"/>
                    </a:cubicBezTo>
                    <a:lnTo>
                      <a:pt x="288132" y="288360"/>
                    </a:lnTo>
                    <a:lnTo>
                      <a:pt x="309563" y="288360"/>
                    </a:lnTo>
                    <a:lnTo>
                      <a:pt x="323850" y="288360"/>
                    </a:lnTo>
                    <a:lnTo>
                      <a:pt x="347663" y="288360"/>
                    </a:lnTo>
                    <a:lnTo>
                      <a:pt x="361950" y="288360"/>
                    </a:lnTo>
                    <a:lnTo>
                      <a:pt x="376238" y="288360"/>
                    </a:lnTo>
                    <a:cubicBezTo>
                      <a:pt x="379810" y="288360"/>
                      <a:pt x="379810" y="290344"/>
                      <a:pt x="383382" y="288360"/>
                    </a:cubicBezTo>
                    <a:cubicBezTo>
                      <a:pt x="386954" y="286376"/>
                      <a:pt x="395288" y="281216"/>
                      <a:pt x="397669" y="276454"/>
                    </a:cubicBezTo>
                    <a:cubicBezTo>
                      <a:pt x="400050" y="271692"/>
                      <a:pt x="397669" y="259785"/>
                      <a:pt x="397669" y="259785"/>
                    </a:cubicBezTo>
                    <a:cubicBezTo>
                      <a:pt x="397669" y="255816"/>
                      <a:pt x="393700" y="253832"/>
                      <a:pt x="397669" y="252642"/>
                    </a:cubicBezTo>
                    <a:cubicBezTo>
                      <a:pt x="401638" y="251452"/>
                      <a:pt x="421482" y="252642"/>
                      <a:pt x="421482" y="252642"/>
                    </a:cubicBezTo>
                    <a:cubicBezTo>
                      <a:pt x="428626" y="252642"/>
                      <a:pt x="432595" y="253039"/>
                      <a:pt x="440532" y="252642"/>
                    </a:cubicBezTo>
                    <a:cubicBezTo>
                      <a:pt x="448469" y="252245"/>
                      <a:pt x="460773" y="250657"/>
                      <a:pt x="469107" y="250260"/>
                    </a:cubicBezTo>
                    <a:cubicBezTo>
                      <a:pt x="477441" y="249863"/>
                      <a:pt x="490538" y="250260"/>
                      <a:pt x="490538" y="250260"/>
                    </a:cubicBezTo>
                    <a:lnTo>
                      <a:pt x="526257" y="250260"/>
                    </a:lnTo>
                    <a:lnTo>
                      <a:pt x="554832" y="250260"/>
                    </a:lnTo>
                    <a:lnTo>
                      <a:pt x="590550" y="250260"/>
                    </a:lnTo>
                    <a:cubicBezTo>
                      <a:pt x="599678" y="250260"/>
                      <a:pt x="606028" y="252244"/>
                      <a:pt x="609600" y="250260"/>
                    </a:cubicBezTo>
                    <a:cubicBezTo>
                      <a:pt x="613172" y="248276"/>
                      <a:pt x="611585" y="242719"/>
                      <a:pt x="611982" y="238354"/>
                    </a:cubicBezTo>
                    <a:cubicBezTo>
                      <a:pt x="612379" y="233989"/>
                      <a:pt x="611188" y="227242"/>
                      <a:pt x="611982" y="224067"/>
                    </a:cubicBezTo>
                    <a:cubicBezTo>
                      <a:pt x="612776" y="220892"/>
                      <a:pt x="613569" y="220098"/>
                      <a:pt x="616744" y="219304"/>
                    </a:cubicBezTo>
                    <a:cubicBezTo>
                      <a:pt x="619919" y="218510"/>
                      <a:pt x="631032" y="219304"/>
                      <a:pt x="631032" y="219304"/>
                    </a:cubicBezTo>
                    <a:lnTo>
                      <a:pt x="659607" y="219304"/>
                    </a:lnTo>
                    <a:cubicBezTo>
                      <a:pt x="667941" y="219304"/>
                      <a:pt x="677069" y="221288"/>
                      <a:pt x="681038" y="219304"/>
                    </a:cubicBezTo>
                    <a:cubicBezTo>
                      <a:pt x="685007" y="217320"/>
                      <a:pt x="683022" y="211367"/>
                      <a:pt x="683419" y="207398"/>
                    </a:cubicBezTo>
                    <a:cubicBezTo>
                      <a:pt x="683816" y="203429"/>
                      <a:pt x="683419" y="195492"/>
                      <a:pt x="683419" y="195492"/>
                    </a:cubicBezTo>
                    <a:cubicBezTo>
                      <a:pt x="683419" y="192317"/>
                      <a:pt x="682228" y="189935"/>
                      <a:pt x="683419" y="188348"/>
                    </a:cubicBezTo>
                    <a:cubicBezTo>
                      <a:pt x="684610" y="186761"/>
                      <a:pt x="687388" y="187158"/>
                      <a:pt x="690563" y="185967"/>
                    </a:cubicBezTo>
                    <a:cubicBezTo>
                      <a:pt x="693738" y="184776"/>
                      <a:pt x="700485" y="185570"/>
                      <a:pt x="702469" y="181204"/>
                    </a:cubicBezTo>
                    <a:cubicBezTo>
                      <a:pt x="704453" y="176838"/>
                      <a:pt x="702469" y="159773"/>
                      <a:pt x="702469" y="159773"/>
                    </a:cubicBezTo>
                    <a:cubicBezTo>
                      <a:pt x="702469" y="155011"/>
                      <a:pt x="697310" y="154216"/>
                      <a:pt x="702469" y="152629"/>
                    </a:cubicBezTo>
                    <a:cubicBezTo>
                      <a:pt x="707628" y="151042"/>
                      <a:pt x="723503" y="150645"/>
                      <a:pt x="733425" y="150248"/>
                    </a:cubicBezTo>
                    <a:cubicBezTo>
                      <a:pt x="743347" y="149851"/>
                      <a:pt x="762000" y="150248"/>
                      <a:pt x="762000" y="150248"/>
                    </a:cubicBezTo>
                    <a:lnTo>
                      <a:pt x="778669" y="150248"/>
                    </a:lnTo>
                    <a:cubicBezTo>
                      <a:pt x="783431" y="150248"/>
                      <a:pt x="787003" y="151439"/>
                      <a:pt x="790575" y="150248"/>
                    </a:cubicBezTo>
                    <a:cubicBezTo>
                      <a:pt x="794147" y="149057"/>
                      <a:pt x="798513" y="145882"/>
                      <a:pt x="800100" y="143104"/>
                    </a:cubicBezTo>
                    <a:cubicBezTo>
                      <a:pt x="801687" y="140326"/>
                      <a:pt x="799703" y="137151"/>
                      <a:pt x="800100" y="133579"/>
                    </a:cubicBezTo>
                    <a:cubicBezTo>
                      <a:pt x="800497" y="130007"/>
                      <a:pt x="799307" y="124451"/>
                      <a:pt x="802482" y="121673"/>
                    </a:cubicBezTo>
                    <a:cubicBezTo>
                      <a:pt x="805657" y="118895"/>
                      <a:pt x="812006" y="117704"/>
                      <a:pt x="819150" y="116910"/>
                    </a:cubicBezTo>
                    <a:cubicBezTo>
                      <a:pt x="826294" y="116116"/>
                      <a:pt x="845344" y="116910"/>
                      <a:pt x="845344" y="116910"/>
                    </a:cubicBezTo>
                    <a:lnTo>
                      <a:pt x="864394" y="116910"/>
                    </a:lnTo>
                    <a:lnTo>
                      <a:pt x="883444" y="116910"/>
                    </a:lnTo>
                    <a:lnTo>
                      <a:pt x="916782" y="116910"/>
                    </a:lnTo>
                    <a:lnTo>
                      <a:pt x="942975" y="116910"/>
                    </a:lnTo>
                    <a:lnTo>
                      <a:pt x="973932" y="116910"/>
                    </a:lnTo>
                    <a:cubicBezTo>
                      <a:pt x="981869" y="116910"/>
                      <a:pt x="985838" y="117307"/>
                      <a:pt x="990600" y="116910"/>
                    </a:cubicBezTo>
                    <a:cubicBezTo>
                      <a:pt x="995362" y="116513"/>
                      <a:pt x="998935" y="115323"/>
                      <a:pt x="1002507" y="114529"/>
                    </a:cubicBezTo>
                    <a:cubicBezTo>
                      <a:pt x="1006079" y="113735"/>
                      <a:pt x="1010048" y="114926"/>
                      <a:pt x="1012032" y="112148"/>
                    </a:cubicBezTo>
                    <a:cubicBezTo>
                      <a:pt x="1014016" y="109370"/>
                      <a:pt x="1014016" y="101432"/>
                      <a:pt x="1014413" y="97860"/>
                    </a:cubicBezTo>
                    <a:cubicBezTo>
                      <a:pt x="1014810" y="94288"/>
                      <a:pt x="1014810" y="93495"/>
                      <a:pt x="1014413" y="90717"/>
                    </a:cubicBezTo>
                    <a:cubicBezTo>
                      <a:pt x="1014016" y="87939"/>
                      <a:pt x="1007666" y="83573"/>
                      <a:pt x="1012032" y="81192"/>
                    </a:cubicBezTo>
                    <a:cubicBezTo>
                      <a:pt x="1016398" y="78811"/>
                      <a:pt x="1031082" y="76826"/>
                      <a:pt x="1040607" y="76429"/>
                    </a:cubicBezTo>
                    <a:cubicBezTo>
                      <a:pt x="1050132" y="76032"/>
                      <a:pt x="1069182" y="78810"/>
                      <a:pt x="1069182" y="78810"/>
                    </a:cubicBezTo>
                    <a:cubicBezTo>
                      <a:pt x="1079501" y="79604"/>
                      <a:pt x="1092994" y="80795"/>
                      <a:pt x="1102519" y="81192"/>
                    </a:cubicBezTo>
                    <a:cubicBezTo>
                      <a:pt x="1112044" y="81589"/>
                      <a:pt x="1126332" y="81192"/>
                      <a:pt x="1126332" y="81192"/>
                    </a:cubicBezTo>
                    <a:lnTo>
                      <a:pt x="1147763" y="81192"/>
                    </a:lnTo>
                    <a:lnTo>
                      <a:pt x="1176338" y="81192"/>
                    </a:lnTo>
                    <a:lnTo>
                      <a:pt x="1197769" y="81192"/>
                    </a:lnTo>
                    <a:cubicBezTo>
                      <a:pt x="1206103" y="81192"/>
                      <a:pt x="1217613" y="81589"/>
                      <a:pt x="1226344" y="81192"/>
                    </a:cubicBezTo>
                    <a:cubicBezTo>
                      <a:pt x="1235075" y="80795"/>
                      <a:pt x="1241823" y="79207"/>
                      <a:pt x="1250157" y="78810"/>
                    </a:cubicBezTo>
                    <a:cubicBezTo>
                      <a:pt x="1258491" y="78413"/>
                      <a:pt x="1276350" y="78810"/>
                      <a:pt x="1276350" y="78810"/>
                    </a:cubicBezTo>
                    <a:cubicBezTo>
                      <a:pt x="1283890" y="78810"/>
                      <a:pt x="1289447" y="80397"/>
                      <a:pt x="1295400" y="78810"/>
                    </a:cubicBezTo>
                    <a:cubicBezTo>
                      <a:pt x="1301353" y="77222"/>
                      <a:pt x="1309688" y="72857"/>
                      <a:pt x="1312069" y="69285"/>
                    </a:cubicBezTo>
                    <a:cubicBezTo>
                      <a:pt x="1314450" y="65713"/>
                      <a:pt x="1310482" y="60554"/>
                      <a:pt x="1309688" y="57379"/>
                    </a:cubicBezTo>
                    <a:cubicBezTo>
                      <a:pt x="1308894" y="54204"/>
                      <a:pt x="1306910" y="53013"/>
                      <a:pt x="1307307" y="50235"/>
                    </a:cubicBezTo>
                    <a:cubicBezTo>
                      <a:pt x="1307704" y="47457"/>
                      <a:pt x="1312069" y="40710"/>
                      <a:pt x="1312069" y="40710"/>
                    </a:cubicBezTo>
                    <a:cubicBezTo>
                      <a:pt x="1313259" y="38329"/>
                      <a:pt x="1313656" y="39123"/>
                      <a:pt x="1314450" y="35948"/>
                    </a:cubicBezTo>
                    <a:cubicBezTo>
                      <a:pt x="1315244" y="32773"/>
                      <a:pt x="1316435" y="26422"/>
                      <a:pt x="1316832" y="21660"/>
                    </a:cubicBezTo>
                    <a:cubicBezTo>
                      <a:pt x="1317229" y="16898"/>
                      <a:pt x="1313657" y="10548"/>
                      <a:pt x="1316832" y="7373"/>
                    </a:cubicBezTo>
                    <a:cubicBezTo>
                      <a:pt x="1320007" y="4198"/>
                      <a:pt x="1329532" y="3801"/>
                      <a:pt x="1335882" y="2610"/>
                    </a:cubicBezTo>
                    <a:cubicBezTo>
                      <a:pt x="1342232" y="1419"/>
                      <a:pt x="1348185" y="626"/>
                      <a:pt x="1354932" y="229"/>
                    </a:cubicBezTo>
                    <a:cubicBezTo>
                      <a:pt x="1361679" y="-168"/>
                      <a:pt x="1369021" y="30"/>
                      <a:pt x="1376363" y="229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5137340" y="3019394"/>
                <a:ext cx="1093095" cy="316528"/>
              </a:xfrm>
              <a:custGeom>
                <a:avLst/>
                <a:gdLst>
                  <a:gd name="connsiteX0" fmla="*/ 0 w 1090612"/>
                  <a:gd name="connsiteY0" fmla="*/ 315030 h 315030"/>
                  <a:gd name="connsiteX1" fmla="*/ 50006 w 1090612"/>
                  <a:gd name="connsiteY1" fmla="*/ 310268 h 315030"/>
                  <a:gd name="connsiteX2" fmla="*/ 73818 w 1090612"/>
                  <a:gd name="connsiteY2" fmla="*/ 310268 h 315030"/>
                  <a:gd name="connsiteX3" fmla="*/ 102393 w 1090612"/>
                  <a:gd name="connsiteY3" fmla="*/ 310268 h 315030"/>
                  <a:gd name="connsiteX4" fmla="*/ 123825 w 1090612"/>
                  <a:gd name="connsiteY4" fmla="*/ 310268 h 315030"/>
                  <a:gd name="connsiteX5" fmla="*/ 147637 w 1090612"/>
                  <a:gd name="connsiteY5" fmla="*/ 310268 h 315030"/>
                  <a:gd name="connsiteX6" fmla="*/ 176212 w 1090612"/>
                  <a:gd name="connsiteY6" fmla="*/ 310268 h 315030"/>
                  <a:gd name="connsiteX7" fmla="*/ 202406 w 1090612"/>
                  <a:gd name="connsiteY7" fmla="*/ 310268 h 315030"/>
                  <a:gd name="connsiteX8" fmla="*/ 209550 w 1090612"/>
                  <a:gd name="connsiteY8" fmla="*/ 310268 h 315030"/>
                  <a:gd name="connsiteX9" fmla="*/ 223837 w 1090612"/>
                  <a:gd name="connsiteY9" fmla="*/ 310268 h 315030"/>
                  <a:gd name="connsiteX10" fmla="*/ 235743 w 1090612"/>
                  <a:gd name="connsiteY10" fmla="*/ 310268 h 315030"/>
                  <a:gd name="connsiteX11" fmla="*/ 235743 w 1090612"/>
                  <a:gd name="connsiteY11" fmla="*/ 293599 h 315030"/>
                  <a:gd name="connsiteX12" fmla="*/ 235743 w 1090612"/>
                  <a:gd name="connsiteY12" fmla="*/ 281693 h 315030"/>
                  <a:gd name="connsiteX13" fmla="*/ 238125 w 1090612"/>
                  <a:gd name="connsiteY13" fmla="*/ 276930 h 315030"/>
                  <a:gd name="connsiteX14" fmla="*/ 264318 w 1090612"/>
                  <a:gd name="connsiteY14" fmla="*/ 276930 h 315030"/>
                  <a:gd name="connsiteX15" fmla="*/ 273843 w 1090612"/>
                  <a:gd name="connsiteY15" fmla="*/ 274549 h 315030"/>
                  <a:gd name="connsiteX16" fmla="*/ 273843 w 1090612"/>
                  <a:gd name="connsiteY16" fmla="*/ 257880 h 315030"/>
                  <a:gd name="connsiteX17" fmla="*/ 276225 w 1090612"/>
                  <a:gd name="connsiteY17" fmla="*/ 243593 h 315030"/>
                  <a:gd name="connsiteX18" fmla="*/ 276225 w 1090612"/>
                  <a:gd name="connsiteY18" fmla="*/ 236449 h 315030"/>
                  <a:gd name="connsiteX19" fmla="*/ 297656 w 1090612"/>
                  <a:gd name="connsiteY19" fmla="*/ 238830 h 315030"/>
                  <a:gd name="connsiteX20" fmla="*/ 314325 w 1090612"/>
                  <a:gd name="connsiteY20" fmla="*/ 238830 h 315030"/>
                  <a:gd name="connsiteX21" fmla="*/ 323850 w 1090612"/>
                  <a:gd name="connsiteY21" fmla="*/ 229305 h 315030"/>
                  <a:gd name="connsiteX22" fmla="*/ 323850 w 1090612"/>
                  <a:gd name="connsiteY22" fmla="*/ 205493 h 315030"/>
                  <a:gd name="connsiteX23" fmla="*/ 326231 w 1090612"/>
                  <a:gd name="connsiteY23" fmla="*/ 193587 h 315030"/>
                  <a:gd name="connsiteX24" fmla="*/ 359568 w 1090612"/>
                  <a:gd name="connsiteY24" fmla="*/ 195968 h 315030"/>
                  <a:gd name="connsiteX25" fmla="*/ 383381 w 1090612"/>
                  <a:gd name="connsiteY25" fmla="*/ 195968 h 315030"/>
                  <a:gd name="connsiteX26" fmla="*/ 414337 w 1090612"/>
                  <a:gd name="connsiteY26" fmla="*/ 195968 h 315030"/>
                  <a:gd name="connsiteX27" fmla="*/ 445293 w 1090612"/>
                  <a:gd name="connsiteY27" fmla="*/ 195968 h 315030"/>
                  <a:gd name="connsiteX28" fmla="*/ 461962 w 1090612"/>
                  <a:gd name="connsiteY28" fmla="*/ 195968 h 315030"/>
                  <a:gd name="connsiteX29" fmla="*/ 469106 w 1090612"/>
                  <a:gd name="connsiteY29" fmla="*/ 195968 h 315030"/>
                  <a:gd name="connsiteX30" fmla="*/ 473868 w 1090612"/>
                  <a:gd name="connsiteY30" fmla="*/ 181680 h 315030"/>
                  <a:gd name="connsiteX31" fmla="*/ 473868 w 1090612"/>
                  <a:gd name="connsiteY31" fmla="*/ 165012 h 315030"/>
                  <a:gd name="connsiteX32" fmla="*/ 476250 w 1090612"/>
                  <a:gd name="connsiteY32" fmla="*/ 150724 h 315030"/>
                  <a:gd name="connsiteX33" fmla="*/ 483393 w 1090612"/>
                  <a:gd name="connsiteY33" fmla="*/ 150724 h 315030"/>
                  <a:gd name="connsiteX34" fmla="*/ 495300 w 1090612"/>
                  <a:gd name="connsiteY34" fmla="*/ 150724 h 315030"/>
                  <a:gd name="connsiteX35" fmla="*/ 521493 w 1090612"/>
                  <a:gd name="connsiteY35" fmla="*/ 150724 h 315030"/>
                  <a:gd name="connsiteX36" fmla="*/ 557212 w 1090612"/>
                  <a:gd name="connsiteY36" fmla="*/ 148343 h 315030"/>
                  <a:gd name="connsiteX37" fmla="*/ 583406 w 1090612"/>
                  <a:gd name="connsiteY37" fmla="*/ 148343 h 315030"/>
                  <a:gd name="connsiteX38" fmla="*/ 609600 w 1090612"/>
                  <a:gd name="connsiteY38" fmla="*/ 148343 h 315030"/>
                  <a:gd name="connsiteX39" fmla="*/ 645318 w 1090612"/>
                  <a:gd name="connsiteY39" fmla="*/ 148343 h 315030"/>
                  <a:gd name="connsiteX40" fmla="*/ 676275 w 1090612"/>
                  <a:gd name="connsiteY40" fmla="*/ 148343 h 315030"/>
                  <a:gd name="connsiteX41" fmla="*/ 716756 w 1090612"/>
                  <a:gd name="connsiteY41" fmla="*/ 148343 h 315030"/>
                  <a:gd name="connsiteX42" fmla="*/ 745331 w 1090612"/>
                  <a:gd name="connsiteY42" fmla="*/ 148343 h 315030"/>
                  <a:gd name="connsiteX43" fmla="*/ 776287 w 1090612"/>
                  <a:gd name="connsiteY43" fmla="*/ 148343 h 315030"/>
                  <a:gd name="connsiteX44" fmla="*/ 781050 w 1090612"/>
                  <a:gd name="connsiteY44" fmla="*/ 148343 h 315030"/>
                  <a:gd name="connsiteX45" fmla="*/ 792956 w 1090612"/>
                  <a:gd name="connsiteY45" fmla="*/ 148343 h 315030"/>
                  <a:gd name="connsiteX46" fmla="*/ 792956 w 1090612"/>
                  <a:gd name="connsiteY46" fmla="*/ 122149 h 315030"/>
                  <a:gd name="connsiteX47" fmla="*/ 792956 w 1090612"/>
                  <a:gd name="connsiteY47" fmla="*/ 110243 h 315030"/>
                  <a:gd name="connsiteX48" fmla="*/ 807243 w 1090612"/>
                  <a:gd name="connsiteY48" fmla="*/ 103099 h 315030"/>
                  <a:gd name="connsiteX49" fmla="*/ 831056 w 1090612"/>
                  <a:gd name="connsiteY49" fmla="*/ 103099 h 315030"/>
                  <a:gd name="connsiteX50" fmla="*/ 862012 w 1090612"/>
                  <a:gd name="connsiteY50" fmla="*/ 103099 h 315030"/>
                  <a:gd name="connsiteX51" fmla="*/ 890587 w 1090612"/>
                  <a:gd name="connsiteY51" fmla="*/ 103099 h 315030"/>
                  <a:gd name="connsiteX52" fmla="*/ 909637 w 1090612"/>
                  <a:gd name="connsiteY52" fmla="*/ 103099 h 315030"/>
                  <a:gd name="connsiteX53" fmla="*/ 935831 w 1090612"/>
                  <a:gd name="connsiteY53" fmla="*/ 103099 h 315030"/>
                  <a:gd name="connsiteX54" fmla="*/ 942975 w 1090612"/>
                  <a:gd name="connsiteY54" fmla="*/ 84049 h 315030"/>
                  <a:gd name="connsiteX55" fmla="*/ 942975 w 1090612"/>
                  <a:gd name="connsiteY55" fmla="*/ 64999 h 315030"/>
                  <a:gd name="connsiteX56" fmla="*/ 942975 w 1090612"/>
                  <a:gd name="connsiteY56" fmla="*/ 55474 h 315030"/>
                  <a:gd name="connsiteX57" fmla="*/ 971550 w 1090612"/>
                  <a:gd name="connsiteY57" fmla="*/ 53093 h 315030"/>
                  <a:gd name="connsiteX58" fmla="*/ 988218 w 1090612"/>
                  <a:gd name="connsiteY58" fmla="*/ 48330 h 315030"/>
                  <a:gd name="connsiteX59" fmla="*/ 1014412 w 1090612"/>
                  <a:gd name="connsiteY59" fmla="*/ 48330 h 315030"/>
                  <a:gd name="connsiteX60" fmla="*/ 1026318 w 1090612"/>
                  <a:gd name="connsiteY60" fmla="*/ 48330 h 315030"/>
                  <a:gd name="connsiteX61" fmla="*/ 1038225 w 1090612"/>
                  <a:gd name="connsiteY61" fmla="*/ 48330 h 315030"/>
                  <a:gd name="connsiteX62" fmla="*/ 1038225 w 1090612"/>
                  <a:gd name="connsiteY62" fmla="*/ 24518 h 315030"/>
                  <a:gd name="connsiteX63" fmla="*/ 1038225 w 1090612"/>
                  <a:gd name="connsiteY63" fmla="*/ 10230 h 315030"/>
                  <a:gd name="connsiteX64" fmla="*/ 1042987 w 1090612"/>
                  <a:gd name="connsiteY64" fmla="*/ 705 h 315030"/>
                  <a:gd name="connsiteX65" fmla="*/ 1069181 w 1090612"/>
                  <a:gd name="connsiteY65" fmla="*/ 705 h 315030"/>
                  <a:gd name="connsiteX66" fmla="*/ 1090612 w 1090612"/>
                  <a:gd name="connsiteY66" fmla="*/ 705 h 31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090612" h="315030">
                    <a:moveTo>
                      <a:pt x="0" y="315030"/>
                    </a:moveTo>
                    <a:cubicBezTo>
                      <a:pt x="18851" y="313046"/>
                      <a:pt x="37703" y="311062"/>
                      <a:pt x="50006" y="310268"/>
                    </a:cubicBezTo>
                    <a:cubicBezTo>
                      <a:pt x="62309" y="309474"/>
                      <a:pt x="73818" y="310268"/>
                      <a:pt x="73818" y="310268"/>
                    </a:cubicBezTo>
                    <a:lnTo>
                      <a:pt x="102393" y="310268"/>
                    </a:lnTo>
                    <a:lnTo>
                      <a:pt x="123825" y="310268"/>
                    </a:lnTo>
                    <a:lnTo>
                      <a:pt x="147637" y="310268"/>
                    </a:lnTo>
                    <a:lnTo>
                      <a:pt x="176212" y="310268"/>
                    </a:lnTo>
                    <a:lnTo>
                      <a:pt x="202406" y="310268"/>
                    </a:lnTo>
                    <a:lnTo>
                      <a:pt x="209550" y="310268"/>
                    </a:lnTo>
                    <a:lnTo>
                      <a:pt x="223837" y="310268"/>
                    </a:lnTo>
                    <a:cubicBezTo>
                      <a:pt x="228202" y="310268"/>
                      <a:pt x="233759" y="313046"/>
                      <a:pt x="235743" y="310268"/>
                    </a:cubicBezTo>
                    <a:cubicBezTo>
                      <a:pt x="237727" y="307490"/>
                      <a:pt x="235743" y="293599"/>
                      <a:pt x="235743" y="293599"/>
                    </a:cubicBezTo>
                    <a:cubicBezTo>
                      <a:pt x="235743" y="288837"/>
                      <a:pt x="235346" y="284471"/>
                      <a:pt x="235743" y="281693"/>
                    </a:cubicBezTo>
                    <a:cubicBezTo>
                      <a:pt x="236140" y="278915"/>
                      <a:pt x="233363" y="277724"/>
                      <a:pt x="238125" y="276930"/>
                    </a:cubicBezTo>
                    <a:cubicBezTo>
                      <a:pt x="242887" y="276136"/>
                      <a:pt x="258365" y="277327"/>
                      <a:pt x="264318" y="276930"/>
                    </a:cubicBezTo>
                    <a:cubicBezTo>
                      <a:pt x="270271" y="276533"/>
                      <a:pt x="272256" y="277724"/>
                      <a:pt x="273843" y="274549"/>
                    </a:cubicBezTo>
                    <a:cubicBezTo>
                      <a:pt x="275430" y="271374"/>
                      <a:pt x="273446" y="263039"/>
                      <a:pt x="273843" y="257880"/>
                    </a:cubicBezTo>
                    <a:cubicBezTo>
                      <a:pt x="274240" y="252721"/>
                      <a:pt x="275828" y="247165"/>
                      <a:pt x="276225" y="243593"/>
                    </a:cubicBezTo>
                    <a:cubicBezTo>
                      <a:pt x="276622" y="240021"/>
                      <a:pt x="272653" y="237243"/>
                      <a:pt x="276225" y="236449"/>
                    </a:cubicBezTo>
                    <a:cubicBezTo>
                      <a:pt x="279797" y="235655"/>
                      <a:pt x="291306" y="238433"/>
                      <a:pt x="297656" y="238830"/>
                    </a:cubicBezTo>
                    <a:cubicBezTo>
                      <a:pt x="304006" y="239227"/>
                      <a:pt x="309959" y="240417"/>
                      <a:pt x="314325" y="238830"/>
                    </a:cubicBezTo>
                    <a:cubicBezTo>
                      <a:pt x="318691" y="237243"/>
                      <a:pt x="322263" y="234861"/>
                      <a:pt x="323850" y="229305"/>
                    </a:cubicBezTo>
                    <a:cubicBezTo>
                      <a:pt x="325437" y="223749"/>
                      <a:pt x="323453" y="211446"/>
                      <a:pt x="323850" y="205493"/>
                    </a:cubicBezTo>
                    <a:cubicBezTo>
                      <a:pt x="324247" y="199540"/>
                      <a:pt x="320278" y="195174"/>
                      <a:pt x="326231" y="193587"/>
                    </a:cubicBezTo>
                    <a:cubicBezTo>
                      <a:pt x="332184" y="191999"/>
                      <a:pt x="350043" y="195571"/>
                      <a:pt x="359568" y="195968"/>
                    </a:cubicBezTo>
                    <a:cubicBezTo>
                      <a:pt x="369093" y="196365"/>
                      <a:pt x="383381" y="195968"/>
                      <a:pt x="383381" y="195968"/>
                    </a:cubicBezTo>
                    <a:lnTo>
                      <a:pt x="414337" y="195968"/>
                    </a:lnTo>
                    <a:lnTo>
                      <a:pt x="445293" y="195968"/>
                    </a:lnTo>
                    <a:lnTo>
                      <a:pt x="461962" y="195968"/>
                    </a:lnTo>
                    <a:cubicBezTo>
                      <a:pt x="465931" y="195968"/>
                      <a:pt x="467122" y="198349"/>
                      <a:pt x="469106" y="195968"/>
                    </a:cubicBezTo>
                    <a:cubicBezTo>
                      <a:pt x="471090" y="193587"/>
                      <a:pt x="473074" y="186839"/>
                      <a:pt x="473868" y="181680"/>
                    </a:cubicBezTo>
                    <a:cubicBezTo>
                      <a:pt x="474662" y="176521"/>
                      <a:pt x="473471" y="170171"/>
                      <a:pt x="473868" y="165012"/>
                    </a:cubicBezTo>
                    <a:cubicBezTo>
                      <a:pt x="474265" y="159853"/>
                      <a:pt x="474663" y="153105"/>
                      <a:pt x="476250" y="150724"/>
                    </a:cubicBezTo>
                    <a:cubicBezTo>
                      <a:pt x="477837" y="148343"/>
                      <a:pt x="483393" y="150724"/>
                      <a:pt x="483393" y="150724"/>
                    </a:cubicBezTo>
                    <a:lnTo>
                      <a:pt x="495300" y="150724"/>
                    </a:lnTo>
                    <a:cubicBezTo>
                      <a:pt x="501650" y="150724"/>
                      <a:pt x="511174" y="151121"/>
                      <a:pt x="521493" y="150724"/>
                    </a:cubicBezTo>
                    <a:cubicBezTo>
                      <a:pt x="531812" y="150327"/>
                      <a:pt x="546893" y="148740"/>
                      <a:pt x="557212" y="148343"/>
                    </a:cubicBezTo>
                    <a:cubicBezTo>
                      <a:pt x="567531" y="147946"/>
                      <a:pt x="583406" y="148343"/>
                      <a:pt x="583406" y="148343"/>
                    </a:cubicBezTo>
                    <a:lnTo>
                      <a:pt x="609600" y="148343"/>
                    </a:lnTo>
                    <a:lnTo>
                      <a:pt x="645318" y="148343"/>
                    </a:lnTo>
                    <a:lnTo>
                      <a:pt x="676275" y="148343"/>
                    </a:lnTo>
                    <a:lnTo>
                      <a:pt x="716756" y="148343"/>
                    </a:lnTo>
                    <a:lnTo>
                      <a:pt x="745331" y="148343"/>
                    </a:lnTo>
                    <a:lnTo>
                      <a:pt x="776287" y="148343"/>
                    </a:lnTo>
                    <a:lnTo>
                      <a:pt x="781050" y="148343"/>
                    </a:lnTo>
                    <a:cubicBezTo>
                      <a:pt x="783828" y="148343"/>
                      <a:pt x="790972" y="152709"/>
                      <a:pt x="792956" y="148343"/>
                    </a:cubicBezTo>
                    <a:cubicBezTo>
                      <a:pt x="794940" y="143977"/>
                      <a:pt x="792956" y="122149"/>
                      <a:pt x="792956" y="122149"/>
                    </a:cubicBezTo>
                    <a:cubicBezTo>
                      <a:pt x="792956" y="115799"/>
                      <a:pt x="790575" y="113418"/>
                      <a:pt x="792956" y="110243"/>
                    </a:cubicBezTo>
                    <a:cubicBezTo>
                      <a:pt x="795337" y="107068"/>
                      <a:pt x="800893" y="104290"/>
                      <a:pt x="807243" y="103099"/>
                    </a:cubicBezTo>
                    <a:cubicBezTo>
                      <a:pt x="813593" y="101908"/>
                      <a:pt x="831056" y="103099"/>
                      <a:pt x="831056" y="103099"/>
                    </a:cubicBezTo>
                    <a:lnTo>
                      <a:pt x="862012" y="103099"/>
                    </a:lnTo>
                    <a:lnTo>
                      <a:pt x="890587" y="103099"/>
                    </a:lnTo>
                    <a:lnTo>
                      <a:pt x="909637" y="103099"/>
                    </a:lnTo>
                    <a:cubicBezTo>
                      <a:pt x="917178" y="103099"/>
                      <a:pt x="930275" y="106274"/>
                      <a:pt x="935831" y="103099"/>
                    </a:cubicBezTo>
                    <a:cubicBezTo>
                      <a:pt x="941387" y="99924"/>
                      <a:pt x="941784" y="90399"/>
                      <a:pt x="942975" y="84049"/>
                    </a:cubicBezTo>
                    <a:cubicBezTo>
                      <a:pt x="944166" y="77699"/>
                      <a:pt x="942975" y="64999"/>
                      <a:pt x="942975" y="64999"/>
                    </a:cubicBezTo>
                    <a:cubicBezTo>
                      <a:pt x="942975" y="60237"/>
                      <a:pt x="938213" y="57458"/>
                      <a:pt x="942975" y="55474"/>
                    </a:cubicBezTo>
                    <a:cubicBezTo>
                      <a:pt x="947738" y="53490"/>
                      <a:pt x="964010" y="54284"/>
                      <a:pt x="971550" y="53093"/>
                    </a:cubicBezTo>
                    <a:cubicBezTo>
                      <a:pt x="979090" y="51902"/>
                      <a:pt x="981074" y="49124"/>
                      <a:pt x="988218" y="48330"/>
                    </a:cubicBezTo>
                    <a:cubicBezTo>
                      <a:pt x="995362" y="47536"/>
                      <a:pt x="1014412" y="48330"/>
                      <a:pt x="1014412" y="48330"/>
                    </a:cubicBezTo>
                    <a:lnTo>
                      <a:pt x="1026318" y="48330"/>
                    </a:lnTo>
                    <a:cubicBezTo>
                      <a:pt x="1030287" y="48330"/>
                      <a:pt x="1036241" y="52299"/>
                      <a:pt x="1038225" y="48330"/>
                    </a:cubicBezTo>
                    <a:cubicBezTo>
                      <a:pt x="1040209" y="44361"/>
                      <a:pt x="1038225" y="24518"/>
                      <a:pt x="1038225" y="24518"/>
                    </a:cubicBezTo>
                    <a:cubicBezTo>
                      <a:pt x="1038225" y="18168"/>
                      <a:pt x="1037431" y="14199"/>
                      <a:pt x="1038225" y="10230"/>
                    </a:cubicBezTo>
                    <a:cubicBezTo>
                      <a:pt x="1039019" y="6261"/>
                      <a:pt x="1037828" y="2292"/>
                      <a:pt x="1042987" y="705"/>
                    </a:cubicBezTo>
                    <a:cubicBezTo>
                      <a:pt x="1048146" y="-882"/>
                      <a:pt x="1069181" y="705"/>
                      <a:pt x="1069181" y="705"/>
                    </a:cubicBezTo>
                    <a:lnTo>
                      <a:pt x="1090612" y="705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6200894" y="1793441"/>
                <a:ext cx="2901136" cy="1230678"/>
              </a:xfrm>
              <a:custGeom>
                <a:avLst/>
                <a:gdLst>
                  <a:gd name="connsiteX0" fmla="*/ 0 w 2900363"/>
                  <a:gd name="connsiteY0" fmla="*/ 1226520 h 1231635"/>
                  <a:gd name="connsiteX1" fmla="*/ 61913 w 2900363"/>
                  <a:gd name="connsiteY1" fmla="*/ 1231283 h 1231635"/>
                  <a:gd name="connsiteX2" fmla="*/ 73819 w 2900363"/>
                  <a:gd name="connsiteY2" fmla="*/ 1231283 h 1231635"/>
                  <a:gd name="connsiteX3" fmla="*/ 109538 w 2900363"/>
                  <a:gd name="connsiteY3" fmla="*/ 1231283 h 1231635"/>
                  <a:gd name="connsiteX4" fmla="*/ 123825 w 2900363"/>
                  <a:gd name="connsiteY4" fmla="*/ 1226520 h 1231635"/>
                  <a:gd name="connsiteX5" fmla="*/ 128588 w 2900363"/>
                  <a:gd name="connsiteY5" fmla="*/ 1202708 h 1231635"/>
                  <a:gd name="connsiteX6" fmla="*/ 128588 w 2900363"/>
                  <a:gd name="connsiteY6" fmla="*/ 1190801 h 1231635"/>
                  <a:gd name="connsiteX7" fmla="*/ 130969 w 2900363"/>
                  <a:gd name="connsiteY7" fmla="*/ 1183658 h 1231635"/>
                  <a:gd name="connsiteX8" fmla="*/ 142875 w 2900363"/>
                  <a:gd name="connsiteY8" fmla="*/ 1176514 h 1231635"/>
                  <a:gd name="connsiteX9" fmla="*/ 164307 w 2900363"/>
                  <a:gd name="connsiteY9" fmla="*/ 1176514 h 1231635"/>
                  <a:gd name="connsiteX10" fmla="*/ 185738 w 2900363"/>
                  <a:gd name="connsiteY10" fmla="*/ 1176514 h 1231635"/>
                  <a:gd name="connsiteX11" fmla="*/ 197644 w 2900363"/>
                  <a:gd name="connsiteY11" fmla="*/ 1176514 h 1231635"/>
                  <a:gd name="connsiteX12" fmla="*/ 207169 w 2900363"/>
                  <a:gd name="connsiteY12" fmla="*/ 1166989 h 1231635"/>
                  <a:gd name="connsiteX13" fmla="*/ 204788 w 2900363"/>
                  <a:gd name="connsiteY13" fmla="*/ 1155083 h 1231635"/>
                  <a:gd name="connsiteX14" fmla="*/ 204788 w 2900363"/>
                  <a:gd name="connsiteY14" fmla="*/ 1145558 h 1231635"/>
                  <a:gd name="connsiteX15" fmla="*/ 204788 w 2900363"/>
                  <a:gd name="connsiteY15" fmla="*/ 1133651 h 1231635"/>
                  <a:gd name="connsiteX16" fmla="*/ 216694 w 2900363"/>
                  <a:gd name="connsiteY16" fmla="*/ 1124126 h 1231635"/>
                  <a:gd name="connsiteX17" fmla="*/ 228600 w 2900363"/>
                  <a:gd name="connsiteY17" fmla="*/ 1124126 h 1231635"/>
                  <a:gd name="connsiteX18" fmla="*/ 238125 w 2900363"/>
                  <a:gd name="connsiteY18" fmla="*/ 1124126 h 1231635"/>
                  <a:gd name="connsiteX19" fmla="*/ 240507 w 2900363"/>
                  <a:gd name="connsiteY19" fmla="*/ 1090789 h 1231635"/>
                  <a:gd name="connsiteX20" fmla="*/ 240507 w 2900363"/>
                  <a:gd name="connsiteY20" fmla="*/ 1078883 h 1231635"/>
                  <a:gd name="connsiteX21" fmla="*/ 247650 w 2900363"/>
                  <a:gd name="connsiteY21" fmla="*/ 1069358 h 1231635"/>
                  <a:gd name="connsiteX22" fmla="*/ 261938 w 2900363"/>
                  <a:gd name="connsiteY22" fmla="*/ 1069358 h 1231635"/>
                  <a:gd name="connsiteX23" fmla="*/ 276225 w 2900363"/>
                  <a:gd name="connsiteY23" fmla="*/ 1062214 h 1231635"/>
                  <a:gd name="connsiteX24" fmla="*/ 278607 w 2900363"/>
                  <a:gd name="connsiteY24" fmla="*/ 1038401 h 1231635"/>
                  <a:gd name="connsiteX25" fmla="*/ 278607 w 2900363"/>
                  <a:gd name="connsiteY25" fmla="*/ 1031258 h 1231635"/>
                  <a:gd name="connsiteX26" fmla="*/ 278607 w 2900363"/>
                  <a:gd name="connsiteY26" fmla="*/ 1019351 h 1231635"/>
                  <a:gd name="connsiteX27" fmla="*/ 302419 w 2900363"/>
                  <a:gd name="connsiteY27" fmla="*/ 1016970 h 1231635"/>
                  <a:gd name="connsiteX28" fmla="*/ 309563 w 2900363"/>
                  <a:gd name="connsiteY28" fmla="*/ 1005064 h 1231635"/>
                  <a:gd name="connsiteX29" fmla="*/ 309563 w 2900363"/>
                  <a:gd name="connsiteY29" fmla="*/ 993158 h 1231635"/>
                  <a:gd name="connsiteX30" fmla="*/ 309563 w 2900363"/>
                  <a:gd name="connsiteY30" fmla="*/ 983633 h 1231635"/>
                  <a:gd name="connsiteX31" fmla="*/ 309563 w 2900363"/>
                  <a:gd name="connsiteY31" fmla="*/ 969345 h 1231635"/>
                  <a:gd name="connsiteX32" fmla="*/ 316707 w 2900363"/>
                  <a:gd name="connsiteY32" fmla="*/ 957439 h 1231635"/>
                  <a:gd name="connsiteX33" fmla="*/ 350044 w 2900363"/>
                  <a:gd name="connsiteY33" fmla="*/ 957439 h 1231635"/>
                  <a:gd name="connsiteX34" fmla="*/ 369094 w 2900363"/>
                  <a:gd name="connsiteY34" fmla="*/ 957439 h 1231635"/>
                  <a:gd name="connsiteX35" fmla="*/ 378619 w 2900363"/>
                  <a:gd name="connsiteY35" fmla="*/ 957439 h 1231635"/>
                  <a:gd name="connsiteX36" fmla="*/ 390525 w 2900363"/>
                  <a:gd name="connsiteY36" fmla="*/ 957439 h 1231635"/>
                  <a:gd name="connsiteX37" fmla="*/ 400050 w 2900363"/>
                  <a:gd name="connsiteY37" fmla="*/ 957439 h 1231635"/>
                  <a:gd name="connsiteX38" fmla="*/ 404813 w 2900363"/>
                  <a:gd name="connsiteY38" fmla="*/ 940770 h 1231635"/>
                  <a:gd name="connsiteX39" fmla="*/ 404813 w 2900363"/>
                  <a:gd name="connsiteY39" fmla="*/ 926483 h 1231635"/>
                  <a:gd name="connsiteX40" fmla="*/ 402432 w 2900363"/>
                  <a:gd name="connsiteY40" fmla="*/ 914576 h 1231635"/>
                  <a:gd name="connsiteX41" fmla="*/ 407194 w 2900363"/>
                  <a:gd name="connsiteY41" fmla="*/ 902670 h 1231635"/>
                  <a:gd name="connsiteX42" fmla="*/ 423863 w 2900363"/>
                  <a:gd name="connsiteY42" fmla="*/ 890764 h 1231635"/>
                  <a:gd name="connsiteX43" fmla="*/ 423863 w 2900363"/>
                  <a:gd name="connsiteY43" fmla="*/ 869333 h 1231635"/>
                  <a:gd name="connsiteX44" fmla="*/ 423863 w 2900363"/>
                  <a:gd name="connsiteY44" fmla="*/ 862189 h 1231635"/>
                  <a:gd name="connsiteX45" fmla="*/ 423863 w 2900363"/>
                  <a:gd name="connsiteY45" fmla="*/ 855045 h 1231635"/>
                  <a:gd name="connsiteX46" fmla="*/ 435769 w 2900363"/>
                  <a:gd name="connsiteY46" fmla="*/ 840758 h 1231635"/>
                  <a:gd name="connsiteX47" fmla="*/ 459582 w 2900363"/>
                  <a:gd name="connsiteY47" fmla="*/ 838376 h 1231635"/>
                  <a:gd name="connsiteX48" fmla="*/ 478632 w 2900363"/>
                  <a:gd name="connsiteY48" fmla="*/ 838376 h 1231635"/>
                  <a:gd name="connsiteX49" fmla="*/ 488157 w 2900363"/>
                  <a:gd name="connsiteY49" fmla="*/ 838376 h 1231635"/>
                  <a:gd name="connsiteX50" fmla="*/ 495300 w 2900363"/>
                  <a:gd name="connsiteY50" fmla="*/ 838376 h 1231635"/>
                  <a:gd name="connsiteX51" fmla="*/ 507207 w 2900363"/>
                  <a:gd name="connsiteY51" fmla="*/ 838376 h 1231635"/>
                  <a:gd name="connsiteX52" fmla="*/ 514350 w 2900363"/>
                  <a:gd name="connsiteY52" fmla="*/ 838376 h 1231635"/>
                  <a:gd name="connsiteX53" fmla="*/ 519113 w 2900363"/>
                  <a:gd name="connsiteY53" fmla="*/ 819326 h 1231635"/>
                  <a:gd name="connsiteX54" fmla="*/ 516732 w 2900363"/>
                  <a:gd name="connsiteY54" fmla="*/ 802658 h 1231635"/>
                  <a:gd name="connsiteX55" fmla="*/ 516732 w 2900363"/>
                  <a:gd name="connsiteY55" fmla="*/ 790751 h 1231635"/>
                  <a:gd name="connsiteX56" fmla="*/ 516732 w 2900363"/>
                  <a:gd name="connsiteY56" fmla="*/ 769320 h 1231635"/>
                  <a:gd name="connsiteX57" fmla="*/ 516732 w 2900363"/>
                  <a:gd name="connsiteY57" fmla="*/ 757414 h 1231635"/>
                  <a:gd name="connsiteX58" fmla="*/ 516732 w 2900363"/>
                  <a:gd name="connsiteY58" fmla="*/ 745508 h 1231635"/>
                  <a:gd name="connsiteX59" fmla="*/ 514350 w 2900363"/>
                  <a:gd name="connsiteY59" fmla="*/ 735983 h 1231635"/>
                  <a:gd name="connsiteX60" fmla="*/ 516732 w 2900363"/>
                  <a:gd name="connsiteY60" fmla="*/ 721695 h 1231635"/>
                  <a:gd name="connsiteX61" fmla="*/ 554832 w 2900363"/>
                  <a:gd name="connsiteY61" fmla="*/ 721695 h 1231635"/>
                  <a:gd name="connsiteX62" fmla="*/ 576263 w 2900363"/>
                  <a:gd name="connsiteY62" fmla="*/ 721695 h 1231635"/>
                  <a:gd name="connsiteX63" fmla="*/ 602457 w 2900363"/>
                  <a:gd name="connsiteY63" fmla="*/ 721695 h 1231635"/>
                  <a:gd name="connsiteX64" fmla="*/ 621507 w 2900363"/>
                  <a:gd name="connsiteY64" fmla="*/ 721695 h 1231635"/>
                  <a:gd name="connsiteX65" fmla="*/ 621507 w 2900363"/>
                  <a:gd name="connsiteY65" fmla="*/ 700264 h 1231635"/>
                  <a:gd name="connsiteX66" fmla="*/ 621507 w 2900363"/>
                  <a:gd name="connsiteY66" fmla="*/ 685976 h 1231635"/>
                  <a:gd name="connsiteX67" fmla="*/ 626269 w 2900363"/>
                  <a:gd name="connsiteY67" fmla="*/ 669308 h 1231635"/>
                  <a:gd name="connsiteX68" fmla="*/ 645319 w 2900363"/>
                  <a:gd name="connsiteY68" fmla="*/ 664545 h 1231635"/>
                  <a:gd name="connsiteX69" fmla="*/ 676275 w 2900363"/>
                  <a:gd name="connsiteY69" fmla="*/ 664545 h 1231635"/>
                  <a:gd name="connsiteX70" fmla="*/ 695325 w 2900363"/>
                  <a:gd name="connsiteY70" fmla="*/ 664545 h 1231635"/>
                  <a:gd name="connsiteX71" fmla="*/ 719138 w 2900363"/>
                  <a:gd name="connsiteY71" fmla="*/ 664545 h 1231635"/>
                  <a:gd name="connsiteX72" fmla="*/ 740569 w 2900363"/>
                  <a:gd name="connsiteY72" fmla="*/ 664545 h 1231635"/>
                  <a:gd name="connsiteX73" fmla="*/ 762000 w 2900363"/>
                  <a:gd name="connsiteY73" fmla="*/ 664545 h 1231635"/>
                  <a:gd name="connsiteX74" fmla="*/ 783432 w 2900363"/>
                  <a:gd name="connsiteY74" fmla="*/ 664545 h 1231635"/>
                  <a:gd name="connsiteX75" fmla="*/ 812007 w 2900363"/>
                  <a:gd name="connsiteY75" fmla="*/ 664545 h 1231635"/>
                  <a:gd name="connsiteX76" fmla="*/ 828675 w 2900363"/>
                  <a:gd name="connsiteY76" fmla="*/ 664545 h 1231635"/>
                  <a:gd name="connsiteX77" fmla="*/ 842963 w 2900363"/>
                  <a:gd name="connsiteY77" fmla="*/ 664545 h 1231635"/>
                  <a:gd name="connsiteX78" fmla="*/ 859632 w 2900363"/>
                  <a:gd name="connsiteY78" fmla="*/ 664545 h 1231635"/>
                  <a:gd name="connsiteX79" fmla="*/ 859632 w 2900363"/>
                  <a:gd name="connsiteY79" fmla="*/ 647876 h 1231635"/>
                  <a:gd name="connsiteX80" fmla="*/ 859632 w 2900363"/>
                  <a:gd name="connsiteY80" fmla="*/ 640733 h 1231635"/>
                  <a:gd name="connsiteX81" fmla="*/ 859632 w 2900363"/>
                  <a:gd name="connsiteY81" fmla="*/ 626445 h 1231635"/>
                  <a:gd name="connsiteX82" fmla="*/ 859632 w 2900363"/>
                  <a:gd name="connsiteY82" fmla="*/ 614539 h 1231635"/>
                  <a:gd name="connsiteX83" fmla="*/ 862013 w 2900363"/>
                  <a:gd name="connsiteY83" fmla="*/ 602633 h 1231635"/>
                  <a:gd name="connsiteX84" fmla="*/ 895350 w 2900363"/>
                  <a:gd name="connsiteY84" fmla="*/ 597870 h 1231635"/>
                  <a:gd name="connsiteX85" fmla="*/ 923925 w 2900363"/>
                  <a:gd name="connsiteY85" fmla="*/ 597870 h 1231635"/>
                  <a:gd name="connsiteX86" fmla="*/ 952500 w 2900363"/>
                  <a:gd name="connsiteY86" fmla="*/ 597870 h 1231635"/>
                  <a:gd name="connsiteX87" fmla="*/ 969169 w 2900363"/>
                  <a:gd name="connsiteY87" fmla="*/ 597870 h 1231635"/>
                  <a:gd name="connsiteX88" fmla="*/ 969169 w 2900363"/>
                  <a:gd name="connsiteY88" fmla="*/ 569295 h 1231635"/>
                  <a:gd name="connsiteX89" fmla="*/ 969169 w 2900363"/>
                  <a:gd name="connsiteY89" fmla="*/ 550245 h 1231635"/>
                  <a:gd name="connsiteX90" fmla="*/ 969169 w 2900363"/>
                  <a:gd name="connsiteY90" fmla="*/ 531195 h 1231635"/>
                  <a:gd name="connsiteX91" fmla="*/ 1002507 w 2900363"/>
                  <a:gd name="connsiteY91" fmla="*/ 531195 h 1231635"/>
                  <a:gd name="connsiteX92" fmla="*/ 1042988 w 2900363"/>
                  <a:gd name="connsiteY92" fmla="*/ 528814 h 1231635"/>
                  <a:gd name="connsiteX93" fmla="*/ 1066800 w 2900363"/>
                  <a:gd name="connsiteY93" fmla="*/ 528814 h 1231635"/>
                  <a:gd name="connsiteX94" fmla="*/ 1112044 w 2900363"/>
                  <a:gd name="connsiteY94" fmla="*/ 531195 h 1231635"/>
                  <a:gd name="connsiteX95" fmla="*/ 1138238 w 2900363"/>
                  <a:gd name="connsiteY95" fmla="*/ 531195 h 1231635"/>
                  <a:gd name="connsiteX96" fmla="*/ 1178719 w 2900363"/>
                  <a:gd name="connsiteY96" fmla="*/ 531195 h 1231635"/>
                  <a:gd name="connsiteX97" fmla="*/ 1212057 w 2900363"/>
                  <a:gd name="connsiteY97" fmla="*/ 531195 h 1231635"/>
                  <a:gd name="connsiteX98" fmla="*/ 1254919 w 2900363"/>
                  <a:gd name="connsiteY98" fmla="*/ 531195 h 1231635"/>
                  <a:gd name="connsiteX99" fmla="*/ 1309688 w 2900363"/>
                  <a:gd name="connsiteY99" fmla="*/ 533576 h 1231635"/>
                  <a:gd name="connsiteX100" fmla="*/ 1352550 w 2900363"/>
                  <a:gd name="connsiteY100" fmla="*/ 533576 h 1231635"/>
                  <a:gd name="connsiteX101" fmla="*/ 1376363 w 2900363"/>
                  <a:gd name="connsiteY101" fmla="*/ 533576 h 1231635"/>
                  <a:gd name="connsiteX102" fmla="*/ 1412082 w 2900363"/>
                  <a:gd name="connsiteY102" fmla="*/ 531195 h 1231635"/>
                  <a:gd name="connsiteX103" fmla="*/ 1443038 w 2900363"/>
                  <a:gd name="connsiteY103" fmla="*/ 531195 h 1231635"/>
                  <a:gd name="connsiteX104" fmla="*/ 1485900 w 2900363"/>
                  <a:gd name="connsiteY104" fmla="*/ 531195 h 1231635"/>
                  <a:gd name="connsiteX105" fmla="*/ 1526382 w 2900363"/>
                  <a:gd name="connsiteY105" fmla="*/ 531195 h 1231635"/>
                  <a:gd name="connsiteX106" fmla="*/ 1554957 w 2900363"/>
                  <a:gd name="connsiteY106" fmla="*/ 528814 h 1231635"/>
                  <a:gd name="connsiteX107" fmla="*/ 1564482 w 2900363"/>
                  <a:gd name="connsiteY107" fmla="*/ 526433 h 1231635"/>
                  <a:gd name="connsiteX108" fmla="*/ 1566863 w 2900363"/>
                  <a:gd name="connsiteY108" fmla="*/ 493095 h 1231635"/>
                  <a:gd name="connsiteX109" fmla="*/ 1566863 w 2900363"/>
                  <a:gd name="connsiteY109" fmla="*/ 481189 h 1231635"/>
                  <a:gd name="connsiteX110" fmla="*/ 1566863 w 2900363"/>
                  <a:gd name="connsiteY110" fmla="*/ 466901 h 1231635"/>
                  <a:gd name="connsiteX111" fmla="*/ 1566863 w 2900363"/>
                  <a:gd name="connsiteY111" fmla="*/ 450233 h 1231635"/>
                  <a:gd name="connsiteX112" fmla="*/ 1583532 w 2900363"/>
                  <a:gd name="connsiteY112" fmla="*/ 431183 h 1231635"/>
                  <a:gd name="connsiteX113" fmla="*/ 1583532 w 2900363"/>
                  <a:gd name="connsiteY113" fmla="*/ 397845 h 1231635"/>
                  <a:gd name="connsiteX114" fmla="*/ 1583532 w 2900363"/>
                  <a:gd name="connsiteY114" fmla="*/ 383558 h 1231635"/>
                  <a:gd name="connsiteX115" fmla="*/ 1583532 w 2900363"/>
                  <a:gd name="connsiteY115" fmla="*/ 369270 h 1231635"/>
                  <a:gd name="connsiteX116" fmla="*/ 1583532 w 2900363"/>
                  <a:gd name="connsiteY116" fmla="*/ 352601 h 1231635"/>
                  <a:gd name="connsiteX117" fmla="*/ 1616869 w 2900363"/>
                  <a:gd name="connsiteY117" fmla="*/ 350220 h 1231635"/>
                  <a:gd name="connsiteX118" fmla="*/ 1638300 w 2900363"/>
                  <a:gd name="connsiteY118" fmla="*/ 350220 h 1231635"/>
                  <a:gd name="connsiteX119" fmla="*/ 1654969 w 2900363"/>
                  <a:gd name="connsiteY119" fmla="*/ 350220 h 1231635"/>
                  <a:gd name="connsiteX120" fmla="*/ 1669257 w 2900363"/>
                  <a:gd name="connsiteY120" fmla="*/ 345458 h 1231635"/>
                  <a:gd name="connsiteX121" fmla="*/ 1669257 w 2900363"/>
                  <a:gd name="connsiteY121" fmla="*/ 321645 h 1231635"/>
                  <a:gd name="connsiteX122" fmla="*/ 1669257 w 2900363"/>
                  <a:gd name="connsiteY122" fmla="*/ 309739 h 1231635"/>
                  <a:gd name="connsiteX123" fmla="*/ 1666875 w 2900363"/>
                  <a:gd name="connsiteY123" fmla="*/ 290689 h 1231635"/>
                  <a:gd name="connsiteX124" fmla="*/ 1666875 w 2900363"/>
                  <a:gd name="connsiteY124" fmla="*/ 278783 h 1231635"/>
                  <a:gd name="connsiteX125" fmla="*/ 1669257 w 2900363"/>
                  <a:gd name="connsiteY125" fmla="*/ 271639 h 1231635"/>
                  <a:gd name="connsiteX126" fmla="*/ 1671638 w 2900363"/>
                  <a:gd name="connsiteY126" fmla="*/ 262114 h 1231635"/>
                  <a:gd name="connsiteX127" fmla="*/ 1693069 w 2900363"/>
                  <a:gd name="connsiteY127" fmla="*/ 254970 h 1231635"/>
                  <a:gd name="connsiteX128" fmla="*/ 1724025 w 2900363"/>
                  <a:gd name="connsiteY128" fmla="*/ 254970 h 1231635"/>
                  <a:gd name="connsiteX129" fmla="*/ 1750219 w 2900363"/>
                  <a:gd name="connsiteY129" fmla="*/ 254970 h 1231635"/>
                  <a:gd name="connsiteX130" fmla="*/ 1771650 w 2900363"/>
                  <a:gd name="connsiteY130" fmla="*/ 254970 h 1231635"/>
                  <a:gd name="connsiteX131" fmla="*/ 1795463 w 2900363"/>
                  <a:gd name="connsiteY131" fmla="*/ 254970 h 1231635"/>
                  <a:gd name="connsiteX132" fmla="*/ 1807369 w 2900363"/>
                  <a:gd name="connsiteY132" fmla="*/ 254970 h 1231635"/>
                  <a:gd name="connsiteX133" fmla="*/ 1821657 w 2900363"/>
                  <a:gd name="connsiteY133" fmla="*/ 254970 h 1231635"/>
                  <a:gd name="connsiteX134" fmla="*/ 1826419 w 2900363"/>
                  <a:gd name="connsiteY134" fmla="*/ 254970 h 1231635"/>
                  <a:gd name="connsiteX135" fmla="*/ 1850232 w 2900363"/>
                  <a:gd name="connsiteY135" fmla="*/ 252589 h 1231635"/>
                  <a:gd name="connsiteX136" fmla="*/ 1850232 w 2900363"/>
                  <a:gd name="connsiteY136" fmla="*/ 214489 h 1231635"/>
                  <a:gd name="connsiteX137" fmla="*/ 1850232 w 2900363"/>
                  <a:gd name="connsiteY137" fmla="*/ 197820 h 1231635"/>
                  <a:gd name="connsiteX138" fmla="*/ 1850232 w 2900363"/>
                  <a:gd name="connsiteY138" fmla="*/ 183533 h 1231635"/>
                  <a:gd name="connsiteX139" fmla="*/ 1850232 w 2900363"/>
                  <a:gd name="connsiteY139" fmla="*/ 174008 h 1231635"/>
                  <a:gd name="connsiteX140" fmla="*/ 1850232 w 2900363"/>
                  <a:gd name="connsiteY140" fmla="*/ 159720 h 1231635"/>
                  <a:gd name="connsiteX141" fmla="*/ 1859757 w 2900363"/>
                  <a:gd name="connsiteY141" fmla="*/ 150195 h 1231635"/>
                  <a:gd name="connsiteX142" fmla="*/ 1885950 w 2900363"/>
                  <a:gd name="connsiteY142" fmla="*/ 150195 h 1231635"/>
                  <a:gd name="connsiteX143" fmla="*/ 1909763 w 2900363"/>
                  <a:gd name="connsiteY143" fmla="*/ 150195 h 1231635"/>
                  <a:gd name="connsiteX144" fmla="*/ 1928813 w 2900363"/>
                  <a:gd name="connsiteY144" fmla="*/ 150195 h 1231635"/>
                  <a:gd name="connsiteX145" fmla="*/ 1969294 w 2900363"/>
                  <a:gd name="connsiteY145" fmla="*/ 150195 h 1231635"/>
                  <a:gd name="connsiteX146" fmla="*/ 1988344 w 2900363"/>
                  <a:gd name="connsiteY146" fmla="*/ 150195 h 1231635"/>
                  <a:gd name="connsiteX147" fmla="*/ 2007394 w 2900363"/>
                  <a:gd name="connsiteY147" fmla="*/ 150195 h 1231635"/>
                  <a:gd name="connsiteX148" fmla="*/ 2033588 w 2900363"/>
                  <a:gd name="connsiteY148" fmla="*/ 150195 h 1231635"/>
                  <a:gd name="connsiteX149" fmla="*/ 2062163 w 2900363"/>
                  <a:gd name="connsiteY149" fmla="*/ 150195 h 1231635"/>
                  <a:gd name="connsiteX150" fmla="*/ 2093119 w 2900363"/>
                  <a:gd name="connsiteY150" fmla="*/ 150195 h 1231635"/>
                  <a:gd name="connsiteX151" fmla="*/ 2116932 w 2900363"/>
                  <a:gd name="connsiteY151" fmla="*/ 150195 h 1231635"/>
                  <a:gd name="connsiteX152" fmla="*/ 2145507 w 2900363"/>
                  <a:gd name="connsiteY152" fmla="*/ 152576 h 1231635"/>
                  <a:gd name="connsiteX153" fmla="*/ 2188369 w 2900363"/>
                  <a:gd name="connsiteY153" fmla="*/ 152576 h 1231635"/>
                  <a:gd name="connsiteX154" fmla="*/ 2216944 w 2900363"/>
                  <a:gd name="connsiteY154" fmla="*/ 152576 h 1231635"/>
                  <a:gd name="connsiteX155" fmla="*/ 2262188 w 2900363"/>
                  <a:gd name="connsiteY155" fmla="*/ 152576 h 1231635"/>
                  <a:gd name="connsiteX156" fmla="*/ 2290763 w 2900363"/>
                  <a:gd name="connsiteY156" fmla="*/ 152576 h 1231635"/>
                  <a:gd name="connsiteX157" fmla="*/ 2324100 w 2900363"/>
                  <a:gd name="connsiteY157" fmla="*/ 152576 h 1231635"/>
                  <a:gd name="connsiteX158" fmla="*/ 2355057 w 2900363"/>
                  <a:gd name="connsiteY158" fmla="*/ 152576 h 1231635"/>
                  <a:gd name="connsiteX159" fmla="*/ 2388394 w 2900363"/>
                  <a:gd name="connsiteY159" fmla="*/ 152576 h 1231635"/>
                  <a:gd name="connsiteX160" fmla="*/ 2424113 w 2900363"/>
                  <a:gd name="connsiteY160" fmla="*/ 152576 h 1231635"/>
                  <a:gd name="connsiteX161" fmla="*/ 2431257 w 2900363"/>
                  <a:gd name="connsiteY161" fmla="*/ 133526 h 1231635"/>
                  <a:gd name="connsiteX162" fmla="*/ 2431257 w 2900363"/>
                  <a:gd name="connsiteY162" fmla="*/ 112095 h 1231635"/>
                  <a:gd name="connsiteX163" fmla="*/ 2431257 w 2900363"/>
                  <a:gd name="connsiteY163" fmla="*/ 90664 h 1231635"/>
                  <a:gd name="connsiteX164" fmla="*/ 2431257 w 2900363"/>
                  <a:gd name="connsiteY164" fmla="*/ 78758 h 1231635"/>
                  <a:gd name="connsiteX165" fmla="*/ 2431257 w 2900363"/>
                  <a:gd name="connsiteY165" fmla="*/ 59708 h 1231635"/>
                  <a:gd name="connsiteX166" fmla="*/ 2428875 w 2900363"/>
                  <a:gd name="connsiteY166" fmla="*/ 38276 h 1231635"/>
                  <a:gd name="connsiteX167" fmla="*/ 2428875 w 2900363"/>
                  <a:gd name="connsiteY167" fmla="*/ 23989 h 1231635"/>
                  <a:gd name="connsiteX168" fmla="*/ 2431257 w 2900363"/>
                  <a:gd name="connsiteY168" fmla="*/ 4939 h 1231635"/>
                  <a:gd name="connsiteX169" fmla="*/ 2445544 w 2900363"/>
                  <a:gd name="connsiteY169" fmla="*/ 4939 h 1231635"/>
                  <a:gd name="connsiteX170" fmla="*/ 2471738 w 2900363"/>
                  <a:gd name="connsiteY170" fmla="*/ 4939 h 1231635"/>
                  <a:gd name="connsiteX171" fmla="*/ 2500313 w 2900363"/>
                  <a:gd name="connsiteY171" fmla="*/ 4939 h 1231635"/>
                  <a:gd name="connsiteX172" fmla="*/ 2528888 w 2900363"/>
                  <a:gd name="connsiteY172" fmla="*/ 4939 h 1231635"/>
                  <a:gd name="connsiteX173" fmla="*/ 2552700 w 2900363"/>
                  <a:gd name="connsiteY173" fmla="*/ 4939 h 1231635"/>
                  <a:gd name="connsiteX174" fmla="*/ 2588419 w 2900363"/>
                  <a:gd name="connsiteY174" fmla="*/ 4939 h 1231635"/>
                  <a:gd name="connsiteX175" fmla="*/ 2624138 w 2900363"/>
                  <a:gd name="connsiteY175" fmla="*/ 4939 h 1231635"/>
                  <a:gd name="connsiteX176" fmla="*/ 2667000 w 2900363"/>
                  <a:gd name="connsiteY176" fmla="*/ 4939 h 1231635"/>
                  <a:gd name="connsiteX177" fmla="*/ 2690813 w 2900363"/>
                  <a:gd name="connsiteY177" fmla="*/ 4939 h 1231635"/>
                  <a:gd name="connsiteX178" fmla="*/ 2733675 w 2900363"/>
                  <a:gd name="connsiteY178" fmla="*/ 2558 h 1231635"/>
                  <a:gd name="connsiteX179" fmla="*/ 2764632 w 2900363"/>
                  <a:gd name="connsiteY179" fmla="*/ 2558 h 1231635"/>
                  <a:gd name="connsiteX180" fmla="*/ 2797969 w 2900363"/>
                  <a:gd name="connsiteY180" fmla="*/ 2558 h 1231635"/>
                  <a:gd name="connsiteX181" fmla="*/ 2828925 w 2900363"/>
                  <a:gd name="connsiteY181" fmla="*/ 176 h 1231635"/>
                  <a:gd name="connsiteX182" fmla="*/ 2862263 w 2900363"/>
                  <a:gd name="connsiteY182" fmla="*/ 176 h 1231635"/>
                  <a:gd name="connsiteX183" fmla="*/ 2886075 w 2900363"/>
                  <a:gd name="connsiteY183" fmla="*/ 176 h 1231635"/>
                  <a:gd name="connsiteX184" fmla="*/ 2895600 w 2900363"/>
                  <a:gd name="connsiteY184" fmla="*/ 176 h 1231635"/>
                  <a:gd name="connsiteX185" fmla="*/ 2900363 w 2900363"/>
                  <a:gd name="connsiteY185" fmla="*/ 176 h 1231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</a:cxnLst>
                <a:rect l="l" t="t" r="r" b="b"/>
                <a:pathLst>
                  <a:path w="2900363" h="1231635">
                    <a:moveTo>
                      <a:pt x="0" y="1226520"/>
                    </a:moveTo>
                    <a:lnTo>
                      <a:pt x="61913" y="1231283"/>
                    </a:lnTo>
                    <a:cubicBezTo>
                      <a:pt x="74216" y="1232077"/>
                      <a:pt x="73819" y="1231283"/>
                      <a:pt x="73819" y="1231283"/>
                    </a:cubicBezTo>
                    <a:cubicBezTo>
                      <a:pt x="81756" y="1231283"/>
                      <a:pt x="101204" y="1232077"/>
                      <a:pt x="109538" y="1231283"/>
                    </a:cubicBezTo>
                    <a:cubicBezTo>
                      <a:pt x="117872" y="1230489"/>
                      <a:pt x="120650" y="1231282"/>
                      <a:pt x="123825" y="1226520"/>
                    </a:cubicBezTo>
                    <a:cubicBezTo>
                      <a:pt x="127000" y="1221758"/>
                      <a:pt x="127794" y="1208661"/>
                      <a:pt x="128588" y="1202708"/>
                    </a:cubicBezTo>
                    <a:cubicBezTo>
                      <a:pt x="129382" y="1196755"/>
                      <a:pt x="128191" y="1193976"/>
                      <a:pt x="128588" y="1190801"/>
                    </a:cubicBezTo>
                    <a:cubicBezTo>
                      <a:pt x="128985" y="1187626"/>
                      <a:pt x="128588" y="1186039"/>
                      <a:pt x="130969" y="1183658"/>
                    </a:cubicBezTo>
                    <a:cubicBezTo>
                      <a:pt x="133350" y="1181277"/>
                      <a:pt x="137319" y="1177705"/>
                      <a:pt x="142875" y="1176514"/>
                    </a:cubicBezTo>
                    <a:cubicBezTo>
                      <a:pt x="148431" y="1175323"/>
                      <a:pt x="164307" y="1176514"/>
                      <a:pt x="164307" y="1176514"/>
                    </a:cubicBezTo>
                    <a:lnTo>
                      <a:pt x="185738" y="1176514"/>
                    </a:lnTo>
                    <a:cubicBezTo>
                      <a:pt x="191294" y="1176514"/>
                      <a:pt x="194072" y="1178101"/>
                      <a:pt x="197644" y="1176514"/>
                    </a:cubicBezTo>
                    <a:cubicBezTo>
                      <a:pt x="201216" y="1174926"/>
                      <a:pt x="205978" y="1170561"/>
                      <a:pt x="207169" y="1166989"/>
                    </a:cubicBezTo>
                    <a:cubicBezTo>
                      <a:pt x="208360" y="1163417"/>
                      <a:pt x="205185" y="1158655"/>
                      <a:pt x="204788" y="1155083"/>
                    </a:cubicBezTo>
                    <a:cubicBezTo>
                      <a:pt x="204391" y="1151511"/>
                      <a:pt x="204788" y="1145558"/>
                      <a:pt x="204788" y="1145558"/>
                    </a:cubicBezTo>
                    <a:cubicBezTo>
                      <a:pt x="204788" y="1141986"/>
                      <a:pt x="202804" y="1137223"/>
                      <a:pt x="204788" y="1133651"/>
                    </a:cubicBezTo>
                    <a:cubicBezTo>
                      <a:pt x="206772" y="1130079"/>
                      <a:pt x="212725" y="1125713"/>
                      <a:pt x="216694" y="1124126"/>
                    </a:cubicBezTo>
                    <a:cubicBezTo>
                      <a:pt x="220663" y="1122539"/>
                      <a:pt x="228600" y="1124126"/>
                      <a:pt x="228600" y="1124126"/>
                    </a:cubicBezTo>
                    <a:cubicBezTo>
                      <a:pt x="232172" y="1124126"/>
                      <a:pt x="236141" y="1129682"/>
                      <a:pt x="238125" y="1124126"/>
                    </a:cubicBezTo>
                    <a:cubicBezTo>
                      <a:pt x="240109" y="1118570"/>
                      <a:pt x="240110" y="1098329"/>
                      <a:pt x="240507" y="1090789"/>
                    </a:cubicBezTo>
                    <a:cubicBezTo>
                      <a:pt x="240904" y="1083249"/>
                      <a:pt x="239316" y="1082455"/>
                      <a:pt x="240507" y="1078883"/>
                    </a:cubicBezTo>
                    <a:cubicBezTo>
                      <a:pt x="241698" y="1075311"/>
                      <a:pt x="244078" y="1070945"/>
                      <a:pt x="247650" y="1069358"/>
                    </a:cubicBezTo>
                    <a:cubicBezTo>
                      <a:pt x="251222" y="1067770"/>
                      <a:pt x="257176" y="1070549"/>
                      <a:pt x="261938" y="1069358"/>
                    </a:cubicBezTo>
                    <a:cubicBezTo>
                      <a:pt x="266700" y="1068167"/>
                      <a:pt x="273447" y="1067373"/>
                      <a:pt x="276225" y="1062214"/>
                    </a:cubicBezTo>
                    <a:cubicBezTo>
                      <a:pt x="279003" y="1057054"/>
                      <a:pt x="278210" y="1043560"/>
                      <a:pt x="278607" y="1038401"/>
                    </a:cubicBezTo>
                    <a:cubicBezTo>
                      <a:pt x="279004" y="1033242"/>
                      <a:pt x="278607" y="1031258"/>
                      <a:pt x="278607" y="1031258"/>
                    </a:cubicBezTo>
                    <a:cubicBezTo>
                      <a:pt x="278607" y="1028083"/>
                      <a:pt x="274638" y="1021732"/>
                      <a:pt x="278607" y="1019351"/>
                    </a:cubicBezTo>
                    <a:cubicBezTo>
                      <a:pt x="282576" y="1016970"/>
                      <a:pt x="297260" y="1019351"/>
                      <a:pt x="302419" y="1016970"/>
                    </a:cubicBezTo>
                    <a:cubicBezTo>
                      <a:pt x="307578" y="1014589"/>
                      <a:pt x="308372" y="1009033"/>
                      <a:pt x="309563" y="1005064"/>
                    </a:cubicBezTo>
                    <a:cubicBezTo>
                      <a:pt x="310754" y="1001095"/>
                      <a:pt x="309563" y="993158"/>
                      <a:pt x="309563" y="993158"/>
                    </a:cubicBezTo>
                    <a:lnTo>
                      <a:pt x="309563" y="983633"/>
                    </a:lnTo>
                    <a:cubicBezTo>
                      <a:pt x="309563" y="979664"/>
                      <a:pt x="308372" y="973711"/>
                      <a:pt x="309563" y="969345"/>
                    </a:cubicBezTo>
                    <a:cubicBezTo>
                      <a:pt x="310754" y="964979"/>
                      <a:pt x="309960" y="959423"/>
                      <a:pt x="316707" y="957439"/>
                    </a:cubicBezTo>
                    <a:cubicBezTo>
                      <a:pt x="323454" y="955455"/>
                      <a:pt x="350044" y="957439"/>
                      <a:pt x="350044" y="957439"/>
                    </a:cubicBezTo>
                    <a:lnTo>
                      <a:pt x="369094" y="957439"/>
                    </a:lnTo>
                    <a:lnTo>
                      <a:pt x="378619" y="957439"/>
                    </a:lnTo>
                    <a:lnTo>
                      <a:pt x="390525" y="957439"/>
                    </a:lnTo>
                    <a:cubicBezTo>
                      <a:pt x="394097" y="957439"/>
                      <a:pt x="397669" y="960217"/>
                      <a:pt x="400050" y="957439"/>
                    </a:cubicBezTo>
                    <a:cubicBezTo>
                      <a:pt x="402431" y="954661"/>
                      <a:pt x="404019" y="945929"/>
                      <a:pt x="404813" y="940770"/>
                    </a:cubicBezTo>
                    <a:cubicBezTo>
                      <a:pt x="405607" y="935611"/>
                      <a:pt x="405210" y="930849"/>
                      <a:pt x="404813" y="926483"/>
                    </a:cubicBezTo>
                    <a:cubicBezTo>
                      <a:pt x="404416" y="922117"/>
                      <a:pt x="402035" y="918545"/>
                      <a:pt x="402432" y="914576"/>
                    </a:cubicBezTo>
                    <a:cubicBezTo>
                      <a:pt x="402829" y="910607"/>
                      <a:pt x="403622" y="906639"/>
                      <a:pt x="407194" y="902670"/>
                    </a:cubicBezTo>
                    <a:cubicBezTo>
                      <a:pt x="410766" y="898701"/>
                      <a:pt x="421085" y="896320"/>
                      <a:pt x="423863" y="890764"/>
                    </a:cubicBezTo>
                    <a:cubicBezTo>
                      <a:pt x="426641" y="885208"/>
                      <a:pt x="423863" y="869333"/>
                      <a:pt x="423863" y="869333"/>
                    </a:cubicBezTo>
                    <a:lnTo>
                      <a:pt x="423863" y="862189"/>
                    </a:lnTo>
                    <a:cubicBezTo>
                      <a:pt x="423863" y="859808"/>
                      <a:pt x="421879" y="858617"/>
                      <a:pt x="423863" y="855045"/>
                    </a:cubicBezTo>
                    <a:cubicBezTo>
                      <a:pt x="425847" y="851473"/>
                      <a:pt x="429816" y="843536"/>
                      <a:pt x="435769" y="840758"/>
                    </a:cubicBezTo>
                    <a:cubicBezTo>
                      <a:pt x="441722" y="837980"/>
                      <a:pt x="452438" y="838773"/>
                      <a:pt x="459582" y="838376"/>
                    </a:cubicBezTo>
                    <a:cubicBezTo>
                      <a:pt x="466726" y="837979"/>
                      <a:pt x="478632" y="838376"/>
                      <a:pt x="478632" y="838376"/>
                    </a:cubicBezTo>
                    <a:lnTo>
                      <a:pt x="488157" y="838376"/>
                    </a:lnTo>
                    <a:lnTo>
                      <a:pt x="495300" y="838376"/>
                    </a:lnTo>
                    <a:lnTo>
                      <a:pt x="507207" y="838376"/>
                    </a:lnTo>
                    <a:cubicBezTo>
                      <a:pt x="510382" y="838376"/>
                      <a:pt x="512366" y="841551"/>
                      <a:pt x="514350" y="838376"/>
                    </a:cubicBezTo>
                    <a:cubicBezTo>
                      <a:pt x="516334" y="835201"/>
                      <a:pt x="518716" y="825279"/>
                      <a:pt x="519113" y="819326"/>
                    </a:cubicBezTo>
                    <a:cubicBezTo>
                      <a:pt x="519510" y="813373"/>
                      <a:pt x="517129" y="807420"/>
                      <a:pt x="516732" y="802658"/>
                    </a:cubicBezTo>
                    <a:cubicBezTo>
                      <a:pt x="516335" y="797896"/>
                      <a:pt x="516732" y="790751"/>
                      <a:pt x="516732" y="790751"/>
                    </a:cubicBezTo>
                    <a:lnTo>
                      <a:pt x="516732" y="769320"/>
                    </a:lnTo>
                    <a:lnTo>
                      <a:pt x="516732" y="757414"/>
                    </a:lnTo>
                    <a:cubicBezTo>
                      <a:pt x="516732" y="753445"/>
                      <a:pt x="517129" y="749080"/>
                      <a:pt x="516732" y="745508"/>
                    </a:cubicBezTo>
                    <a:cubicBezTo>
                      <a:pt x="516335" y="741936"/>
                      <a:pt x="514350" y="739952"/>
                      <a:pt x="514350" y="735983"/>
                    </a:cubicBezTo>
                    <a:cubicBezTo>
                      <a:pt x="514350" y="732014"/>
                      <a:pt x="509985" y="724076"/>
                      <a:pt x="516732" y="721695"/>
                    </a:cubicBezTo>
                    <a:cubicBezTo>
                      <a:pt x="523479" y="719314"/>
                      <a:pt x="554832" y="721695"/>
                      <a:pt x="554832" y="721695"/>
                    </a:cubicBezTo>
                    <a:lnTo>
                      <a:pt x="576263" y="721695"/>
                    </a:lnTo>
                    <a:lnTo>
                      <a:pt x="602457" y="721695"/>
                    </a:lnTo>
                    <a:cubicBezTo>
                      <a:pt x="609998" y="721695"/>
                      <a:pt x="618332" y="725267"/>
                      <a:pt x="621507" y="721695"/>
                    </a:cubicBezTo>
                    <a:cubicBezTo>
                      <a:pt x="624682" y="718123"/>
                      <a:pt x="621507" y="700264"/>
                      <a:pt x="621507" y="700264"/>
                    </a:cubicBezTo>
                    <a:cubicBezTo>
                      <a:pt x="621507" y="694311"/>
                      <a:pt x="620713" y="691135"/>
                      <a:pt x="621507" y="685976"/>
                    </a:cubicBezTo>
                    <a:cubicBezTo>
                      <a:pt x="622301" y="680817"/>
                      <a:pt x="622300" y="672880"/>
                      <a:pt x="626269" y="669308"/>
                    </a:cubicBezTo>
                    <a:cubicBezTo>
                      <a:pt x="630238" y="665736"/>
                      <a:pt x="636985" y="665339"/>
                      <a:pt x="645319" y="664545"/>
                    </a:cubicBezTo>
                    <a:cubicBezTo>
                      <a:pt x="653653" y="663751"/>
                      <a:pt x="676275" y="664545"/>
                      <a:pt x="676275" y="664545"/>
                    </a:cubicBezTo>
                    <a:lnTo>
                      <a:pt x="695325" y="664545"/>
                    </a:lnTo>
                    <a:lnTo>
                      <a:pt x="719138" y="664545"/>
                    </a:lnTo>
                    <a:lnTo>
                      <a:pt x="740569" y="664545"/>
                    </a:lnTo>
                    <a:lnTo>
                      <a:pt x="762000" y="664545"/>
                    </a:lnTo>
                    <a:lnTo>
                      <a:pt x="783432" y="664545"/>
                    </a:lnTo>
                    <a:lnTo>
                      <a:pt x="812007" y="664545"/>
                    </a:lnTo>
                    <a:lnTo>
                      <a:pt x="828675" y="664545"/>
                    </a:lnTo>
                    <a:lnTo>
                      <a:pt x="842963" y="664545"/>
                    </a:lnTo>
                    <a:cubicBezTo>
                      <a:pt x="848122" y="664545"/>
                      <a:pt x="856854" y="667323"/>
                      <a:pt x="859632" y="664545"/>
                    </a:cubicBezTo>
                    <a:lnTo>
                      <a:pt x="859632" y="647876"/>
                    </a:lnTo>
                    <a:lnTo>
                      <a:pt x="859632" y="640733"/>
                    </a:lnTo>
                    <a:lnTo>
                      <a:pt x="859632" y="626445"/>
                    </a:lnTo>
                    <a:cubicBezTo>
                      <a:pt x="859632" y="622079"/>
                      <a:pt x="859235" y="618508"/>
                      <a:pt x="859632" y="614539"/>
                    </a:cubicBezTo>
                    <a:cubicBezTo>
                      <a:pt x="860029" y="610570"/>
                      <a:pt x="856060" y="605411"/>
                      <a:pt x="862013" y="602633"/>
                    </a:cubicBezTo>
                    <a:cubicBezTo>
                      <a:pt x="867966" y="599855"/>
                      <a:pt x="885031" y="598664"/>
                      <a:pt x="895350" y="597870"/>
                    </a:cubicBezTo>
                    <a:cubicBezTo>
                      <a:pt x="905669" y="597076"/>
                      <a:pt x="923925" y="597870"/>
                      <a:pt x="923925" y="597870"/>
                    </a:cubicBezTo>
                    <a:lnTo>
                      <a:pt x="952500" y="597870"/>
                    </a:lnTo>
                    <a:cubicBezTo>
                      <a:pt x="960041" y="597870"/>
                      <a:pt x="966391" y="602632"/>
                      <a:pt x="969169" y="597870"/>
                    </a:cubicBezTo>
                    <a:cubicBezTo>
                      <a:pt x="971947" y="593107"/>
                      <a:pt x="969169" y="569295"/>
                      <a:pt x="969169" y="569295"/>
                    </a:cubicBezTo>
                    <a:lnTo>
                      <a:pt x="969169" y="550245"/>
                    </a:lnTo>
                    <a:cubicBezTo>
                      <a:pt x="969169" y="543895"/>
                      <a:pt x="963613" y="534370"/>
                      <a:pt x="969169" y="531195"/>
                    </a:cubicBezTo>
                    <a:cubicBezTo>
                      <a:pt x="974725" y="528020"/>
                      <a:pt x="990204" y="531592"/>
                      <a:pt x="1002507" y="531195"/>
                    </a:cubicBezTo>
                    <a:cubicBezTo>
                      <a:pt x="1014810" y="530798"/>
                      <a:pt x="1032273" y="529211"/>
                      <a:pt x="1042988" y="528814"/>
                    </a:cubicBezTo>
                    <a:cubicBezTo>
                      <a:pt x="1053703" y="528417"/>
                      <a:pt x="1055291" y="528417"/>
                      <a:pt x="1066800" y="528814"/>
                    </a:cubicBezTo>
                    <a:cubicBezTo>
                      <a:pt x="1078309" y="529211"/>
                      <a:pt x="1100138" y="530798"/>
                      <a:pt x="1112044" y="531195"/>
                    </a:cubicBezTo>
                    <a:cubicBezTo>
                      <a:pt x="1123950" y="531592"/>
                      <a:pt x="1138238" y="531195"/>
                      <a:pt x="1138238" y="531195"/>
                    </a:cubicBezTo>
                    <a:lnTo>
                      <a:pt x="1178719" y="531195"/>
                    </a:lnTo>
                    <a:lnTo>
                      <a:pt x="1212057" y="531195"/>
                    </a:lnTo>
                    <a:cubicBezTo>
                      <a:pt x="1224757" y="531195"/>
                      <a:pt x="1238647" y="530798"/>
                      <a:pt x="1254919" y="531195"/>
                    </a:cubicBezTo>
                    <a:cubicBezTo>
                      <a:pt x="1271191" y="531592"/>
                      <a:pt x="1293416" y="533179"/>
                      <a:pt x="1309688" y="533576"/>
                    </a:cubicBezTo>
                    <a:cubicBezTo>
                      <a:pt x="1325960" y="533973"/>
                      <a:pt x="1352550" y="533576"/>
                      <a:pt x="1352550" y="533576"/>
                    </a:cubicBezTo>
                    <a:cubicBezTo>
                      <a:pt x="1363662" y="533576"/>
                      <a:pt x="1366441" y="533973"/>
                      <a:pt x="1376363" y="533576"/>
                    </a:cubicBezTo>
                    <a:cubicBezTo>
                      <a:pt x="1386285" y="533179"/>
                      <a:pt x="1400970" y="531592"/>
                      <a:pt x="1412082" y="531195"/>
                    </a:cubicBezTo>
                    <a:cubicBezTo>
                      <a:pt x="1423194" y="530798"/>
                      <a:pt x="1443038" y="531195"/>
                      <a:pt x="1443038" y="531195"/>
                    </a:cubicBezTo>
                    <a:lnTo>
                      <a:pt x="1485900" y="531195"/>
                    </a:lnTo>
                    <a:cubicBezTo>
                      <a:pt x="1499791" y="531195"/>
                      <a:pt x="1514873" y="531592"/>
                      <a:pt x="1526382" y="531195"/>
                    </a:cubicBezTo>
                    <a:cubicBezTo>
                      <a:pt x="1537891" y="530798"/>
                      <a:pt x="1548607" y="529608"/>
                      <a:pt x="1554957" y="528814"/>
                    </a:cubicBezTo>
                    <a:cubicBezTo>
                      <a:pt x="1561307" y="528020"/>
                      <a:pt x="1562498" y="532386"/>
                      <a:pt x="1564482" y="526433"/>
                    </a:cubicBezTo>
                    <a:cubicBezTo>
                      <a:pt x="1566466" y="520480"/>
                      <a:pt x="1566466" y="500636"/>
                      <a:pt x="1566863" y="493095"/>
                    </a:cubicBezTo>
                    <a:cubicBezTo>
                      <a:pt x="1567260" y="485554"/>
                      <a:pt x="1566863" y="481189"/>
                      <a:pt x="1566863" y="481189"/>
                    </a:cubicBezTo>
                    <a:lnTo>
                      <a:pt x="1566863" y="466901"/>
                    </a:lnTo>
                    <a:cubicBezTo>
                      <a:pt x="1566863" y="461742"/>
                      <a:pt x="1564085" y="456186"/>
                      <a:pt x="1566863" y="450233"/>
                    </a:cubicBezTo>
                    <a:cubicBezTo>
                      <a:pt x="1569641" y="444280"/>
                      <a:pt x="1580754" y="439914"/>
                      <a:pt x="1583532" y="431183"/>
                    </a:cubicBezTo>
                    <a:cubicBezTo>
                      <a:pt x="1586310" y="422452"/>
                      <a:pt x="1583532" y="397845"/>
                      <a:pt x="1583532" y="397845"/>
                    </a:cubicBezTo>
                    <a:lnTo>
                      <a:pt x="1583532" y="383558"/>
                    </a:lnTo>
                    <a:lnTo>
                      <a:pt x="1583532" y="369270"/>
                    </a:lnTo>
                    <a:cubicBezTo>
                      <a:pt x="1583532" y="364111"/>
                      <a:pt x="1577976" y="355776"/>
                      <a:pt x="1583532" y="352601"/>
                    </a:cubicBezTo>
                    <a:cubicBezTo>
                      <a:pt x="1589088" y="349426"/>
                      <a:pt x="1607741" y="350617"/>
                      <a:pt x="1616869" y="350220"/>
                    </a:cubicBezTo>
                    <a:cubicBezTo>
                      <a:pt x="1625997" y="349823"/>
                      <a:pt x="1638300" y="350220"/>
                      <a:pt x="1638300" y="350220"/>
                    </a:cubicBezTo>
                    <a:cubicBezTo>
                      <a:pt x="1644650" y="350220"/>
                      <a:pt x="1649810" y="351014"/>
                      <a:pt x="1654969" y="350220"/>
                    </a:cubicBezTo>
                    <a:cubicBezTo>
                      <a:pt x="1660129" y="349426"/>
                      <a:pt x="1666876" y="350220"/>
                      <a:pt x="1669257" y="345458"/>
                    </a:cubicBezTo>
                    <a:cubicBezTo>
                      <a:pt x="1671638" y="340696"/>
                      <a:pt x="1669257" y="321645"/>
                      <a:pt x="1669257" y="321645"/>
                    </a:cubicBezTo>
                    <a:cubicBezTo>
                      <a:pt x="1669257" y="315692"/>
                      <a:pt x="1669654" y="314898"/>
                      <a:pt x="1669257" y="309739"/>
                    </a:cubicBezTo>
                    <a:cubicBezTo>
                      <a:pt x="1668860" y="304580"/>
                      <a:pt x="1667272" y="295848"/>
                      <a:pt x="1666875" y="290689"/>
                    </a:cubicBezTo>
                    <a:cubicBezTo>
                      <a:pt x="1666478" y="285530"/>
                      <a:pt x="1666478" y="281958"/>
                      <a:pt x="1666875" y="278783"/>
                    </a:cubicBezTo>
                    <a:cubicBezTo>
                      <a:pt x="1667272" y="275608"/>
                      <a:pt x="1668463" y="274417"/>
                      <a:pt x="1669257" y="271639"/>
                    </a:cubicBezTo>
                    <a:cubicBezTo>
                      <a:pt x="1670051" y="268861"/>
                      <a:pt x="1667669" y="264892"/>
                      <a:pt x="1671638" y="262114"/>
                    </a:cubicBezTo>
                    <a:cubicBezTo>
                      <a:pt x="1675607" y="259336"/>
                      <a:pt x="1684338" y="256161"/>
                      <a:pt x="1693069" y="254970"/>
                    </a:cubicBezTo>
                    <a:cubicBezTo>
                      <a:pt x="1701800" y="253779"/>
                      <a:pt x="1724025" y="254970"/>
                      <a:pt x="1724025" y="254970"/>
                    </a:cubicBezTo>
                    <a:lnTo>
                      <a:pt x="1750219" y="254970"/>
                    </a:lnTo>
                    <a:lnTo>
                      <a:pt x="1771650" y="254970"/>
                    </a:lnTo>
                    <a:lnTo>
                      <a:pt x="1795463" y="254970"/>
                    </a:lnTo>
                    <a:lnTo>
                      <a:pt x="1807369" y="254970"/>
                    </a:lnTo>
                    <a:lnTo>
                      <a:pt x="1821657" y="254970"/>
                    </a:lnTo>
                    <a:cubicBezTo>
                      <a:pt x="1824832" y="254970"/>
                      <a:pt x="1821657" y="255367"/>
                      <a:pt x="1826419" y="254970"/>
                    </a:cubicBezTo>
                    <a:cubicBezTo>
                      <a:pt x="1831181" y="254573"/>
                      <a:pt x="1846263" y="259336"/>
                      <a:pt x="1850232" y="252589"/>
                    </a:cubicBezTo>
                    <a:cubicBezTo>
                      <a:pt x="1854201" y="245842"/>
                      <a:pt x="1850232" y="214489"/>
                      <a:pt x="1850232" y="214489"/>
                    </a:cubicBezTo>
                    <a:lnTo>
                      <a:pt x="1850232" y="197820"/>
                    </a:lnTo>
                    <a:lnTo>
                      <a:pt x="1850232" y="183533"/>
                    </a:lnTo>
                    <a:lnTo>
                      <a:pt x="1850232" y="174008"/>
                    </a:lnTo>
                    <a:cubicBezTo>
                      <a:pt x="1850232" y="170039"/>
                      <a:pt x="1848645" y="163689"/>
                      <a:pt x="1850232" y="159720"/>
                    </a:cubicBezTo>
                    <a:cubicBezTo>
                      <a:pt x="1851820" y="155751"/>
                      <a:pt x="1853804" y="151782"/>
                      <a:pt x="1859757" y="150195"/>
                    </a:cubicBezTo>
                    <a:cubicBezTo>
                      <a:pt x="1865710" y="148607"/>
                      <a:pt x="1885950" y="150195"/>
                      <a:pt x="1885950" y="150195"/>
                    </a:cubicBezTo>
                    <a:lnTo>
                      <a:pt x="1909763" y="150195"/>
                    </a:lnTo>
                    <a:lnTo>
                      <a:pt x="1928813" y="150195"/>
                    </a:lnTo>
                    <a:lnTo>
                      <a:pt x="1969294" y="150195"/>
                    </a:lnTo>
                    <a:lnTo>
                      <a:pt x="1988344" y="150195"/>
                    </a:lnTo>
                    <a:lnTo>
                      <a:pt x="2007394" y="150195"/>
                    </a:lnTo>
                    <a:lnTo>
                      <a:pt x="2033588" y="150195"/>
                    </a:lnTo>
                    <a:lnTo>
                      <a:pt x="2062163" y="150195"/>
                    </a:lnTo>
                    <a:lnTo>
                      <a:pt x="2093119" y="150195"/>
                    </a:lnTo>
                    <a:cubicBezTo>
                      <a:pt x="2102247" y="150195"/>
                      <a:pt x="2108201" y="149798"/>
                      <a:pt x="2116932" y="150195"/>
                    </a:cubicBezTo>
                    <a:cubicBezTo>
                      <a:pt x="2125663" y="150592"/>
                      <a:pt x="2133601" y="152179"/>
                      <a:pt x="2145507" y="152576"/>
                    </a:cubicBezTo>
                    <a:cubicBezTo>
                      <a:pt x="2157413" y="152973"/>
                      <a:pt x="2188369" y="152576"/>
                      <a:pt x="2188369" y="152576"/>
                    </a:cubicBezTo>
                    <a:lnTo>
                      <a:pt x="2216944" y="152576"/>
                    </a:lnTo>
                    <a:lnTo>
                      <a:pt x="2262188" y="152576"/>
                    </a:lnTo>
                    <a:lnTo>
                      <a:pt x="2290763" y="152576"/>
                    </a:lnTo>
                    <a:lnTo>
                      <a:pt x="2324100" y="152576"/>
                    </a:lnTo>
                    <a:lnTo>
                      <a:pt x="2355057" y="152576"/>
                    </a:lnTo>
                    <a:lnTo>
                      <a:pt x="2388394" y="152576"/>
                    </a:lnTo>
                    <a:cubicBezTo>
                      <a:pt x="2399903" y="152576"/>
                      <a:pt x="2416969" y="155751"/>
                      <a:pt x="2424113" y="152576"/>
                    </a:cubicBezTo>
                    <a:cubicBezTo>
                      <a:pt x="2431257" y="149401"/>
                      <a:pt x="2430066" y="140273"/>
                      <a:pt x="2431257" y="133526"/>
                    </a:cubicBezTo>
                    <a:cubicBezTo>
                      <a:pt x="2432448" y="126779"/>
                      <a:pt x="2431257" y="112095"/>
                      <a:pt x="2431257" y="112095"/>
                    </a:cubicBezTo>
                    <a:lnTo>
                      <a:pt x="2431257" y="90664"/>
                    </a:lnTo>
                    <a:lnTo>
                      <a:pt x="2431257" y="78758"/>
                    </a:lnTo>
                    <a:cubicBezTo>
                      <a:pt x="2431257" y="73599"/>
                      <a:pt x="2431654" y="66455"/>
                      <a:pt x="2431257" y="59708"/>
                    </a:cubicBezTo>
                    <a:cubicBezTo>
                      <a:pt x="2430860" y="52961"/>
                      <a:pt x="2429272" y="44229"/>
                      <a:pt x="2428875" y="38276"/>
                    </a:cubicBezTo>
                    <a:cubicBezTo>
                      <a:pt x="2428478" y="32323"/>
                      <a:pt x="2428478" y="29545"/>
                      <a:pt x="2428875" y="23989"/>
                    </a:cubicBezTo>
                    <a:cubicBezTo>
                      <a:pt x="2429272" y="18433"/>
                      <a:pt x="2428479" y="8114"/>
                      <a:pt x="2431257" y="4939"/>
                    </a:cubicBezTo>
                    <a:cubicBezTo>
                      <a:pt x="2434035" y="1764"/>
                      <a:pt x="2445544" y="4939"/>
                      <a:pt x="2445544" y="4939"/>
                    </a:cubicBezTo>
                    <a:lnTo>
                      <a:pt x="2471738" y="4939"/>
                    </a:lnTo>
                    <a:lnTo>
                      <a:pt x="2500313" y="4939"/>
                    </a:lnTo>
                    <a:lnTo>
                      <a:pt x="2528888" y="4939"/>
                    </a:lnTo>
                    <a:lnTo>
                      <a:pt x="2552700" y="4939"/>
                    </a:lnTo>
                    <a:lnTo>
                      <a:pt x="2588419" y="4939"/>
                    </a:lnTo>
                    <a:lnTo>
                      <a:pt x="2624138" y="4939"/>
                    </a:lnTo>
                    <a:lnTo>
                      <a:pt x="2667000" y="4939"/>
                    </a:lnTo>
                    <a:cubicBezTo>
                      <a:pt x="2678112" y="4939"/>
                      <a:pt x="2679701" y="5336"/>
                      <a:pt x="2690813" y="4939"/>
                    </a:cubicBezTo>
                    <a:cubicBezTo>
                      <a:pt x="2701925" y="4542"/>
                      <a:pt x="2721372" y="2955"/>
                      <a:pt x="2733675" y="2558"/>
                    </a:cubicBezTo>
                    <a:cubicBezTo>
                      <a:pt x="2745978" y="2161"/>
                      <a:pt x="2764632" y="2558"/>
                      <a:pt x="2764632" y="2558"/>
                    </a:cubicBezTo>
                    <a:cubicBezTo>
                      <a:pt x="2775348" y="2558"/>
                      <a:pt x="2787254" y="2955"/>
                      <a:pt x="2797969" y="2558"/>
                    </a:cubicBezTo>
                    <a:cubicBezTo>
                      <a:pt x="2808684" y="2161"/>
                      <a:pt x="2818209" y="573"/>
                      <a:pt x="2828925" y="176"/>
                    </a:cubicBezTo>
                    <a:cubicBezTo>
                      <a:pt x="2839641" y="-221"/>
                      <a:pt x="2862263" y="176"/>
                      <a:pt x="2862263" y="176"/>
                    </a:cubicBezTo>
                    <a:lnTo>
                      <a:pt x="2886075" y="176"/>
                    </a:lnTo>
                    <a:lnTo>
                      <a:pt x="2895600" y="176"/>
                    </a:lnTo>
                    <a:lnTo>
                      <a:pt x="2900363" y="176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54769" y="3466316"/>
              <a:ext cx="9026336" cy="2493953"/>
              <a:chOff x="54769" y="3466316"/>
              <a:chExt cx="9026336" cy="2493953"/>
            </a:xfrm>
          </p:grpSpPr>
          <p:sp>
            <p:nvSpPr>
              <p:cNvPr id="64" name="Freeform 63"/>
              <p:cNvSpPr/>
              <p:nvPr/>
            </p:nvSpPr>
            <p:spPr bwMode="auto">
              <a:xfrm>
                <a:off x="55915" y="5298868"/>
                <a:ext cx="584953" cy="661401"/>
              </a:xfrm>
              <a:custGeom>
                <a:avLst/>
                <a:gdLst>
                  <a:gd name="connsiteX0" fmla="*/ 0 w 583406"/>
                  <a:gd name="connsiteY0" fmla="*/ 659958 h 659958"/>
                  <a:gd name="connsiteX1" fmla="*/ 19050 w 583406"/>
                  <a:gd name="connsiteY1" fmla="*/ 598045 h 659958"/>
                  <a:gd name="connsiteX2" fmla="*/ 19050 w 583406"/>
                  <a:gd name="connsiteY2" fmla="*/ 576614 h 659958"/>
                  <a:gd name="connsiteX3" fmla="*/ 19050 w 583406"/>
                  <a:gd name="connsiteY3" fmla="*/ 552802 h 659958"/>
                  <a:gd name="connsiteX4" fmla="*/ 30956 w 583406"/>
                  <a:gd name="connsiteY4" fmla="*/ 545658 h 659958"/>
                  <a:gd name="connsiteX5" fmla="*/ 45244 w 583406"/>
                  <a:gd name="connsiteY5" fmla="*/ 533752 h 659958"/>
                  <a:gd name="connsiteX6" fmla="*/ 47625 w 583406"/>
                  <a:gd name="connsiteY6" fmla="*/ 531370 h 659958"/>
                  <a:gd name="connsiteX7" fmla="*/ 52387 w 583406"/>
                  <a:gd name="connsiteY7" fmla="*/ 509939 h 659958"/>
                  <a:gd name="connsiteX8" fmla="*/ 52387 w 583406"/>
                  <a:gd name="connsiteY8" fmla="*/ 498033 h 659958"/>
                  <a:gd name="connsiteX9" fmla="*/ 52387 w 583406"/>
                  <a:gd name="connsiteY9" fmla="*/ 483745 h 659958"/>
                  <a:gd name="connsiteX10" fmla="*/ 52387 w 583406"/>
                  <a:gd name="connsiteY10" fmla="*/ 462314 h 659958"/>
                  <a:gd name="connsiteX11" fmla="*/ 64294 w 583406"/>
                  <a:gd name="connsiteY11" fmla="*/ 450408 h 659958"/>
                  <a:gd name="connsiteX12" fmla="*/ 64294 w 583406"/>
                  <a:gd name="connsiteY12" fmla="*/ 426595 h 659958"/>
                  <a:gd name="connsiteX13" fmla="*/ 64294 w 583406"/>
                  <a:gd name="connsiteY13" fmla="*/ 414689 h 659958"/>
                  <a:gd name="connsiteX14" fmla="*/ 64294 w 583406"/>
                  <a:gd name="connsiteY14" fmla="*/ 398020 h 659958"/>
                  <a:gd name="connsiteX15" fmla="*/ 64294 w 583406"/>
                  <a:gd name="connsiteY15" fmla="*/ 378970 h 659958"/>
                  <a:gd name="connsiteX16" fmla="*/ 64294 w 583406"/>
                  <a:gd name="connsiteY16" fmla="*/ 364683 h 659958"/>
                  <a:gd name="connsiteX17" fmla="*/ 66675 w 583406"/>
                  <a:gd name="connsiteY17" fmla="*/ 338489 h 659958"/>
                  <a:gd name="connsiteX18" fmla="*/ 69056 w 583406"/>
                  <a:gd name="connsiteY18" fmla="*/ 321820 h 659958"/>
                  <a:gd name="connsiteX19" fmla="*/ 69056 w 583406"/>
                  <a:gd name="connsiteY19" fmla="*/ 312295 h 659958"/>
                  <a:gd name="connsiteX20" fmla="*/ 69056 w 583406"/>
                  <a:gd name="connsiteY20" fmla="*/ 305152 h 659958"/>
                  <a:gd name="connsiteX21" fmla="*/ 71437 w 583406"/>
                  <a:gd name="connsiteY21" fmla="*/ 293245 h 659958"/>
                  <a:gd name="connsiteX22" fmla="*/ 83344 w 583406"/>
                  <a:gd name="connsiteY22" fmla="*/ 293245 h 659958"/>
                  <a:gd name="connsiteX23" fmla="*/ 95250 w 583406"/>
                  <a:gd name="connsiteY23" fmla="*/ 293245 h 659958"/>
                  <a:gd name="connsiteX24" fmla="*/ 102394 w 583406"/>
                  <a:gd name="connsiteY24" fmla="*/ 281339 h 659958"/>
                  <a:gd name="connsiteX25" fmla="*/ 104775 w 583406"/>
                  <a:gd name="connsiteY25" fmla="*/ 271814 h 659958"/>
                  <a:gd name="connsiteX26" fmla="*/ 107156 w 583406"/>
                  <a:gd name="connsiteY26" fmla="*/ 264670 h 659958"/>
                  <a:gd name="connsiteX27" fmla="*/ 119062 w 583406"/>
                  <a:gd name="connsiteY27" fmla="*/ 255145 h 659958"/>
                  <a:gd name="connsiteX28" fmla="*/ 121444 w 583406"/>
                  <a:gd name="connsiteY28" fmla="*/ 243239 h 659958"/>
                  <a:gd name="connsiteX29" fmla="*/ 140494 w 583406"/>
                  <a:gd name="connsiteY29" fmla="*/ 243239 h 659958"/>
                  <a:gd name="connsiteX30" fmla="*/ 152400 w 583406"/>
                  <a:gd name="connsiteY30" fmla="*/ 240858 h 659958"/>
                  <a:gd name="connsiteX31" fmla="*/ 152400 w 583406"/>
                  <a:gd name="connsiteY31" fmla="*/ 240858 h 659958"/>
                  <a:gd name="connsiteX32" fmla="*/ 169069 w 583406"/>
                  <a:gd name="connsiteY32" fmla="*/ 231333 h 659958"/>
                  <a:gd name="connsiteX33" fmla="*/ 169069 w 583406"/>
                  <a:gd name="connsiteY33" fmla="*/ 226570 h 659958"/>
                  <a:gd name="connsiteX34" fmla="*/ 178594 w 583406"/>
                  <a:gd name="connsiteY34" fmla="*/ 212283 h 659958"/>
                  <a:gd name="connsiteX35" fmla="*/ 188119 w 583406"/>
                  <a:gd name="connsiteY35" fmla="*/ 200377 h 659958"/>
                  <a:gd name="connsiteX36" fmla="*/ 202406 w 583406"/>
                  <a:gd name="connsiteY36" fmla="*/ 178945 h 659958"/>
                  <a:gd name="connsiteX37" fmla="*/ 221456 w 583406"/>
                  <a:gd name="connsiteY37" fmla="*/ 167039 h 659958"/>
                  <a:gd name="connsiteX38" fmla="*/ 233362 w 583406"/>
                  <a:gd name="connsiteY38" fmla="*/ 152752 h 659958"/>
                  <a:gd name="connsiteX39" fmla="*/ 240506 w 583406"/>
                  <a:gd name="connsiteY39" fmla="*/ 147989 h 659958"/>
                  <a:gd name="connsiteX40" fmla="*/ 254794 w 583406"/>
                  <a:gd name="connsiteY40" fmla="*/ 147989 h 659958"/>
                  <a:gd name="connsiteX41" fmla="*/ 257175 w 583406"/>
                  <a:gd name="connsiteY41" fmla="*/ 128939 h 659958"/>
                  <a:gd name="connsiteX42" fmla="*/ 261937 w 583406"/>
                  <a:gd name="connsiteY42" fmla="*/ 126558 h 659958"/>
                  <a:gd name="connsiteX43" fmla="*/ 264319 w 583406"/>
                  <a:gd name="connsiteY43" fmla="*/ 109889 h 659958"/>
                  <a:gd name="connsiteX44" fmla="*/ 266700 w 583406"/>
                  <a:gd name="connsiteY44" fmla="*/ 105127 h 659958"/>
                  <a:gd name="connsiteX45" fmla="*/ 276225 w 583406"/>
                  <a:gd name="connsiteY45" fmla="*/ 100364 h 659958"/>
                  <a:gd name="connsiteX46" fmla="*/ 297656 w 583406"/>
                  <a:gd name="connsiteY46" fmla="*/ 100364 h 659958"/>
                  <a:gd name="connsiteX47" fmla="*/ 304800 w 583406"/>
                  <a:gd name="connsiteY47" fmla="*/ 97983 h 659958"/>
                  <a:gd name="connsiteX48" fmla="*/ 319087 w 583406"/>
                  <a:gd name="connsiteY48" fmla="*/ 88458 h 659958"/>
                  <a:gd name="connsiteX49" fmla="*/ 326231 w 583406"/>
                  <a:gd name="connsiteY49" fmla="*/ 81314 h 659958"/>
                  <a:gd name="connsiteX50" fmla="*/ 338137 w 583406"/>
                  <a:gd name="connsiteY50" fmla="*/ 81314 h 659958"/>
                  <a:gd name="connsiteX51" fmla="*/ 359569 w 583406"/>
                  <a:gd name="connsiteY51" fmla="*/ 81314 h 659958"/>
                  <a:gd name="connsiteX52" fmla="*/ 366712 w 583406"/>
                  <a:gd name="connsiteY52" fmla="*/ 81314 h 659958"/>
                  <a:gd name="connsiteX53" fmla="*/ 376237 w 583406"/>
                  <a:gd name="connsiteY53" fmla="*/ 81314 h 659958"/>
                  <a:gd name="connsiteX54" fmla="*/ 383381 w 583406"/>
                  <a:gd name="connsiteY54" fmla="*/ 81314 h 659958"/>
                  <a:gd name="connsiteX55" fmla="*/ 392906 w 583406"/>
                  <a:gd name="connsiteY55" fmla="*/ 81314 h 659958"/>
                  <a:gd name="connsiteX56" fmla="*/ 397669 w 583406"/>
                  <a:gd name="connsiteY56" fmla="*/ 81314 h 659958"/>
                  <a:gd name="connsiteX57" fmla="*/ 404812 w 583406"/>
                  <a:gd name="connsiteY57" fmla="*/ 81314 h 659958"/>
                  <a:gd name="connsiteX58" fmla="*/ 404812 w 583406"/>
                  <a:gd name="connsiteY58" fmla="*/ 76552 h 659958"/>
                  <a:gd name="connsiteX59" fmla="*/ 404812 w 583406"/>
                  <a:gd name="connsiteY59" fmla="*/ 69408 h 659958"/>
                  <a:gd name="connsiteX60" fmla="*/ 404812 w 583406"/>
                  <a:gd name="connsiteY60" fmla="*/ 62264 h 659958"/>
                  <a:gd name="connsiteX61" fmla="*/ 426244 w 583406"/>
                  <a:gd name="connsiteY61" fmla="*/ 62264 h 659958"/>
                  <a:gd name="connsiteX62" fmla="*/ 438150 w 583406"/>
                  <a:gd name="connsiteY62" fmla="*/ 62264 h 659958"/>
                  <a:gd name="connsiteX63" fmla="*/ 445294 w 583406"/>
                  <a:gd name="connsiteY63" fmla="*/ 50358 h 659958"/>
                  <a:gd name="connsiteX64" fmla="*/ 445294 w 583406"/>
                  <a:gd name="connsiteY64" fmla="*/ 40833 h 659958"/>
                  <a:gd name="connsiteX65" fmla="*/ 466725 w 583406"/>
                  <a:gd name="connsiteY65" fmla="*/ 40833 h 659958"/>
                  <a:gd name="connsiteX66" fmla="*/ 478631 w 583406"/>
                  <a:gd name="connsiteY66" fmla="*/ 40833 h 659958"/>
                  <a:gd name="connsiteX67" fmla="*/ 540544 w 583406"/>
                  <a:gd name="connsiteY67" fmla="*/ 5114 h 659958"/>
                  <a:gd name="connsiteX68" fmla="*/ 559594 w 583406"/>
                  <a:gd name="connsiteY68" fmla="*/ 352 h 659958"/>
                  <a:gd name="connsiteX69" fmla="*/ 571500 w 583406"/>
                  <a:gd name="connsiteY69" fmla="*/ 352 h 659958"/>
                  <a:gd name="connsiteX70" fmla="*/ 578644 w 583406"/>
                  <a:gd name="connsiteY70" fmla="*/ 352 h 659958"/>
                  <a:gd name="connsiteX71" fmla="*/ 583406 w 583406"/>
                  <a:gd name="connsiteY71" fmla="*/ 352 h 65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83406" h="659958">
                    <a:moveTo>
                      <a:pt x="0" y="659958"/>
                    </a:moveTo>
                    <a:cubicBezTo>
                      <a:pt x="7937" y="635947"/>
                      <a:pt x="15875" y="611936"/>
                      <a:pt x="19050" y="598045"/>
                    </a:cubicBezTo>
                    <a:cubicBezTo>
                      <a:pt x="22225" y="584154"/>
                      <a:pt x="19050" y="576614"/>
                      <a:pt x="19050" y="576614"/>
                    </a:cubicBezTo>
                    <a:cubicBezTo>
                      <a:pt x="19050" y="569074"/>
                      <a:pt x="17066" y="557961"/>
                      <a:pt x="19050" y="552802"/>
                    </a:cubicBezTo>
                    <a:cubicBezTo>
                      <a:pt x="21034" y="547643"/>
                      <a:pt x="26590" y="548833"/>
                      <a:pt x="30956" y="545658"/>
                    </a:cubicBezTo>
                    <a:cubicBezTo>
                      <a:pt x="35322" y="542483"/>
                      <a:pt x="42466" y="536133"/>
                      <a:pt x="45244" y="533752"/>
                    </a:cubicBezTo>
                    <a:cubicBezTo>
                      <a:pt x="48022" y="531371"/>
                      <a:pt x="46435" y="535339"/>
                      <a:pt x="47625" y="531370"/>
                    </a:cubicBezTo>
                    <a:cubicBezTo>
                      <a:pt x="48815" y="527401"/>
                      <a:pt x="51593" y="515495"/>
                      <a:pt x="52387" y="509939"/>
                    </a:cubicBezTo>
                    <a:cubicBezTo>
                      <a:pt x="53181" y="504383"/>
                      <a:pt x="52387" y="498033"/>
                      <a:pt x="52387" y="498033"/>
                    </a:cubicBezTo>
                    <a:lnTo>
                      <a:pt x="52387" y="483745"/>
                    </a:lnTo>
                    <a:cubicBezTo>
                      <a:pt x="52387" y="477792"/>
                      <a:pt x="50403" y="467870"/>
                      <a:pt x="52387" y="462314"/>
                    </a:cubicBezTo>
                    <a:cubicBezTo>
                      <a:pt x="54371" y="456758"/>
                      <a:pt x="62310" y="456361"/>
                      <a:pt x="64294" y="450408"/>
                    </a:cubicBezTo>
                    <a:cubicBezTo>
                      <a:pt x="66279" y="444455"/>
                      <a:pt x="64294" y="426595"/>
                      <a:pt x="64294" y="426595"/>
                    </a:cubicBezTo>
                    <a:lnTo>
                      <a:pt x="64294" y="414689"/>
                    </a:lnTo>
                    <a:lnTo>
                      <a:pt x="64294" y="398020"/>
                    </a:lnTo>
                    <a:lnTo>
                      <a:pt x="64294" y="378970"/>
                    </a:lnTo>
                    <a:cubicBezTo>
                      <a:pt x="64294" y="373414"/>
                      <a:pt x="63897" y="371430"/>
                      <a:pt x="64294" y="364683"/>
                    </a:cubicBezTo>
                    <a:cubicBezTo>
                      <a:pt x="64691" y="357936"/>
                      <a:pt x="65881" y="345633"/>
                      <a:pt x="66675" y="338489"/>
                    </a:cubicBezTo>
                    <a:cubicBezTo>
                      <a:pt x="67469" y="331345"/>
                      <a:pt x="68659" y="326186"/>
                      <a:pt x="69056" y="321820"/>
                    </a:cubicBezTo>
                    <a:cubicBezTo>
                      <a:pt x="69453" y="317454"/>
                      <a:pt x="69056" y="312295"/>
                      <a:pt x="69056" y="312295"/>
                    </a:cubicBezTo>
                    <a:cubicBezTo>
                      <a:pt x="69056" y="309517"/>
                      <a:pt x="68659" y="308327"/>
                      <a:pt x="69056" y="305152"/>
                    </a:cubicBezTo>
                    <a:cubicBezTo>
                      <a:pt x="69453" y="301977"/>
                      <a:pt x="69056" y="295229"/>
                      <a:pt x="71437" y="293245"/>
                    </a:cubicBezTo>
                    <a:cubicBezTo>
                      <a:pt x="73818" y="291261"/>
                      <a:pt x="83344" y="293245"/>
                      <a:pt x="83344" y="293245"/>
                    </a:cubicBezTo>
                    <a:cubicBezTo>
                      <a:pt x="87313" y="293245"/>
                      <a:pt x="92075" y="295229"/>
                      <a:pt x="95250" y="293245"/>
                    </a:cubicBezTo>
                    <a:cubicBezTo>
                      <a:pt x="98425" y="291261"/>
                      <a:pt x="100807" y="284911"/>
                      <a:pt x="102394" y="281339"/>
                    </a:cubicBezTo>
                    <a:cubicBezTo>
                      <a:pt x="103982" y="277767"/>
                      <a:pt x="103981" y="274592"/>
                      <a:pt x="104775" y="271814"/>
                    </a:cubicBezTo>
                    <a:cubicBezTo>
                      <a:pt x="105569" y="269036"/>
                      <a:pt x="104775" y="267448"/>
                      <a:pt x="107156" y="264670"/>
                    </a:cubicBezTo>
                    <a:cubicBezTo>
                      <a:pt x="109537" y="261892"/>
                      <a:pt x="116681" y="258717"/>
                      <a:pt x="119062" y="255145"/>
                    </a:cubicBezTo>
                    <a:cubicBezTo>
                      <a:pt x="121443" y="251573"/>
                      <a:pt x="117872" y="245223"/>
                      <a:pt x="121444" y="243239"/>
                    </a:cubicBezTo>
                    <a:cubicBezTo>
                      <a:pt x="125016" y="241255"/>
                      <a:pt x="135335" y="243636"/>
                      <a:pt x="140494" y="243239"/>
                    </a:cubicBezTo>
                    <a:cubicBezTo>
                      <a:pt x="145653" y="242842"/>
                      <a:pt x="152400" y="240858"/>
                      <a:pt x="152400" y="240858"/>
                    </a:cubicBezTo>
                    <a:lnTo>
                      <a:pt x="152400" y="240858"/>
                    </a:lnTo>
                    <a:cubicBezTo>
                      <a:pt x="155178" y="239271"/>
                      <a:pt x="166291" y="233714"/>
                      <a:pt x="169069" y="231333"/>
                    </a:cubicBezTo>
                    <a:cubicBezTo>
                      <a:pt x="171847" y="228952"/>
                      <a:pt x="167482" y="229745"/>
                      <a:pt x="169069" y="226570"/>
                    </a:cubicBezTo>
                    <a:cubicBezTo>
                      <a:pt x="170656" y="223395"/>
                      <a:pt x="175419" y="216648"/>
                      <a:pt x="178594" y="212283"/>
                    </a:cubicBezTo>
                    <a:cubicBezTo>
                      <a:pt x="181769" y="207918"/>
                      <a:pt x="184150" y="205933"/>
                      <a:pt x="188119" y="200377"/>
                    </a:cubicBezTo>
                    <a:cubicBezTo>
                      <a:pt x="192088" y="194821"/>
                      <a:pt x="196850" y="184501"/>
                      <a:pt x="202406" y="178945"/>
                    </a:cubicBezTo>
                    <a:cubicBezTo>
                      <a:pt x="207962" y="173389"/>
                      <a:pt x="216297" y="171404"/>
                      <a:pt x="221456" y="167039"/>
                    </a:cubicBezTo>
                    <a:cubicBezTo>
                      <a:pt x="226615" y="162673"/>
                      <a:pt x="230187" y="155927"/>
                      <a:pt x="233362" y="152752"/>
                    </a:cubicBezTo>
                    <a:cubicBezTo>
                      <a:pt x="236537" y="149577"/>
                      <a:pt x="236934" y="148783"/>
                      <a:pt x="240506" y="147989"/>
                    </a:cubicBezTo>
                    <a:cubicBezTo>
                      <a:pt x="244078" y="147195"/>
                      <a:pt x="252016" y="151164"/>
                      <a:pt x="254794" y="147989"/>
                    </a:cubicBezTo>
                    <a:cubicBezTo>
                      <a:pt x="257572" y="144814"/>
                      <a:pt x="255984" y="132511"/>
                      <a:pt x="257175" y="128939"/>
                    </a:cubicBezTo>
                    <a:cubicBezTo>
                      <a:pt x="258366" y="125367"/>
                      <a:pt x="260746" y="129733"/>
                      <a:pt x="261937" y="126558"/>
                    </a:cubicBezTo>
                    <a:cubicBezTo>
                      <a:pt x="263128" y="123383"/>
                      <a:pt x="263525" y="113461"/>
                      <a:pt x="264319" y="109889"/>
                    </a:cubicBezTo>
                    <a:cubicBezTo>
                      <a:pt x="265113" y="106317"/>
                      <a:pt x="264716" y="106714"/>
                      <a:pt x="266700" y="105127"/>
                    </a:cubicBezTo>
                    <a:cubicBezTo>
                      <a:pt x="268684" y="103539"/>
                      <a:pt x="271066" y="101158"/>
                      <a:pt x="276225" y="100364"/>
                    </a:cubicBezTo>
                    <a:cubicBezTo>
                      <a:pt x="281384" y="99570"/>
                      <a:pt x="292894" y="100761"/>
                      <a:pt x="297656" y="100364"/>
                    </a:cubicBezTo>
                    <a:cubicBezTo>
                      <a:pt x="302418" y="99967"/>
                      <a:pt x="301228" y="99967"/>
                      <a:pt x="304800" y="97983"/>
                    </a:cubicBezTo>
                    <a:cubicBezTo>
                      <a:pt x="308372" y="95999"/>
                      <a:pt x="315515" y="91236"/>
                      <a:pt x="319087" y="88458"/>
                    </a:cubicBezTo>
                    <a:cubicBezTo>
                      <a:pt x="322659" y="85680"/>
                      <a:pt x="323056" y="82505"/>
                      <a:pt x="326231" y="81314"/>
                    </a:cubicBezTo>
                    <a:cubicBezTo>
                      <a:pt x="329406" y="80123"/>
                      <a:pt x="338137" y="81314"/>
                      <a:pt x="338137" y="81314"/>
                    </a:cubicBezTo>
                    <a:lnTo>
                      <a:pt x="359569" y="81314"/>
                    </a:lnTo>
                    <a:lnTo>
                      <a:pt x="366712" y="81314"/>
                    </a:lnTo>
                    <a:lnTo>
                      <a:pt x="376237" y="81314"/>
                    </a:lnTo>
                    <a:lnTo>
                      <a:pt x="383381" y="81314"/>
                    </a:lnTo>
                    <a:lnTo>
                      <a:pt x="392906" y="81314"/>
                    </a:lnTo>
                    <a:lnTo>
                      <a:pt x="397669" y="81314"/>
                    </a:lnTo>
                    <a:cubicBezTo>
                      <a:pt x="399653" y="81314"/>
                      <a:pt x="403622" y="82108"/>
                      <a:pt x="404812" y="81314"/>
                    </a:cubicBezTo>
                    <a:cubicBezTo>
                      <a:pt x="406002" y="80520"/>
                      <a:pt x="404812" y="76552"/>
                      <a:pt x="404812" y="76552"/>
                    </a:cubicBezTo>
                    <a:lnTo>
                      <a:pt x="404812" y="69408"/>
                    </a:lnTo>
                    <a:cubicBezTo>
                      <a:pt x="404812" y="67027"/>
                      <a:pt x="401240" y="63455"/>
                      <a:pt x="404812" y="62264"/>
                    </a:cubicBezTo>
                    <a:cubicBezTo>
                      <a:pt x="408384" y="61073"/>
                      <a:pt x="426244" y="62264"/>
                      <a:pt x="426244" y="62264"/>
                    </a:cubicBezTo>
                    <a:cubicBezTo>
                      <a:pt x="431800" y="62264"/>
                      <a:pt x="434975" y="64248"/>
                      <a:pt x="438150" y="62264"/>
                    </a:cubicBezTo>
                    <a:cubicBezTo>
                      <a:pt x="441325" y="60280"/>
                      <a:pt x="444103" y="53930"/>
                      <a:pt x="445294" y="50358"/>
                    </a:cubicBezTo>
                    <a:cubicBezTo>
                      <a:pt x="446485" y="46786"/>
                      <a:pt x="441722" y="42420"/>
                      <a:pt x="445294" y="40833"/>
                    </a:cubicBezTo>
                    <a:cubicBezTo>
                      <a:pt x="448866" y="39245"/>
                      <a:pt x="466725" y="40833"/>
                      <a:pt x="466725" y="40833"/>
                    </a:cubicBezTo>
                    <a:cubicBezTo>
                      <a:pt x="472281" y="40833"/>
                      <a:pt x="466328" y="46786"/>
                      <a:pt x="478631" y="40833"/>
                    </a:cubicBezTo>
                    <a:cubicBezTo>
                      <a:pt x="490934" y="34880"/>
                      <a:pt x="527050" y="11861"/>
                      <a:pt x="540544" y="5114"/>
                    </a:cubicBezTo>
                    <a:cubicBezTo>
                      <a:pt x="554038" y="-1633"/>
                      <a:pt x="554435" y="1146"/>
                      <a:pt x="559594" y="352"/>
                    </a:cubicBezTo>
                    <a:cubicBezTo>
                      <a:pt x="564753" y="-442"/>
                      <a:pt x="571500" y="352"/>
                      <a:pt x="571500" y="352"/>
                    </a:cubicBezTo>
                    <a:lnTo>
                      <a:pt x="578644" y="352"/>
                    </a:lnTo>
                    <a:lnTo>
                      <a:pt x="583406" y="352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564058" y="5230365"/>
                <a:ext cx="94538" cy="92124"/>
              </a:xfrm>
              <a:custGeom>
                <a:avLst/>
                <a:gdLst>
                  <a:gd name="connsiteX0" fmla="*/ 0 w 92869"/>
                  <a:gd name="connsiteY0" fmla="*/ 92869 h 92869"/>
                  <a:gd name="connsiteX1" fmla="*/ 52388 w 92869"/>
                  <a:gd name="connsiteY1" fmla="*/ 66675 h 92869"/>
                  <a:gd name="connsiteX2" fmla="*/ 71438 w 92869"/>
                  <a:gd name="connsiteY2" fmla="*/ 66675 h 92869"/>
                  <a:gd name="connsiteX3" fmla="*/ 92869 w 92869"/>
                  <a:gd name="connsiteY3" fmla="*/ 0 h 9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869" h="92869">
                    <a:moveTo>
                      <a:pt x="0" y="92869"/>
                    </a:moveTo>
                    <a:cubicBezTo>
                      <a:pt x="20241" y="81955"/>
                      <a:pt x="40482" y="71041"/>
                      <a:pt x="52388" y="66675"/>
                    </a:cubicBezTo>
                    <a:cubicBezTo>
                      <a:pt x="64294" y="62309"/>
                      <a:pt x="64691" y="77787"/>
                      <a:pt x="71438" y="66675"/>
                    </a:cubicBezTo>
                    <a:cubicBezTo>
                      <a:pt x="78185" y="55563"/>
                      <a:pt x="88503" y="11906"/>
                      <a:pt x="92869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646779" y="4772108"/>
                <a:ext cx="1104912" cy="503138"/>
              </a:xfrm>
              <a:custGeom>
                <a:avLst/>
                <a:gdLst>
                  <a:gd name="connsiteX0" fmla="*/ 0 w 1109662"/>
                  <a:gd name="connsiteY0" fmla="*/ 502708 h 502708"/>
                  <a:gd name="connsiteX1" fmla="*/ 11906 w 1109662"/>
                  <a:gd name="connsiteY1" fmla="*/ 447939 h 502708"/>
                  <a:gd name="connsiteX2" fmla="*/ 30956 w 1109662"/>
                  <a:gd name="connsiteY2" fmla="*/ 443177 h 502708"/>
                  <a:gd name="connsiteX3" fmla="*/ 45243 w 1109662"/>
                  <a:gd name="connsiteY3" fmla="*/ 443177 h 502708"/>
                  <a:gd name="connsiteX4" fmla="*/ 61912 w 1109662"/>
                  <a:gd name="connsiteY4" fmla="*/ 443177 h 502708"/>
                  <a:gd name="connsiteX5" fmla="*/ 73818 w 1109662"/>
                  <a:gd name="connsiteY5" fmla="*/ 428889 h 502708"/>
                  <a:gd name="connsiteX6" fmla="*/ 80962 w 1109662"/>
                  <a:gd name="connsiteY6" fmla="*/ 426508 h 502708"/>
                  <a:gd name="connsiteX7" fmla="*/ 104775 w 1109662"/>
                  <a:gd name="connsiteY7" fmla="*/ 426508 h 502708"/>
                  <a:gd name="connsiteX8" fmla="*/ 123825 w 1109662"/>
                  <a:gd name="connsiteY8" fmla="*/ 426508 h 502708"/>
                  <a:gd name="connsiteX9" fmla="*/ 130968 w 1109662"/>
                  <a:gd name="connsiteY9" fmla="*/ 426508 h 502708"/>
                  <a:gd name="connsiteX10" fmla="*/ 147637 w 1109662"/>
                  <a:gd name="connsiteY10" fmla="*/ 412220 h 502708"/>
                  <a:gd name="connsiteX11" fmla="*/ 169068 w 1109662"/>
                  <a:gd name="connsiteY11" fmla="*/ 407458 h 502708"/>
                  <a:gd name="connsiteX12" fmla="*/ 180975 w 1109662"/>
                  <a:gd name="connsiteY12" fmla="*/ 407458 h 502708"/>
                  <a:gd name="connsiteX13" fmla="*/ 197643 w 1109662"/>
                  <a:gd name="connsiteY13" fmla="*/ 397933 h 502708"/>
                  <a:gd name="connsiteX14" fmla="*/ 207168 w 1109662"/>
                  <a:gd name="connsiteY14" fmla="*/ 390789 h 502708"/>
                  <a:gd name="connsiteX15" fmla="*/ 207168 w 1109662"/>
                  <a:gd name="connsiteY15" fmla="*/ 371739 h 502708"/>
                  <a:gd name="connsiteX16" fmla="*/ 245268 w 1109662"/>
                  <a:gd name="connsiteY16" fmla="*/ 371739 h 502708"/>
                  <a:gd name="connsiteX17" fmla="*/ 259556 w 1109662"/>
                  <a:gd name="connsiteY17" fmla="*/ 371739 h 502708"/>
                  <a:gd name="connsiteX18" fmla="*/ 269081 w 1109662"/>
                  <a:gd name="connsiteY18" fmla="*/ 371739 h 502708"/>
                  <a:gd name="connsiteX19" fmla="*/ 273843 w 1109662"/>
                  <a:gd name="connsiteY19" fmla="*/ 371739 h 502708"/>
                  <a:gd name="connsiteX20" fmla="*/ 283368 w 1109662"/>
                  <a:gd name="connsiteY20" fmla="*/ 371739 h 502708"/>
                  <a:gd name="connsiteX21" fmla="*/ 288131 w 1109662"/>
                  <a:gd name="connsiteY21" fmla="*/ 371739 h 502708"/>
                  <a:gd name="connsiteX22" fmla="*/ 290512 w 1109662"/>
                  <a:gd name="connsiteY22" fmla="*/ 350308 h 502708"/>
                  <a:gd name="connsiteX23" fmla="*/ 319087 w 1109662"/>
                  <a:gd name="connsiteY23" fmla="*/ 347927 h 502708"/>
                  <a:gd name="connsiteX24" fmla="*/ 352425 w 1109662"/>
                  <a:gd name="connsiteY24" fmla="*/ 347927 h 502708"/>
                  <a:gd name="connsiteX25" fmla="*/ 381000 w 1109662"/>
                  <a:gd name="connsiteY25" fmla="*/ 347927 h 502708"/>
                  <a:gd name="connsiteX26" fmla="*/ 397668 w 1109662"/>
                  <a:gd name="connsiteY26" fmla="*/ 347927 h 502708"/>
                  <a:gd name="connsiteX27" fmla="*/ 409575 w 1109662"/>
                  <a:gd name="connsiteY27" fmla="*/ 333639 h 502708"/>
                  <a:gd name="connsiteX28" fmla="*/ 440531 w 1109662"/>
                  <a:gd name="connsiteY28" fmla="*/ 326495 h 502708"/>
                  <a:gd name="connsiteX29" fmla="*/ 478631 w 1109662"/>
                  <a:gd name="connsiteY29" fmla="*/ 326495 h 502708"/>
                  <a:gd name="connsiteX30" fmla="*/ 507206 w 1109662"/>
                  <a:gd name="connsiteY30" fmla="*/ 326495 h 502708"/>
                  <a:gd name="connsiteX31" fmla="*/ 531018 w 1109662"/>
                  <a:gd name="connsiteY31" fmla="*/ 326495 h 502708"/>
                  <a:gd name="connsiteX32" fmla="*/ 538162 w 1109662"/>
                  <a:gd name="connsiteY32" fmla="*/ 309827 h 502708"/>
                  <a:gd name="connsiteX33" fmla="*/ 561975 w 1109662"/>
                  <a:gd name="connsiteY33" fmla="*/ 307445 h 502708"/>
                  <a:gd name="connsiteX34" fmla="*/ 566737 w 1109662"/>
                  <a:gd name="connsiteY34" fmla="*/ 281252 h 502708"/>
                  <a:gd name="connsiteX35" fmla="*/ 588168 w 1109662"/>
                  <a:gd name="connsiteY35" fmla="*/ 281252 h 502708"/>
                  <a:gd name="connsiteX36" fmla="*/ 590550 w 1109662"/>
                  <a:gd name="connsiteY36" fmla="*/ 266964 h 502708"/>
                  <a:gd name="connsiteX37" fmla="*/ 609600 w 1109662"/>
                  <a:gd name="connsiteY37" fmla="*/ 259820 h 502708"/>
                  <a:gd name="connsiteX38" fmla="*/ 611981 w 1109662"/>
                  <a:gd name="connsiteY38" fmla="*/ 240770 h 502708"/>
                  <a:gd name="connsiteX39" fmla="*/ 647700 w 1109662"/>
                  <a:gd name="connsiteY39" fmla="*/ 238389 h 502708"/>
                  <a:gd name="connsiteX40" fmla="*/ 666750 w 1109662"/>
                  <a:gd name="connsiteY40" fmla="*/ 238389 h 502708"/>
                  <a:gd name="connsiteX41" fmla="*/ 671512 w 1109662"/>
                  <a:gd name="connsiteY41" fmla="*/ 219339 h 502708"/>
                  <a:gd name="connsiteX42" fmla="*/ 709612 w 1109662"/>
                  <a:gd name="connsiteY42" fmla="*/ 216958 h 502708"/>
                  <a:gd name="connsiteX43" fmla="*/ 728662 w 1109662"/>
                  <a:gd name="connsiteY43" fmla="*/ 216958 h 502708"/>
                  <a:gd name="connsiteX44" fmla="*/ 728662 w 1109662"/>
                  <a:gd name="connsiteY44" fmla="*/ 205052 h 502708"/>
                  <a:gd name="connsiteX45" fmla="*/ 731043 w 1109662"/>
                  <a:gd name="connsiteY45" fmla="*/ 197908 h 502708"/>
                  <a:gd name="connsiteX46" fmla="*/ 759618 w 1109662"/>
                  <a:gd name="connsiteY46" fmla="*/ 197908 h 502708"/>
                  <a:gd name="connsiteX47" fmla="*/ 771525 w 1109662"/>
                  <a:gd name="connsiteY47" fmla="*/ 195527 h 502708"/>
                  <a:gd name="connsiteX48" fmla="*/ 771525 w 1109662"/>
                  <a:gd name="connsiteY48" fmla="*/ 176477 h 502708"/>
                  <a:gd name="connsiteX49" fmla="*/ 823912 w 1109662"/>
                  <a:gd name="connsiteY49" fmla="*/ 121708 h 502708"/>
                  <a:gd name="connsiteX50" fmla="*/ 826293 w 1109662"/>
                  <a:gd name="connsiteY50" fmla="*/ 105039 h 502708"/>
                  <a:gd name="connsiteX51" fmla="*/ 871537 w 1109662"/>
                  <a:gd name="connsiteY51" fmla="*/ 105039 h 502708"/>
                  <a:gd name="connsiteX52" fmla="*/ 881062 w 1109662"/>
                  <a:gd name="connsiteY52" fmla="*/ 102658 h 502708"/>
                  <a:gd name="connsiteX53" fmla="*/ 890587 w 1109662"/>
                  <a:gd name="connsiteY53" fmla="*/ 102658 h 502708"/>
                  <a:gd name="connsiteX54" fmla="*/ 914400 w 1109662"/>
                  <a:gd name="connsiteY54" fmla="*/ 102658 h 502708"/>
                  <a:gd name="connsiteX55" fmla="*/ 933450 w 1109662"/>
                  <a:gd name="connsiteY55" fmla="*/ 100277 h 502708"/>
                  <a:gd name="connsiteX56" fmla="*/ 945356 w 1109662"/>
                  <a:gd name="connsiteY56" fmla="*/ 85989 h 502708"/>
                  <a:gd name="connsiteX57" fmla="*/ 947737 w 1109662"/>
                  <a:gd name="connsiteY57" fmla="*/ 69320 h 502708"/>
                  <a:gd name="connsiteX58" fmla="*/ 1000125 w 1109662"/>
                  <a:gd name="connsiteY58" fmla="*/ 69320 h 502708"/>
                  <a:gd name="connsiteX59" fmla="*/ 1009650 w 1109662"/>
                  <a:gd name="connsiteY59" fmla="*/ 66939 h 502708"/>
                  <a:gd name="connsiteX60" fmla="*/ 1009650 w 1109662"/>
                  <a:gd name="connsiteY60" fmla="*/ 50270 h 502708"/>
                  <a:gd name="connsiteX61" fmla="*/ 1012031 w 1109662"/>
                  <a:gd name="connsiteY61" fmla="*/ 43127 h 502708"/>
                  <a:gd name="connsiteX62" fmla="*/ 1042987 w 1109662"/>
                  <a:gd name="connsiteY62" fmla="*/ 40745 h 502708"/>
                  <a:gd name="connsiteX63" fmla="*/ 1045368 w 1109662"/>
                  <a:gd name="connsiteY63" fmla="*/ 24077 h 502708"/>
                  <a:gd name="connsiteX64" fmla="*/ 1073943 w 1109662"/>
                  <a:gd name="connsiteY64" fmla="*/ 19314 h 502708"/>
                  <a:gd name="connsiteX65" fmla="*/ 1076325 w 1109662"/>
                  <a:gd name="connsiteY65" fmla="*/ 2645 h 502708"/>
                  <a:gd name="connsiteX66" fmla="*/ 1109662 w 1109662"/>
                  <a:gd name="connsiteY66" fmla="*/ 264 h 50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109662" h="502708">
                    <a:moveTo>
                      <a:pt x="0" y="502708"/>
                    </a:moveTo>
                    <a:cubicBezTo>
                      <a:pt x="3373" y="480284"/>
                      <a:pt x="6747" y="457861"/>
                      <a:pt x="11906" y="447939"/>
                    </a:cubicBezTo>
                    <a:cubicBezTo>
                      <a:pt x="17065" y="438017"/>
                      <a:pt x="25400" y="443971"/>
                      <a:pt x="30956" y="443177"/>
                    </a:cubicBezTo>
                    <a:cubicBezTo>
                      <a:pt x="36512" y="442383"/>
                      <a:pt x="45243" y="443177"/>
                      <a:pt x="45243" y="443177"/>
                    </a:cubicBezTo>
                    <a:cubicBezTo>
                      <a:pt x="50402" y="443177"/>
                      <a:pt x="57150" y="445558"/>
                      <a:pt x="61912" y="443177"/>
                    </a:cubicBezTo>
                    <a:cubicBezTo>
                      <a:pt x="66674" y="440796"/>
                      <a:pt x="70643" y="431667"/>
                      <a:pt x="73818" y="428889"/>
                    </a:cubicBezTo>
                    <a:cubicBezTo>
                      <a:pt x="76993" y="426111"/>
                      <a:pt x="75803" y="426905"/>
                      <a:pt x="80962" y="426508"/>
                    </a:cubicBezTo>
                    <a:cubicBezTo>
                      <a:pt x="86121" y="426111"/>
                      <a:pt x="104775" y="426508"/>
                      <a:pt x="104775" y="426508"/>
                    </a:cubicBezTo>
                    <a:lnTo>
                      <a:pt x="123825" y="426508"/>
                    </a:lnTo>
                    <a:cubicBezTo>
                      <a:pt x="128190" y="426508"/>
                      <a:pt x="126999" y="428889"/>
                      <a:pt x="130968" y="426508"/>
                    </a:cubicBezTo>
                    <a:cubicBezTo>
                      <a:pt x="134937" y="424127"/>
                      <a:pt x="141287" y="415395"/>
                      <a:pt x="147637" y="412220"/>
                    </a:cubicBezTo>
                    <a:cubicBezTo>
                      <a:pt x="153987" y="409045"/>
                      <a:pt x="163512" y="408252"/>
                      <a:pt x="169068" y="407458"/>
                    </a:cubicBezTo>
                    <a:cubicBezTo>
                      <a:pt x="174624" y="406664"/>
                      <a:pt x="176213" y="409045"/>
                      <a:pt x="180975" y="407458"/>
                    </a:cubicBezTo>
                    <a:cubicBezTo>
                      <a:pt x="185737" y="405871"/>
                      <a:pt x="193278" y="400711"/>
                      <a:pt x="197643" y="397933"/>
                    </a:cubicBezTo>
                    <a:cubicBezTo>
                      <a:pt x="202009" y="395155"/>
                      <a:pt x="205581" y="395155"/>
                      <a:pt x="207168" y="390789"/>
                    </a:cubicBezTo>
                    <a:cubicBezTo>
                      <a:pt x="208755" y="386423"/>
                      <a:pt x="200818" y="374914"/>
                      <a:pt x="207168" y="371739"/>
                    </a:cubicBezTo>
                    <a:cubicBezTo>
                      <a:pt x="213518" y="368564"/>
                      <a:pt x="245268" y="371739"/>
                      <a:pt x="245268" y="371739"/>
                    </a:cubicBezTo>
                    <a:lnTo>
                      <a:pt x="259556" y="371739"/>
                    </a:lnTo>
                    <a:lnTo>
                      <a:pt x="269081" y="371739"/>
                    </a:lnTo>
                    <a:lnTo>
                      <a:pt x="273843" y="371739"/>
                    </a:lnTo>
                    <a:lnTo>
                      <a:pt x="283368" y="371739"/>
                    </a:lnTo>
                    <a:cubicBezTo>
                      <a:pt x="285749" y="371739"/>
                      <a:pt x="286940" y="375311"/>
                      <a:pt x="288131" y="371739"/>
                    </a:cubicBezTo>
                    <a:cubicBezTo>
                      <a:pt x="289322" y="368167"/>
                      <a:pt x="285353" y="354277"/>
                      <a:pt x="290512" y="350308"/>
                    </a:cubicBezTo>
                    <a:cubicBezTo>
                      <a:pt x="295671" y="346339"/>
                      <a:pt x="308768" y="348324"/>
                      <a:pt x="319087" y="347927"/>
                    </a:cubicBezTo>
                    <a:cubicBezTo>
                      <a:pt x="329406" y="347530"/>
                      <a:pt x="352425" y="347927"/>
                      <a:pt x="352425" y="347927"/>
                    </a:cubicBezTo>
                    <a:lnTo>
                      <a:pt x="381000" y="347927"/>
                    </a:lnTo>
                    <a:cubicBezTo>
                      <a:pt x="388540" y="347927"/>
                      <a:pt x="392906" y="350308"/>
                      <a:pt x="397668" y="347927"/>
                    </a:cubicBezTo>
                    <a:cubicBezTo>
                      <a:pt x="402430" y="345546"/>
                      <a:pt x="402431" y="337211"/>
                      <a:pt x="409575" y="333639"/>
                    </a:cubicBezTo>
                    <a:cubicBezTo>
                      <a:pt x="416719" y="330067"/>
                      <a:pt x="429022" y="327686"/>
                      <a:pt x="440531" y="326495"/>
                    </a:cubicBezTo>
                    <a:cubicBezTo>
                      <a:pt x="452040" y="325304"/>
                      <a:pt x="478631" y="326495"/>
                      <a:pt x="478631" y="326495"/>
                    </a:cubicBezTo>
                    <a:lnTo>
                      <a:pt x="507206" y="326495"/>
                    </a:lnTo>
                    <a:cubicBezTo>
                      <a:pt x="515937" y="326495"/>
                      <a:pt x="525859" y="329273"/>
                      <a:pt x="531018" y="326495"/>
                    </a:cubicBezTo>
                    <a:cubicBezTo>
                      <a:pt x="536177" y="323717"/>
                      <a:pt x="533003" y="313002"/>
                      <a:pt x="538162" y="309827"/>
                    </a:cubicBezTo>
                    <a:cubicBezTo>
                      <a:pt x="543322" y="306652"/>
                      <a:pt x="557213" y="312207"/>
                      <a:pt x="561975" y="307445"/>
                    </a:cubicBezTo>
                    <a:cubicBezTo>
                      <a:pt x="566737" y="302683"/>
                      <a:pt x="562372" y="285617"/>
                      <a:pt x="566737" y="281252"/>
                    </a:cubicBezTo>
                    <a:cubicBezTo>
                      <a:pt x="571102" y="276887"/>
                      <a:pt x="584199" y="283633"/>
                      <a:pt x="588168" y="281252"/>
                    </a:cubicBezTo>
                    <a:cubicBezTo>
                      <a:pt x="592137" y="278871"/>
                      <a:pt x="586978" y="270536"/>
                      <a:pt x="590550" y="266964"/>
                    </a:cubicBezTo>
                    <a:cubicBezTo>
                      <a:pt x="594122" y="263392"/>
                      <a:pt x="606028" y="264185"/>
                      <a:pt x="609600" y="259820"/>
                    </a:cubicBezTo>
                    <a:cubicBezTo>
                      <a:pt x="613172" y="255455"/>
                      <a:pt x="605631" y="244342"/>
                      <a:pt x="611981" y="240770"/>
                    </a:cubicBezTo>
                    <a:cubicBezTo>
                      <a:pt x="618331" y="237198"/>
                      <a:pt x="638572" y="238786"/>
                      <a:pt x="647700" y="238389"/>
                    </a:cubicBezTo>
                    <a:cubicBezTo>
                      <a:pt x="656828" y="237992"/>
                      <a:pt x="662781" y="241564"/>
                      <a:pt x="666750" y="238389"/>
                    </a:cubicBezTo>
                    <a:cubicBezTo>
                      <a:pt x="670719" y="235214"/>
                      <a:pt x="664368" y="222911"/>
                      <a:pt x="671512" y="219339"/>
                    </a:cubicBezTo>
                    <a:cubicBezTo>
                      <a:pt x="678656" y="215767"/>
                      <a:pt x="700087" y="217355"/>
                      <a:pt x="709612" y="216958"/>
                    </a:cubicBezTo>
                    <a:cubicBezTo>
                      <a:pt x="719137" y="216561"/>
                      <a:pt x="725487" y="218942"/>
                      <a:pt x="728662" y="216958"/>
                    </a:cubicBezTo>
                    <a:cubicBezTo>
                      <a:pt x="731837" y="214974"/>
                      <a:pt x="728265" y="208227"/>
                      <a:pt x="728662" y="205052"/>
                    </a:cubicBezTo>
                    <a:cubicBezTo>
                      <a:pt x="729059" y="201877"/>
                      <a:pt x="725884" y="199099"/>
                      <a:pt x="731043" y="197908"/>
                    </a:cubicBezTo>
                    <a:cubicBezTo>
                      <a:pt x="736202" y="196717"/>
                      <a:pt x="752871" y="198305"/>
                      <a:pt x="759618" y="197908"/>
                    </a:cubicBezTo>
                    <a:cubicBezTo>
                      <a:pt x="766365" y="197511"/>
                      <a:pt x="769541" y="199099"/>
                      <a:pt x="771525" y="195527"/>
                    </a:cubicBezTo>
                    <a:cubicBezTo>
                      <a:pt x="773509" y="191955"/>
                      <a:pt x="762794" y="188780"/>
                      <a:pt x="771525" y="176477"/>
                    </a:cubicBezTo>
                    <a:cubicBezTo>
                      <a:pt x="780256" y="164174"/>
                      <a:pt x="814784" y="133614"/>
                      <a:pt x="823912" y="121708"/>
                    </a:cubicBezTo>
                    <a:cubicBezTo>
                      <a:pt x="833040" y="109802"/>
                      <a:pt x="818356" y="107817"/>
                      <a:pt x="826293" y="105039"/>
                    </a:cubicBezTo>
                    <a:cubicBezTo>
                      <a:pt x="834230" y="102261"/>
                      <a:pt x="862409" y="105436"/>
                      <a:pt x="871537" y="105039"/>
                    </a:cubicBezTo>
                    <a:cubicBezTo>
                      <a:pt x="880665" y="104642"/>
                      <a:pt x="877887" y="103055"/>
                      <a:pt x="881062" y="102658"/>
                    </a:cubicBezTo>
                    <a:cubicBezTo>
                      <a:pt x="884237" y="102261"/>
                      <a:pt x="890587" y="102658"/>
                      <a:pt x="890587" y="102658"/>
                    </a:cubicBezTo>
                    <a:cubicBezTo>
                      <a:pt x="896143" y="102658"/>
                      <a:pt x="907256" y="103055"/>
                      <a:pt x="914400" y="102658"/>
                    </a:cubicBezTo>
                    <a:cubicBezTo>
                      <a:pt x="921544" y="102261"/>
                      <a:pt x="928291" y="103055"/>
                      <a:pt x="933450" y="100277"/>
                    </a:cubicBezTo>
                    <a:cubicBezTo>
                      <a:pt x="938609" y="97499"/>
                      <a:pt x="942975" y="91148"/>
                      <a:pt x="945356" y="85989"/>
                    </a:cubicBezTo>
                    <a:cubicBezTo>
                      <a:pt x="947737" y="80830"/>
                      <a:pt x="938609" y="72098"/>
                      <a:pt x="947737" y="69320"/>
                    </a:cubicBezTo>
                    <a:cubicBezTo>
                      <a:pt x="956865" y="66542"/>
                      <a:pt x="989806" y="69717"/>
                      <a:pt x="1000125" y="69320"/>
                    </a:cubicBezTo>
                    <a:cubicBezTo>
                      <a:pt x="1010444" y="68923"/>
                      <a:pt x="1008063" y="70114"/>
                      <a:pt x="1009650" y="66939"/>
                    </a:cubicBezTo>
                    <a:cubicBezTo>
                      <a:pt x="1011237" y="63764"/>
                      <a:pt x="1009253" y="54239"/>
                      <a:pt x="1009650" y="50270"/>
                    </a:cubicBezTo>
                    <a:cubicBezTo>
                      <a:pt x="1010047" y="46301"/>
                      <a:pt x="1006475" y="44714"/>
                      <a:pt x="1012031" y="43127"/>
                    </a:cubicBezTo>
                    <a:cubicBezTo>
                      <a:pt x="1017587" y="41540"/>
                      <a:pt x="1037431" y="43920"/>
                      <a:pt x="1042987" y="40745"/>
                    </a:cubicBezTo>
                    <a:cubicBezTo>
                      <a:pt x="1048543" y="37570"/>
                      <a:pt x="1040209" y="27649"/>
                      <a:pt x="1045368" y="24077"/>
                    </a:cubicBezTo>
                    <a:cubicBezTo>
                      <a:pt x="1050527" y="20505"/>
                      <a:pt x="1068784" y="22886"/>
                      <a:pt x="1073943" y="19314"/>
                    </a:cubicBezTo>
                    <a:cubicBezTo>
                      <a:pt x="1079103" y="15742"/>
                      <a:pt x="1070372" y="5820"/>
                      <a:pt x="1076325" y="2645"/>
                    </a:cubicBezTo>
                    <a:cubicBezTo>
                      <a:pt x="1082278" y="-530"/>
                      <a:pt x="1095970" y="-133"/>
                      <a:pt x="1109662" y="264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1745784" y="4564239"/>
                <a:ext cx="957198" cy="207869"/>
              </a:xfrm>
              <a:custGeom>
                <a:avLst/>
                <a:gdLst>
                  <a:gd name="connsiteX0" fmla="*/ 0 w 959644"/>
                  <a:gd name="connsiteY0" fmla="*/ 206419 h 206771"/>
                  <a:gd name="connsiteX1" fmla="*/ 61913 w 959644"/>
                  <a:gd name="connsiteY1" fmla="*/ 206419 h 206771"/>
                  <a:gd name="connsiteX2" fmla="*/ 88106 w 959644"/>
                  <a:gd name="connsiteY2" fmla="*/ 206419 h 206771"/>
                  <a:gd name="connsiteX3" fmla="*/ 119063 w 959644"/>
                  <a:gd name="connsiteY3" fmla="*/ 206419 h 206771"/>
                  <a:gd name="connsiteX4" fmla="*/ 157163 w 959644"/>
                  <a:gd name="connsiteY4" fmla="*/ 206419 h 206771"/>
                  <a:gd name="connsiteX5" fmla="*/ 164306 w 959644"/>
                  <a:gd name="connsiteY5" fmla="*/ 206419 h 206771"/>
                  <a:gd name="connsiteX6" fmla="*/ 180975 w 959644"/>
                  <a:gd name="connsiteY6" fmla="*/ 206419 h 206771"/>
                  <a:gd name="connsiteX7" fmla="*/ 185738 w 959644"/>
                  <a:gd name="connsiteY7" fmla="*/ 201657 h 206771"/>
                  <a:gd name="connsiteX8" fmla="*/ 238125 w 959644"/>
                  <a:gd name="connsiteY8" fmla="*/ 177844 h 206771"/>
                  <a:gd name="connsiteX9" fmla="*/ 288131 w 959644"/>
                  <a:gd name="connsiteY9" fmla="*/ 175463 h 206771"/>
                  <a:gd name="connsiteX10" fmla="*/ 316706 w 959644"/>
                  <a:gd name="connsiteY10" fmla="*/ 175463 h 206771"/>
                  <a:gd name="connsiteX11" fmla="*/ 340519 w 959644"/>
                  <a:gd name="connsiteY11" fmla="*/ 175463 h 206771"/>
                  <a:gd name="connsiteX12" fmla="*/ 378619 w 959644"/>
                  <a:gd name="connsiteY12" fmla="*/ 175463 h 206771"/>
                  <a:gd name="connsiteX13" fmla="*/ 404813 w 959644"/>
                  <a:gd name="connsiteY13" fmla="*/ 175463 h 206771"/>
                  <a:gd name="connsiteX14" fmla="*/ 421481 w 959644"/>
                  <a:gd name="connsiteY14" fmla="*/ 175463 h 206771"/>
                  <a:gd name="connsiteX15" fmla="*/ 440531 w 959644"/>
                  <a:gd name="connsiteY15" fmla="*/ 177844 h 206771"/>
                  <a:gd name="connsiteX16" fmla="*/ 442913 w 959644"/>
                  <a:gd name="connsiteY16" fmla="*/ 156413 h 206771"/>
                  <a:gd name="connsiteX17" fmla="*/ 495300 w 959644"/>
                  <a:gd name="connsiteY17" fmla="*/ 154032 h 206771"/>
                  <a:gd name="connsiteX18" fmla="*/ 504825 w 959644"/>
                  <a:gd name="connsiteY18" fmla="*/ 154032 h 206771"/>
                  <a:gd name="connsiteX19" fmla="*/ 509588 w 959644"/>
                  <a:gd name="connsiteY19" fmla="*/ 151650 h 206771"/>
                  <a:gd name="connsiteX20" fmla="*/ 511969 w 959644"/>
                  <a:gd name="connsiteY20" fmla="*/ 132600 h 206771"/>
                  <a:gd name="connsiteX21" fmla="*/ 535781 w 959644"/>
                  <a:gd name="connsiteY21" fmla="*/ 130219 h 206771"/>
                  <a:gd name="connsiteX22" fmla="*/ 554831 w 959644"/>
                  <a:gd name="connsiteY22" fmla="*/ 130219 h 206771"/>
                  <a:gd name="connsiteX23" fmla="*/ 561975 w 959644"/>
                  <a:gd name="connsiteY23" fmla="*/ 130219 h 206771"/>
                  <a:gd name="connsiteX24" fmla="*/ 571500 w 959644"/>
                  <a:gd name="connsiteY24" fmla="*/ 127838 h 206771"/>
                  <a:gd name="connsiteX25" fmla="*/ 573881 w 959644"/>
                  <a:gd name="connsiteY25" fmla="*/ 101644 h 206771"/>
                  <a:gd name="connsiteX26" fmla="*/ 609600 w 959644"/>
                  <a:gd name="connsiteY26" fmla="*/ 99263 h 206771"/>
                  <a:gd name="connsiteX27" fmla="*/ 635794 w 959644"/>
                  <a:gd name="connsiteY27" fmla="*/ 101644 h 206771"/>
                  <a:gd name="connsiteX28" fmla="*/ 671513 w 959644"/>
                  <a:gd name="connsiteY28" fmla="*/ 101644 h 206771"/>
                  <a:gd name="connsiteX29" fmla="*/ 695325 w 959644"/>
                  <a:gd name="connsiteY29" fmla="*/ 101644 h 206771"/>
                  <a:gd name="connsiteX30" fmla="*/ 711994 w 959644"/>
                  <a:gd name="connsiteY30" fmla="*/ 101644 h 206771"/>
                  <a:gd name="connsiteX31" fmla="*/ 716756 w 959644"/>
                  <a:gd name="connsiteY31" fmla="*/ 84975 h 206771"/>
                  <a:gd name="connsiteX32" fmla="*/ 726281 w 959644"/>
                  <a:gd name="connsiteY32" fmla="*/ 84975 h 206771"/>
                  <a:gd name="connsiteX33" fmla="*/ 733425 w 959644"/>
                  <a:gd name="connsiteY33" fmla="*/ 61163 h 206771"/>
                  <a:gd name="connsiteX34" fmla="*/ 857250 w 959644"/>
                  <a:gd name="connsiteY34" fmla="*/ 58782 h 206771"/>
                  <a:gd name="connsiteX35" fmla="*/ 869156 w 959644"/>
                  <a:gd name="connsiteY35" fmla="*/ 58782 h 206771"/>
                  <a:gd name="connsiteX36" fmla="*/ 935831 w 959644"/>
                  <a:gd name="connsiteY36" fmla="*/ 25444 h 206771"/>
                  <a:gd name="connsiteX37" fmla="*/ 945356 w 959644"/>
                  <a:gd name="connsiteY37" fmla="*/ 1632 h 206771"/>
                  <a:gd name="connsiteX38" fmla="*/ 959644 w 959644"/>
                  <a:gd name="connsiteY38" fmla="*/ 4013 h 20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59644" h="206771">
                    <a:moveTo>
                      <a:pt x="0" y="206419"/>
                    </a:moveTo>
                    <a:lnTo>
                      <a:pt x="61913" y="206419"/>
                    </a:lnTo>
                    <a:lnTo>
                      <a:pt x="88106" y="206419"/>
                    </a:lnTo>
                    <a:lnTo>
                      <a:pt x="119063" y="206419"/>
                    </a:lnTo>
                    <a:lnTo>
                      <a:pt x="157163" y="206419"/>
                    </a:lnTo>
                    <a:lnTo>
                      <a:pt x="164306" y="206419"/>
                    </a:lnTo>
                    <a:cubicBezTo>
                      <a:pt x="168275" y="206419"/>
                      <a:pt x="177403" y="207213"/>
                      <a:pt x="180975" y="206419"/>
                    </a:cubicBezTo>
                    <a:cubicBezTo>
                      <a:pt x="184547" y="205625"/>
                      <a:pt x="176213" y="206420"/>
                      <a:pt x="185738" y="201657"/>
                    </a:cubicBezTo>
                    <a:cubicBezTo>
                      <a:pt x="195263" y="196894"/>
                      <a:pt x="221059" y="182210"/>
                      <a:pt x="238125" y="177844"/>
                    </a:cubicBezTo>
                    <a:cubicBezTo>
                      <a:pt x="255191" y="173478"/>
                      <a:pt x="275034" y="175860"/>
                      <a:pt x="288131" y="175463"/>
                    </a:cubicBezTo>
                    <a:cubicBezTo>
                      <a:pt x="301228" y="175066"/>
                      <a:pt x="316706" y="175463"/>
                      <a:pt x="316706" y="175463"/>
                    </a:cubicBezTo>
                    <a:lnTo>
                      <a:pt x="340519" y="175463"/>
                    </a:lnTo>
                    <a:lnTo>
                      <a:pt x="378619" y="175463"/>
                    </a:lnTo>
                    <a:lnTo>
                      <a:pt x="404813" y="175463"/>
                    </a:lnTo>
                    <a:cubicBezTo>
                      <a:pt x="411957" y="175463"/>
                      <a:pt x="415528" y="175066"/>
                      <a:pt x="421481" y="175463"/>
                    </a:cubicBezTo>
                    <a:cubicBezTo>
                      <a:pt x="427434" y="175860"/>
                      <a:pt x="436959" y="181019"/>
                      <a:pt x="440531" y="177844"/>
                    </a:cubicBezTo>
                    <a:cubicBezTo>
                      <a:pt x="444103" y="174669"/>
                      <a:pt x="433785" y="160382"/>
                      <a:pt x="442913" y="156413"/>
                    </a:cubicBezTo>
                    <a:cubicBezTo>
                      <a:pt x="452041" y="152444"/>
                      <a:pt x="484981" y="154429"/>
                      <a:pt x="495300" y="154032"/>
                    </a:cubicBezTo>
                    <a:cubicBezTo>
                      <a:pt x="505619" y="153635"/>
                      <a:pt x="502444" y="154429"/>
                      <a:pt x="504825" y="154032"/>
                    </a:cubicBezTo>
                    <a:cubicBezTo>
                      <a:pt x="507206" y="153635"/>
                      <a:pt x="508397" y="155222"/>
                      <a:pt x="509588" y="151650"/>
                    </a:cubicBezTo>
                    <a:cubicBezTo>
                      <a:pt x="510779" y="148078"/>
                      <a:pt x="507604" y="136172"/>
                      <a:pt x="511969" y="132600"/>
                    </a:cubicBezTo>
                    <a:cubicBezTo>
                      <a:pt x="516334" y="129028"/>
                      <a:pt x="528637" y="130616"/>
                      <a:pt x="535781" y="130219"/>
                    </a:cubicBezTo>
                    <a:cubicBezTo>
                      <a:pt x="542925" y="129822"/>
                      <a:pt x="554831" y="130219"/>
                      <a:pt x="554831" y="130219"/>
                    </a:cubicBezTo>
                    <a:cubicBezTo>
                      <a:pt x="559197" y="130219"/>
                      <a:pt x="559197" y="130616"/>
                      <a:pt x="561975" y="130219"/>
                    </a:cubicBezTo>
                    <a:cubicBezTo>
                      <a:pt x="564753" y="129822"/>
                      <a:pt x="569516" y="132600"/>
                      <a:pt x="571500" y="127838"/>
                    </a:cubicBezTo>
                    <a:cubicBezTo>
                      <a:pt x="573484" y="123075"/>
                      <a:pt x="567531" y="106406"/>
                      <a:pt x="573881" y="101644"/>
                    </a:cubicBezTo>
                    <a:cubicBezTo>
                      <a:pt x="580231" y="96882"/>
                      <a:pt x="599281" y="99263"/>
                      <a:pt x="609600" y="99263"/>
                    </a:cubicBezTo>
                    <a:cubicBezTo>
                      <a:pt x="619919" y="99263"/>
                      <a:pt x="625475" y="101247"/>
                      <a:pt x="635794" y="101644"/>
                    </a:cubicBezTo>
                    <a:cubicBezTo>
                      <a:pt x="646113" y="102041"/>
                      <a:pt x="671513" y="101644"/>
                      <a:pt x="671513" y="101644"/>
                    </a:cubicBezTo>
                    <a:lnTo>
                      <a:pt x="695325" y="101644"/>
                    </a:lnTo>
                    <a:cubicBezTo>
                      <a:pt x="702072" y="101644"/>
                      <a:pt x="708422" y="104422"/>
                      <a:pt x="711994" y="101644"/>
                    </a:cubicBezTo>
                    <a:cubicBezTo>
                      <a:pt x="715566" y="98866"/>
                      <a:pt x="714375" y="87753"/>
                      <a:pt x="716756" y="84975"/>
                    </a:cubicBezTo>
                    <a:cubicBezTo>
                      <a:pt x="719137" y="82197"/>
                      <a:pt x="723503" y="88944"/>
                      <a:pt x="726281" y="84975"/>
                    </a:cubicBezTo>
                    <a:cubicBezTo>
                      <a:pt x="729059" y="81006"/>
                      <a:pt x="711597" y="65528"/>
                      <a:pt x="733425" y="61163"/>
                    </a:cubicBezTo>
                    <a:cubicBezTo>
                      <a:pt x="755253" y="56797"/>
                      <a:pt x="834628" y="59179"/>
                      <a:pt x="857250" y="58782"/>
                    </a:cubicBezTo>
                    <a:cubicBezTo>
                      <a:pt x="879872" y="58385"/>
                      <a:pt x="856059" y="64338"/>
                      <a:pt x="869156" y="58782"/>
                    </a:cubicBezTo>
                    <a:cubicBezTo>
                      <a:pt x="882253" y="53226"/>
                      <a:pt x="923131" y="34969"/>
                      <a:pt x="935831" y="25444"/>
                    </a:cubicBezTo>
                    <a:cubicBezTo>
                      <a:pt x="948531" y="15919"/>
                      <a:pt x="941387" y="5204"/>
                      <a:pt x="945356" y="1632"/>
                    </a:cubicBezTo>
                    <a:cubicBezTo>
                      <a:pt x="949325" y="-1940"/>
                      <a:pt x="954484" y="1036"/>
                      <a:pt x="959644" y="4013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519813" y="4188658"/>
                <a:ext cx="2328001" cy="436997"/>
              </a:xfrm>
              <a:custGeom>
                <a:avLst/>
                <a:gdLst>
                  <a:gd name="connsiteX0" fmla="*/ 0 w 2326481"/>
                  <a:gd name="connsiteY0" fmla="*/ 433563 h 438326"/>
                  <a:gd name="connsiteX1" fmla="*/ 52387 w 2326481"/>
                  <a:gd name="connsiteY1" fmla="*/ 435945 h 438326"/>
                  <a:gd name="connsiteX2" fmla="*/ 66675 w 2326481"/>
                  <a:gd name="connsiteY2" fmla="*/ 438326 h 438326"/>
                  <a:gd name="connsiteX3" fmla="*/ 85725 w 2326481"/>
                  <a:gd name="connsiteY3" fmla="*/ 435945 h 438326"/>
                  <a:gd name="connsiteX4" fmla="*/ 114300 w 2326481"/>
                  <a:gd name="connsiteY4" fmla="*/ 426420 h 438326"/>
                  <a:gd name="connsiteX5" fmla="*/ 130969 w 2326481"/>
                  <a:gd name="connsiteY5" fmla="*/ 414513 h 438326"/>
                  <a:gd name="connsiteX6" fmla="*/ 147637 w 2326481"/>
                  <a:gd name="connsiteY6" fmla="*/ 407370 h 438326"/>
                  <a:gd name="connsiteX7" fmla="*/ 154781 w 2326481"/>
                  <a:gd name="connsiteY7" fmla="*/ 395463 h 438326"/>
                  <a:gd name="connsiteX8" fmla="*/ 169069 w 2326481"/>
                  <a:gd name="connsiteY8" fmla="*/ 381176 h 438326"/>
                  <a:gd name="connsiteX9" fmla="*/ 200025 w 2326481"/>
                  <a:gd name="connsiteY9" fmla="*/ 378795 h 438326"/>
                  <a:gd name="connsiteX10" fmla="*/ 216694 w 2326481"/>
                  <a:gd name="connsiteY10" fmla="*/ 378795 h 438326"/>
                  <a:gd name="connsiteX11" fmla="*/ 226219 w 2326481"/>
                  <a:gd name="connsiteY11" fmla="*/ 378795 h 438326"/>
                  <a:gd name="connsiteX12" fmla="*/ 235744 w 2326481"/>
                  <a:gd name="connsiteY12" fmla="*/ 378795 h 438326"/>
                  <a:gd name="connsiteX13" fmla="*/ 247650 w 2326481"/>
                  <a:gd name="connsiteY13" fmla="*/ 364507 h 438326"/>
                  <a:gd name="connsiteX14" fmla="*/ 254794 w 2326481"/>
                  <a:gd name="connsiteY14" fmla="*/ 354982 h 438326"/>
                  <a:gd name="connsiteX15" fmla="*/ 273844 w 2326481"/>
                  <a:gd name="connsiteY15" fmla="*/ 354982 h 438326"/>
                  <a:gd name="connsiteX16" fmla="*/ 300037 w 2326481"/>
                  <a:gd name="connsiteY16" fmla="*/ 354982 h 438326"/>
                  <a:gd name="connsiteX17" fmla="*/ 340519 w 2326481"/>
                  <a:gd name="connsiteY17" fmla="*/ 354982 h 438326"/>
                  <a:gd name="connsiteX18" fmla="*/ 378619 w 2326481"/>
                  <a:gd name="connsiteY18" fmla="*/ 354982 h 438326"/>
                  <a:gd name="connsiteX19" fmla="*/ 407194 w 2326481"/>
                  <a:gd name="connsiteY19" fmla="*/ 354982 h 438326"/>
                  <a:gd name="connsiteX20" fmla="*/ 419100 w 2326481"/>
                  <a:gd name="connsiteY20" fmla="*/ 354982 h 438326"/>
                  <a:gd name="connsiteX21" fmla="*/ 431006 w 2326481"/>
                  <a:gd name="connsiteY21" fmla="*/ 354982 h 438326"/>
                  <a:gd name="connsiteX22" fmla="*/ 442912 w 2326481"/>
                  <a:gd name="connsiteY22" fmla="*/ 354982 h 438326"/>
                  <a:gd name="connsiteX23" fmla="*/ 445294 w 2326481"/>
                  <a:gd name="connsiteY23" fmla="*/ 335932 h 438326"/>
                  <a:gd name="connsiteX24" fmla="*/ 492919 w 2326481"/>
                  <a:gd name="connsiteY24" fmla="*/ 335932 h 438326"/>
                  <a:gd name="connsiteX25" fmla="*/ 531019 w 2326481"/>
                  <a:gd name="connsiteY25" fmla="*/ 335932 h 438326"/>
                  <a:gd name="connsiteX26" fmla="*/ 557212 w 2326481"/>
                  <a:gd name="connsiteY26" fmla="*/ 331170 h 438326"/>
                  <a:gd name="connsiteX27" fmla="*/ 609600 w 2326481"/>
                  <a:gd name="connsiteY27" fmla="*/ 307357 h 438326"/>
                  <a:gd name="connsiteX28" fmla="*/ 635794 w 2326481"/>
                  <a:gd name="connsiteY28" fmla="*/ 307357 h 438326"/>
                  <a:gd name="connsiteX29" fmla="*/ 640556 w 2326481"/>
                  <a:gd name="connsiteY29" fmla="*/ 283545 h 438326"/>
                  <a:gd name="connsiteX30" fmla="*/ 688181 w 2326481"/>
                  <a:gd name="connsiteY30" fmla="*/ 250207 h 438326"/>
                  <a:gd name="connsiteX31" fmla="*/ 711994 w 2326481"/>
                  <a:gd name="connsiteY31" fmla="*/ 245445 h 438326"/>
                  <a:gd name="connsiteX32" fmla="*/ 714375 w 2326481"/>
                  <a:gd name="connsiteY32" fmla="*/ 224013 h 438326"/>
                  <a:gd name="connsiteX33" fmla="*/ 742950 w 2326481"/>
                  <a:gd name="connsiteY33" fmla="*/ 221632 h 438326"/>
                  <a:gd name="connsiteX34" fmla="*/ 771525 w 2326481"/>
                  <a:gd name="connsiteY34" fmla="*/ 221632 h 438326"/>
                  <a:gd name="connsiteX35" fmla="*/ 781050 w 2326481"/>
                  <a:gd name="connsiteY35" fmla="*/ 221632 h 438326"/>
                  <a:gd name="connsiteX36" fmla="*/ 785812 w 2326481"/>
                  <a:gd name="connsiteY36" fmla="*/ 195438 h 438326"/>
                  <a:gd name="connsiteX37" fmla="*/ 823912 w 2326481"/>
                  <a:gd name="connsiteY37" fmla="*/ 195438 h 438326"/>
                  <a:gd name="connsiteX38" fmla="*/ 845344 w 2326481"/>
                  <a:gd name="connsiteY38" fmla="*/ 193057 h 438326"/>
                  <a:gd name="connsiteX39" fmla="*/ 876300 w 2326481"/>
                  <a:gd name="connsiteY39" fmla="*/ 193057 h 438326"/>
                  <a:gd name="connsiteX40" fmla="*/ 919162 w 2326481"/>
                  <a:gd name="connsiteY40" fmla="*/ 193057 h 438326"/>
                  <a:gd name="connsiteX41" fmla="*/ 969169 w 2326481"/>
                  <a:gd name="connsiteY41" fmla="*/ 193057 h 438326"/>
                  <a:gd name="connsiteX42" fmla="*/ 1023937 w 2326481"/>
                  <a:gd name="connsiteY42" fmla="*/ 193057 h 438326"/>
                  <a:gd name="connsiteX43" fmla="*/ 1047750 w 2326481"/>
                  <a:gd name="connsiteY43" fmla="*/ 190676 h 438326"/>
                  <a:gd name="connsiteX44" fmla="*/ 1057275 w 2326481"/>
                  <a:gd name="connsiteY44" fmla="*/ 190676 h 438326"/>
                  <a:gd name="connsiteX45" fmla="*/ 1081087 w 2326481"/>
                  <a:gd name="connsiteY45" fmla="*/ 190676 h 438326"/>
                  <a:gd name="connsiteX46" fmla="*/ 1102519 w 2326481"/>
                  <a:gd name="connsiteY46" fmla="*/ 190676 h 438326"/>
                  <a:gd name="connsiteX47" fmla="*/ 1138237 w 2326481"/>
                  <a:gd name="connsiteY47" fmla="*/ 159720 h 438326"/>
                  <a:gd name="connsiteX48" fmla="*/ 1171575 w 2326481"/>
                  <a:gd name="connsiteY48" fmla="*/ 159720 h 438326"/>
                  <a:gd name="connsiteX49" fmla="*/ 1200150 w 2326481"/>
                  <a:gd name="connsiteY49" fmla="*/ 154957 h 438326"/>
                  <a:gd name="connsiteX50" fmla="*/ 1219200 w 2326481"/>
                  <a:gd name="connsiteY50" fmla="*/ 154957 h 438326"/>
                  <a:gd name="connsiteX51" fmla="*/ 1262062 w 2326481"/>
                  <a:gd name="connsiteY51" fmla="*/ 135907 h 438326"/>
                  <a:gd name="connsiteX52" fmla="*/ 1304925 w 2326481"/>
                  <a:gd name="connsiteY52" fmla="*/ 133526 h 438326"/>
                  <a:gd name="connsiteX53" fmla="*/ 1338262 w 2326481"/>
                  <a:gd name="connsiteY53" fmla="*/ 131145 h 438326"/>
                  <a:gd name="connsiteX54" fmla="*/ 1376362 w 2326481"/>
                  <a:gd name="connsiteY54" fmla="*/ 133526 h 438326"/>
                  <a:gd name="connsiteX55" fmla="*/ 1397794 w 2326481"/>
                  <a:gd name="connsiteY55" fmla="*/ 133526 h 438326"/>
                  <a:gd name="connsiteX56" fmla="*/ 1419225 w 2326481"/>
                  <a:gd name="connsiteY56" fmla="*/ 133526 h 438326"/>
                  <a:gd name="connsiteX57" fmla="*/ 1421606 w 2326481"/>
                  <a:gd name="connsiteY57" fmla="*/ 109713 h 438326"/>
                  <a:gd name="connsiteX58" fmla="*/ 1435894 w 2326481"/>
                  <a:gd name="connsiteY58" fmla="*/ 95426 h 438326"/>
                  <a:gd name="connsiteX59" fmla="*/ 1469231 w 2326481"/>
                  <a:gd name="connsiteY59" fmla="*/ 95426 h 438326"/>
                  <a:gd name="connsiteX60" fmla="*/ 1500187 w 2326481"/>
                  <a:gd name="connsiteY60" fmla="*/ 95426 h 438326"/>
                  <a:gd name="connsiteX61" fmla="*/ 1526381 w 2326481"/>
                  <a:gd name="connsiteY61" fmla="*/ 95426 h 438326"/>
                  <a:gd name="connsiteX62" fmla="*/ 1554956 w 2326481"/>
                  <a:gd name="connsiteY62" fmla="*/ 95426 h 438326"/>
                  <a:gd name="connsiteX63" fmla="*/ 1600200 w 2326481"/>
                  <a:gd name="connsiteY63" fmla="*/ 95426 h 438326"/>
                  <a:gd name="connsiteX64" fmla="*/ 1633537 w 2326481"/>
                  <a:gd name="connsiteY64" fmla="*/ 95426 h 438326"/>
                  <a:gd name="connsiteX65" fmla="*/ 1657350 w 2326481"/>
                  <a:gd name="connsiteY65" fmla="*/ 95426 h 438326"/>
                  <a:gd name="connsiteX66" fmla="*/ 1683544 w 2326481"/>
                  <a:gd name="connsiteY66" fmla="*/ 95426 h 438326"/>
                  <a:gd name="connsiteX67" fmla="*/ 1702594 w 2326481"/>
                  <a:gd name="connsiteY67" fmla="*/ 95426 h 438326"/>
                  <a:gd name="connsiteX68" fmla="*/ 1759744 w 2326481"/>
                  <a:gd name="connsiteY68" fmla="*/ 69232 h 438326"/>
                  <a:gd name="connsiteX69" fmla="*/ 1814512 w 2326481"/>
                  <a:gd name="connsiteY69" fmla="*/ 64470 h 438326"/>
                  <a:gd name="connsiteX70" fmla="*/ 1833562 w 2326481"/>
                  <a:gd name="connsiteY70" fmla="*/ 64470 h 438326"/>
                  <a:gd name="connsiteX71" fmla="*/ 1850231 w 2326481"/>
                  <a:gd name="connsiteY71" fmla="*/ 59707 h 438326"/>
                  <a:gd name="connsiteX72" fmla="*/ 1885950 w 2326481"/>
                  <a:gd name="connsiteY72" fmla="*/ 33513 h 438326"/>
                  <a:gd name="connsiteX73" fmla="*/ 1926431 w 2326481"/>
                  <a:gd name="connsiteY73" fmla="*/ 28751 h 438326"/>
                  <a:gd name="connsiteX74" fmla="*/ 1952625 w 2326481"/>
                  <a:gd name="connsiteY74" fmla="*/ 28751 h 438326"/>
                  <a:gd name="connsiteX75" fmla="*/ 1995487 w 2326481"/>
                  <a:gd name="connsiteY75" fmla="*/ 26370 h 438326"/>
                  <a:gd name="connsiteX76" fmla="*/ 2033587 w 2326481"/>
                  <a:gd name="connsiteY76" fmla="*/ 23988 h 438326"/>
                  <a:gd name="connsiteX77" fmla="*/ 2076450 w 2326481"/>
                  <a:gd name="connsiteY77" fmla="*/ 26370 h 438326"/>
                  <a:gd name="connsiteX78" fmla="*/ 2114550 w 2326481"/>
                  <a:gd name="connsiteY78" fmla="*/ 26370 h 438326"/>
                  <a:gd name="connsiteX79" fmla="*/ 2138362 w 2326481"/>
                  <a:gd name="connsiteY79" fmla="*/ 26370 h 438326"/>
                  <a:gd name="connsiteX80" fmla="*/ 2162175 w 2326481"/>
                  <a:gd name="connsiteY80" fmla="*/ 26370 h 438326"/>
                  <a:gd name="connsiteX81" fmla="*/ 2169319 w 2326481"/>
                  <a:gd name="connsiteY81" fmla="*/ 12082 h 438326"/>
                  <a:gd name="connsiteX82" fmla="*/ 2169319 w 2326481"/>
                  <a:gd name="connsiteY82" fmla="*/ 2557 h 438326"/>
                  <a:gd name="connsiteX83" fmla="*/ 2226469 w 2326481"/>
                  <a:gd name="connsiteY83" fmla="*/ 176 h 438326"/>
                  <a:gd name="connsiteX84" fmla="*/ 2255044 w 2326481"/>
                  <a:gd name="connsiteY84" fmla="*/ 176 h 438326"/>
                  <a:gd name="connsiteX85" fmla="*/ 2290762 w 2326481"/>
                  <a:gd name="connsiteY85" fmla="*/ 176 h 438326"/>
                  <a:gd name="connsiteX86" fmla="*/ 2321719 w 2326481"/>
                  <a:gd name="connsiteY86" fmla="*/ 176 h 438326"/>
                  <a:gd name="connsiteX87" fmla="*/ 2326481 w 2326481"/>
                  <a:gd name="connsiteY87" fmla="*/ 176 h 43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326481" h="438326">
                    <a:moveTo>
                      <a:pt x="0" y="433563"/>
                    </a:moveTo>
                    <a:lnTo>
                      <a:pt x="52387" y="435945"/>
                    </a:lnTo>
                    <a:cubicBezTo>
                      <a:pt x="63499" y="436739"/>
                      <a:pt x="61119" y="438326"/>
                      <a:pt x="66675" y="438326"/>
                    </a:cubicBezTo>
                    <a:cubicBezTo>
                      <a:pt x="72231" y="438326"/>
                      <a:pt x="77788" y="437929"/>
                      <a:pt x="85725" y="435945"/>
                    </a:cubicBezTo>
                    <a:cubicBezTo>
                      <a:pt x="93662" y="433961"/>
                      <a:pt x="106759" y="429992"/>
                      <a:pt x="114300" y="426420"/>
                    </a:cubicBezTo>
                    <a:cubicBezTo>
                      <a:pt x="121841" y="422848"/>
                      <a:pt x="125413" y="417688"/>
                      <a:pt x="130969" y="414513"/>
                    </a:cubicBezTo>
                    <a:cubicBezTo>
                      <a:pt x="136525" y="411338"/>
                      <a:pt x="143668" y="410545"/>
                      <a:pt x="147637" y="407370"/>
                    </a:cubicBezTo>
                    <a:cubicBezTo>
                      <a:pt x="151606" y="404195"/>
                      <a:pt x="151209" y="399829"/>
                      <a:pt x="154781" y="395463"/>
                    </a:cubicBezTo>
                    <a:cubicBezTo>
                      <a:pt x="158353" y="391097"/>
                      <a:pt x="161528" y="383954"/>
                      <a:pt x="169069" y="381176"/>
                    </a:cubicBezTo>
                    <a:cubicBezTo>
                      <a:pt x="176610" y="378398"/>
                      <a:pt x="192088" y="379192"/>
                      <a:pt x="200025" y="378795"/>
                    </a:cubicBezTo>
                    <a:cubicBezTo>
                      <a:pt x="207962" y="378398"/>
                      <a:pt x="216694" y="378795"/>
                      <a:pt x="216694" y="378795"/>
                    </a:cubicBezTo>
                    <a:lnTo>
                      <a:pt x="226219" y="378795"/>
                    </a:lnTo>
                    <a:cubicBezTo>
                      <a:pt x="229394" y="378795"/>
                      <a:pt x="232172" y="381176"/>
                      <a:pt x="235744" y="378795"/>
                    </a:cubicBezTo>
                    <a:cubicBezTo>
                      <a:pt x="239316" y="376414"/>
                      <a:pt x="244475" y="368476"/>
                      <a:pt x="247650" y="364507"/>
                    </a:cubicBezTo>
                    <a:cubicBezTo>
                      <a:pt x="250825" y="360538"/>
                      <a:pt x="250428" y="356569"/>
                      <a:pt x="254794" y="354982"/>
                    </a:cubicBezTo>
                    <a:cubicBezTo>
                      <a:pt x="259160" y="353395"/>
                      <a:pt x="273844" y="354982"/>
                      <a:pt x="273844" y="354982"/>
                    </a:cubicBezTo>
                    <a:lnTo>
                      <a:pt x="300037" y="354982"/>
                    </a:lnTo>
                    <a:lnTo>
                      <a:pt x="340519" y="354982"/>
                    </a:lnTo>
                    <a:lnTo>
                      <a:pt x="378619" y="354982"/>
                    </a:lnTo>
                    <a:lnTo>
                      <a:pt x="407194" y="354982"/>
                    </a:lnTo>
                    <a:lnTo>
                      <a:pt x="419100" y="354982"/>
                    </a:lnTo>
                    <a:lnTo>
                      <a:pt x="431006" y="354982"/>
                    </a:lnTo>
                    <a:cubicBezTo>
                      <a:pt x="434975" y="354982"/>
                      <a:pt x="440531" y="358157"/>
                      <a:pt x="442912" y="354982"/>
                    </a:cubicBezTo>
                    <a:cubicBezTo>
                      <a:pt x="445293" y="351807"/>
                      <a:pt x="436960" y="339107"/>
                      <a:pt x="445294" y="335932"/>
                    </a:cubicBezTo>
                    <a:cubicBezTo>
                      <a:pt x="453628" y="332757"/>
                      <a:pt x="492919" y="335932"/>
                      <a:pt x="492919" y="335932"/>
                    </a:cubicBezTo>
                    <a:cubicBezTo>
                      <a:pt x="507206" y="335932"/>
                      <a:pt x="520304" y="336726"/>
                      <a:pt x="531019" y="335932"/>
                    </a:cubicBezTo>
                    <a:cubicBezTo>
                      <a:pt x="541734" y="335138"/>
                      <a:pt x="544115" y="335932"/>
                      <a:pt x="557212" y="331170"/>
                    </a:cubicBezTo>
                    <a:cubicBezTo>
                      <a:pt x="570309" y="326408"/>
                      <a:pt x="596503" y="311326"/>
                      <a:pt x="609600" y="307357"/>
                    </a:cubicBezTo>
                    <a:cubicBezTo>
                      <a:pt x="622697" y="303388"/>
                      <a:pt x="630635" y="311326"/>
                      <a:pt x="635794" y="307357"/>
                    </a:cubicBezTo>
                    <a:cubicBezTo>
                      <a:pt x="640953" y="303388"/>
                      <a:pt x="631825" y="293070"/>
                      <a:pt x="640556" y="283545"/>
                    </a:cubicBezTo>
                    <a:cubicBezTo>
                      <a:pt x="649287" y="274020"/>
                      <a:pt x="676275" y="256557"/>
                      <a:pt x="688181" y="250207"/>
                    </a:cubicBezTo>
                    <a:cubicBezTo>
                      <a:pt x="700087" y="243857"/>
                      <a:pt x="707628" y="249811"/>
                      <a:pt x="711994" y="245445"/>
                    </a:cubicBezTo>
                    <a:cubicBezTo>
                      <a:pt x="716360" y="241079"/>
                      <a:pt x="709216" y="227982"/>
                      <a:pt x="714375" y="224013"/>
                    </a:cubicBezTo>
                    <a:cubicBezTo>
                      <a:pt x="719534" y="220044"/>
                      <a:pt x="733425" y="222029"/>
                      <a:pt x="742950" y="221632"/>
                    </a:cubicBezTo>
                    <a:cubicBezTo>
                      <a:pt x="752475" y="221235"/>
                      <a:pt x="771525" y="221632"/>
                      <a:pt x="771525" y="221632"/>
                    </a:cubicBezTo>
                    <a:cubicBezTo>
                      <a:pt x="777875" y="221632"/>
                      <a:pt x="778669" y="225998"/>
                      <a:pt x="781050" y="221632"/>
                    </a:cubicBezTo>
                    <a:cubicBezTo>
                      <a:pt x="783431" y="217266"/>
                      <a:pt x="778668" y="199804"/>
                      <a:pt x="785812" y="195438"/>
                    </a:cubicBezTo>
                    <a:cubicBezTo>
                      <a:pt x="792956" y="191072"/>
                      <a:pt x="813990" y="195835"/>
                      <a:pt x="823912" y="195438"/>
                    </a:cubicBezTo>
                    <a:cubicBezTo>
                      <a:pt x="833834" y="195041"/>
                      <a:pt x="836613" y="193454"/>
                      <a:pt x="845344" y="193057"/>
                    </a:cubicBezTo>
                    <a:cubicBezTo>
                      <a:pt x="854075" y="192660"/>
                      <a:pt x="876300" y="193057"/>
                      <a:pt x="876300" y="193057"/>
                    </a:cubicBezTo>
                    <a:lnTo>
                      <a:pt x="919162" y="193057"/>
                    </a:lnTo>
                    <a:lnTo>
                      <a:pt x="969169" y="193057"/>
                    </a:lnTo>
                    <a:lnTo>
                      <a:pt x="1023937" y="193057"/>
                    </a:lnTo>
                    <a:cubicBezTo>
                      <a:pt x="1037034" y="192660"/>
                      <a:pt x="1042194" y="191073"/>
                      <a:pt x="1047750" y="190676"/>
                    </a:cubicBezTo>
                    <a:cubicBezTo>
                      <a:pt x="1053306" y="190279"/>
                      <a:pt x="1057275" y="190676"/>
                      <a:pt x="1057275" y="190676"/>
                    </a:cubicBezTo>
                    <a:lnTo>
                      <a:pt x="1081087" y="190676"/>
                    </a:lnTo>
                    <a:cubicBezTo>
                      <a:pt x="1088628" y="190676"/>
                      <a:pt x="1092994" y="195835"/>
                      <a:pt x="1102519" y="190676"/>
                    </a:cubicBezTo>
                    <a:cubicBezTo>
                      <a:pt x="1112044" y="185517"/>
                      <a:pt x="1126728" y="164879"/>
                      <a:pt x="1138237" y="159720"/>
                    </a:cubicBezTo>
                    <a:cubicBezTo>
                      <a:pt x="1149746" y="154561"/>
                      <a:pt x="1161256" y="160514"/>
                      <a:pt x="1171575" y="159720"/>
                    </a:cubicBezTo>
                    <a:cubicBezTo>
                      <a:pt x="1181894" y="158926"/>
                      <a:pt x="1192213" y="155751"/>
                      <a:pt x="1200150" y="154957"/>
                    </a:cubicBezTo>
                    <a:cubicBezTo>
                      <a:pt x="1208087" y="154163"/>
                      <a:pt x="1208881" y="158132"/>
                      <a:pt x="1219200" y="154957"/>
                    </a:cubicBezTo>
                    <a:cubicBezTo>
                      <a:pt x="1229519" y="151782"/>
                      <a:pt x="1247775" y="139479"/>
                      <a:pt x="1262062" y="135907"/>
                    </a:cubicBezTo>
                    <a:cubicBezTo>
                      <a:pt x="1276349" y="132335"/>
                      <a:pt x="1304925" y="133526"/>
                      <a:pt x="1304925" y="133526"/>
                    </a:cubicBezTo>
                    <a:cubicBezTo>
                      <a:pt x="1317625" y="132732"/>
                      <a:pt x="1326356" y="131145"/>
                      <a:pt x="1338262" y="131145"/>
                    </a:cubicBezTo>
                    <a:cubicBezTo>
                      <a:pt x="1350168" y="131145"/>
                      <a:pt x="1366440" y="133129"/>
                      <a:pt x="1376362" y="133526"/>
                    </a:cubicBezTo>
                    <a:cubicBezTo>
                      <a:pt x="1386284" y="133923"/>
                      <a:pt x="1397794" y="133526"/>
                      <a:pt x="1397794" y="133526"/>
                    </a:cubicBezTo>
                    <a:cubicBezTo>
                      <a:pt x="1404938" y="133526"/>
                      <a:pt x="1415256" y="137495"/>
                      <a:pt x="1419225" y="133526"/>
                    </a:cubicBezTo>
                    <a:cubicBezTo>
                      <a:pt x="1423194" y="129557"/>
                      <a:pt x="1418828" y="116063"/>
                      <a:pt x="1421606" y="109713"/>
                    </a:cubicBezTo>
                    <a:cubicBezTo>
                      <a:pt x="1424384" y="103363"/>
                      <a:pt x="1427957" y="97807"/>
                      <a:pt x="1435894" y="95426"/>
                    </a:cubicBezTo>
                    <a:cubicBezTo>
                      <a:pt x="1443831" y="93045"/>
                      <a:pt x="1469231" y="95426"/>
                      <a:pt x="1469231" y="95426"/>
                    </a:cubicBezTo>
                    <a:lnTo>
                      <a:pt x="1500187" y="95426"/>
                    </a:lnTo>
                    <a:lnTo>
                      <a:pt x="1526381" y="95426"/>
                    </a:lnTo>
                    <a:lnTo>
                      <a:pt x="1554956" y="95426"/>
                    </a:lnTo>
                    <a:lnTo>
                      <a:pt x="1600200" y="95426"/>
                    </a:lnTo>
                    <a:lnTo>
                      <a:pt x="1633537" y="95426"/>
                    </a:lnTo>
                    <a:lnTo>
                      <a:pt x="1657350" y="95426"/>
                    </a:lnTo>
                    <a:lnTo>
                      <a:pt x="1683544" y="95426"/>
                    </a:lnTo>
                    <a:cubicBezTo>
                      <a:pt x="1691085" y="95426"/>
                      <a:pt x="1689894" y="99792"/>
                      <a:pt x="1702594" y="95426"/>
                    </a:cubicBezTo>
                    <a:cubicBezTo>
                      <a:pt x="1715294" y="91060"/>
                      <a:pt x="1741091" y="74391"/>
                      <a:pt x="1759744" y="69232"/>
                    </a:cubicBezTo>
                    <a:cubicBezTo>
                      <a:pt x="1778397" y="64073"/>
                      <a:pt x="1802209" y="65264"/>
                      <a:pt x="1814512" y="64470"/>
                    </a:cubicBezTo>
                    <a:cubicBezTo>
                      <a:pt x="1826815" y="63676"/>
                      <a:pt x="1827609" y="65264"/>
                      <a:pt x="1833562" y="64470"/>
                    </a:cubicBezTo>
                    <a:cubicBezTo>
                      <a:pt x="1839515" y="63676"/>
                      <a:pt x="1841500" y="64866"/>
                      <a:pt x="1850231" y="59707"/>
                    </a:cubicBezTo>
                    <a:cubicBezTo>
                      <a:pt x="1858962" y="54548"/>
                      <a:pt x="1873250" y="38672"/>
                      <a:pt x="1885950" y="33513"/>
                    </a:cubicBezTo>
                    <a:cubicBezTo>
                      <a:pt x="1898650" y="28354"/>
                      <a:pt x="1915319" y="29545"/>
                      <a:pt x="1926431" y="28751"/>
                    </a:cubicBezTo>
                    <a:cubicBezTo>
                      <a:pt x="1937543" y="27957"/>
                      <a:pt x="1941116" y="29148"/>
                      <a:pt x="1952625" y="28751"/>
                    </a:cubicBezTo>
                    <a:cubicBezTo>
                      <a:pt x="1964134" y="28354"/>
                      <a:pt x="1995487" y="26370"/>
                      <a:pt x="1995487" y="26370"/>
                    </a:cubicBezTo>
                    <a:cubicBezTo>
                      <a:pt x="2008981" y="25576"/>
                      <a:pt x="2020093" y="23988"/>
                      <a:pt x="2033587" y="23988"/>
                    </a:cubicBezTo>
                    <a:cubicBezTo>
                      <a:pt x="2047081" y="23988"/>
                      <a:pt x="2062956" y="25973"/>
                      <a:pt x="2076450" y="26370"/>
                    </a:cubicBezTo>
                    <a:cubicBezTo>
                      <a:pt x="2089944" y="26767"/>
                      <a:pt x="2114550" y="26370"/>
                      <a:pt x="2114550" y="26370"/>
                    </a:cubicBezTo>
                    <a:lnTo>
                      <a:pt x="2138362" y="26370"/>
                    </a:lnTo>
                    <a:cubicBezTo>
                      <a:pt x="2146299" y="26370"/>
                      <a:pt x="2157016" y="28751"/>
                      <a:pt x="2162175" y="26370"/>
                    </a:cubicBezTo>
                    <a:cubicBezTo>
                      <a:pt x="2167334" y="23989"/>
                      <a:pt x="2168128" y="16051"/>
                      <a:pt x="2169319" y="12082"/>
                    </a:cubicBezTo>
                    <a:cubicBezTo>
                      <a:pt x="2170510" y="8113"/>
                      <a:pt x="2159794" y="4541"/>
                      <a:pt x="2169319" y="2557"/>
                    </a:cubicBezTo>
                    <a:cubicBezTo>
                      <a:pt x="2178844" y="573"/>
                      <a:pt x="2212182" y="573"/>
                      <a:pt x="2226469" y="176"/>
                    </a:cubicBezTo>
                    <a:cubicBezTo>
                      <a:pt x="2240756" y="-221"/>
                      <a:pt x="2255044" y="176"/>
                      <a:pt x="2255044" y="176"/>
                    </a:cubicBezTo>
                    <a:lnTo>
                      <a:pt x="2290762" y="176"/>
                    </a:lnTo>
                    <a:lnTo>
                      <a:pt x="2321719" y="176"/>
                    </a:lnTo>
                    <a:lnTo>
                      <a:pt x="2326481" y="176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4800545" y="3638277"/>
                <a:ext cx="3279293" cy="550381"/>
              </a:xfrm>
              <a:custGeom>
                <a:avLst/>
                <a:gdLst>
                  <a:gd name="connsiteX0" fmla="*/ 0 w 3275390"/>
                  <a:gd name="connsiteY0" fmla="*/ 549302 h 551900"/>
                  <a:gd name="connsiteX1" fmla="*/ 65314 w 3275390"/>
                  <a:gd name="connsiteY1" fmla="*/ 551721 h 551900"/>
                  <a:gd name="connsiteX2" fmla="*/ 99181 w 3275390"/>
                  <a:gd name="connsiteY2" fmla="*/ 551721 h 551900"/>
                  <a:gd name="connsiteX3" fmla="*/ 130628 w 3275390"/>
                  <a:gd name="connsiteY3" fmla="*/ 551721 h 551900"/>
                  <a:gd name="connsiteX4" fmla="*/ 181428 w 3275390"/>
                  <a:gd name="connsiteY4" fmla="*/ 551721 h 551900"/>
                  <a:gd name="connsiteX5" fmla="*/ 246742 w 3275390"/>
                  <a:gd name="connsiteY5" fmla="*/ 551721 h 551900"/>
                  <a:gd name="connsiteX6" fmla="*/ 285447 w 3275390"/>
                  <a:gd name="connsiteY6" fmla="*/ 551721 h 551900"/>
                  <a:gd name="connsiteX7" fmla="*/ 319314 w 3275390"/>
                  <a:gd name="connsiteY7" fmla="*/ 551721 h 551900"/>
                  <a:gd name="connsiteX8" fmla="*/ 355600 w 3275390"/>
                  <a:gd name="connsiteY8" fmla="*/ 551721 h 551900"/>
                  <a:gd name="connsiteX9" fmla="*/ 411238 w 3275390"/>
                  <a:gd name="connsiteY9" fmla="*/ 551721 h 551900"/>
                  <a:gd name="connsiteX10" fmla="*/ 447523 w 3275390"/>
                  <a:gd name="connsiteY10" fmla="*/ 549302 h 551900"/>
                  <a:gd name="connsiteX11" fmla="*/ 454781 w 3275390"/>
                  <a:gd name="connsiteY11" fmla="*/ 539626 h 551900"/>
                  <a:gd name="connsiteX12" fmla="*/ 454781 w 3275390"/>
                  <a:gd name="connsiteY12" fmla="*/ 527531 h 551900"/>
                  <a:gd name="connsiteX13" fmla="*/ 457200 w 3275390"/>
                  <a:gd name="connsiteY13" fmla="*/ 520274 h 551900"/>
                  <a:gd name="connsiteX14" fmla="*/ 464457 w 3275390"/>
                  <a:gd name="connsiteY14" fmla="*/ 513017 h 551900"/>
                  <a:gd name="connsiteX15" fmla="*/ 495904 w 3275390"/>
                  <a:gd name="connsiteY15" fmla="*/ 508179 h 551900"/>
                  <a:gd name="connsiteX16" fmla="*/ 522514 w 3275390"/>
                  <a:gd name="connsiteY16" fmla="*/ 510598 h 551900"/>
                  <a:gd name="connsiteX17" fmla="*/ 553961 w 3275390"/>
                  <a:gd name="connsiteY17" fmla="*/ 510598 h 551900"/>
                  <a:gd name="connsiteX18" fmla="*/ 604761 w 3275390"/>
                  <a:gd name="connsiteY18" fmla="*/ 510598 h 551900"/>
                  <a:gd name="connsiteX19" fmla="*/ 631371 w 3275390"/>
                  <a:gd name="connsiteY19" fmla="*/ 510598 h 551900"/>
                  <a:gd name="connsiteX20" fmla="*/ 687009 w 3275390"/>
                  <a:gd name="connsiteY20" fmla="*/ 510598 h 551900"/>
                  <a:gd name="connsiteX21" fmla="*/ 699104 w 3275390"/>
                  <a:gd name="connsiteY21" fmla="*/ 510598 h 551900"/>
                  <a:gd name="connsiteX22" fmla="*/ 706361 w 3275390"/>
                  <a:gd name="connsiteY22" fmla="*/ 483988 h 551900"/>
                  <a:gd name="connsiteX23" fmla="*/ 778933 w 3275390"/>
                  <a:gd name="connsiteY23" fmla="*/ 457379 h 551900"/>
                  <a:gd name="connsiteX24" fmla="*/ 812800 w 3275390"/>
                  <a:gd name="connsiteY24" fmla="*/ 452541 h 551900"/>
                  <a:gd name="connsiteX25" fmla="*/ 827314 w 3275390"/>
                  <a:gd name="connsiteY25" fmla="*/ 452541 h 551900"/>
                  <a:gd name="connsiteX26" fmla="*/ 841828 w 3275390"/>
                  <a:gd name="connsiteY26" fmla="*/ 452541 h 551900"/>
                  <a:gd name="connsiteX27" fmla="*/ 880533 w 3275390"/>
                  <a:gd name="connsiteY27" fmla="*/ 416255 h 551900"/>
                  <a:gd name="connsiteX28" fmla="*/ 919238 w 3275390"/>
                  <a:gd name="connsiteY28" fmla="*/ 413836 h 551900"/>
                  <a:gd name="connsiteX29" fmla="*/ 926495 w 3275390"/>
                  <a:gd name="connsiteY29" fmla="*/ 384807 h 551900"/>
                  <a:gd name="connsiteX30" fmla="*/ 926495 w 3275390"/>
                  <a:gd name="connsiteY30" fmla="*/ 377550 h 551900"/>
                  <a:gd name="connsiteX31" fmla="*/ 960361 w 3275390"/>
                  <a:gd name="connsiteY31" fmla="*/ 372712 h 551900"/>
                  <a:gd name="connsiteX32" fmla="*/ 991809 w 3275390"/>
                  <a:gd name="connsiteY32" fmla="*/ 372712 h 551900"/>
                  <a:gd name="connsiteX33" fmla="*/ 1006323 w 3275390"/>
                  <a:gd name="connsiteY33" fmla="*/ 372712 h 551900"/>
                  <a:gd name="connsiteX34" fmla="*/ 1020838 w 3275390"/>
                  <a:gd name="connsiteY34" fmla="*/ 372712 h 551900"/>
                  <a:gd name="connsiteX35" fmla="*/ 1032933 w 3275390"/>
                  <a:gd name="connsiteY35" fmla="*/ 372712 h 551900"/>
                  <a:gd name="connsiteX36" fmla="*/ 1032933 w 3275390"/>
                  <a:gd name="connsiteY36" fmla="*/ 353360 h 551900"/>
                  <a:gd name="connsiteX37" fmla="*/ 1032933 w 3275390"/>
                  <a:gd name="connsiteY37" fmla="*/ 341264 h 551900"/>
                  <a:gd name="connsiteX38" fmla="*/ 1035352 w 3275390"/>
                  <a:gd name="connsiteY38" fmla="*/ 326750 h 551900"/>
                  <a:gd name="connsiteX39" fmla="*/ 1090990 w 3275390"/>
                  <a:gd name="connsiteY39" fmla="*/ 324331 h 551900"/>
                  <a:gd name="connsiteX40" fmla="*/ 1115181 w 3275390"/>
                  <a:gd name="connsiteY40" fmla="*/ 321912 h 551900"/>
                  <a:gd name="connsiteX41" fmla="*/ 1120019 w 3275390"/>
                  <a:gd name="connsiteY41" fmla="*/ 314655 h 551900"/>
                  <a:gd name="connsiteX42" fmla="*/ 1117600 w 3275390"/>
                  <a:gd name="connsiteY42" fmla="*/ 300141 h 551900"/>
                  <a:gd name="connsiteX43" fmla="*/ 1117600 w 3275390"/>
                  <a:gd name="connsiteY43" fmla="*/ 285626 h 551900"/>
                  <a:gd name="connsiteX44" fmla="*/ 1129695 w 3275390"/>
                  <a:gd name="connsiteY44" fmla="*/ 278369 h 551900"/>
                  <a:gd name="connsiteX45" fmla="*/ 1139371 w 3275390"/>
                  <a:gd name="connsiteY45" fmla="*/ 259017 h 551900"/>
                  <a:gd name="connsiteX46" fmla="*/ 1257904 w 3275390"/>
                  <a:gd name="connsiteY46" fmla="*/ 259017 h 551900"/>
                  <a:gd name="connsiteX47" fmla="*/ 1294190 w 3275390"/>
                  <a:gd name="connsiteY47" fmla="*/ 259017 h 551900"/>
                  <a:gd name="connsiteX48" fmla="*/ 1323219 w 3275390"/>
                  <a:gd name="connsiteY48" fmla="*/ 259017 h 551900"/>
                  <a:gd name="connsiteX49" fmla="*/ 1359504 w 3275390"/>
                  <a:gd name="connsiteY49" fmla="*/ 256598 h 551900"/>
                  <a:gd name="connsiteX50" fmla="*/ 1374019 w 3275390"/>
                  <a:gd name="connsiteY50" fmla="*/ 256598 h 551900"/>
                  <a:gd name="connsiteX51" fmla="*/ 1390952 w 3275390"/>
                  <a:gd name="connsiteY51" fmla="*/ 256598 h 551900"/>
                  <a:gd name="connsiteX52" fmla="*/ 1390952 w 3275390"/>
                  <a:gd name="connsiteY52" fmla="*/ 239664 h 551900"/>
                  <a:gd name="connsiteX53" fmla="*/ 1395790 w 3275390"/>
                  <a:gd name="connsiteY53" fmla="*/ 227569 h 551900"/>
                  <a:gd name="connsiteX54" fmla="*/ 1398209 w 3275390"/>
                  <a:gd name="connsiteY54" fmla="*/ 222731 h 551900"/>
                  <a:gd name="connsiteX55" fmla="*/ 1434495 w 3275390"/>
                  <a:gd name="connsiteY55" fmla="*/ 220312 h 551900"/>
                  <a:gd name="connsiteX56" fmla="*/ 1468361 w 3275390"/>
                  <a:gd name="connsiteY56" fmla="*/ 220312 h 551900"/>
                  <a:gd name="connsiteX57" fmla="*/ 1502228 w 3275390"/>
                  <a:gd name="connsiteY57" fmla="*/ 220312 h 551900"/>
                  <a:gd name="connsiteX58" fmla="*/ 1521581 w 3275390"/>
                  <a:gd name="connsiteY58" fmla="*/ 220312 h 551900"/>
                  <a:gd name="connsiteX59" fmla="*/ 1550609 w 3275390"/>
                  <a:gd name="connsiteY59" fmla="*/ 220312 h 551900"/>
                  <a:gd name="connsiteX60" fmla="*/ 1572381 w 3275390"/>
                  <a:gd name="connsiteY60" fmla="*/ 220312 h 551900"/>
                  <a:gd name="connsiteX61" fmla="*/ 1606247 w 3275390"/>
                  <a:gd name="connsiteY61" fmla="*/ 220312 h 551900"/>
                  <a:gd name="connsiteX62" fmla="*/ 1628019 w 3275390"/>
                  <a:gd name="connsiteY62" fmla="*/ 220312 h 551900"/>
                  <a:gd name="connsiteX63" fmla="*/ 1644952 w 3275390"/>
                  <a:gd name="connsiteY63" fmla="*/ 220312 h 551900"/>
                  <a:gd name="connsiteX64" fmla="*/ 1659466 w 3275390"/>
                  <a:gd name="connsiteY64" fmla="*/ 217893 h 551900"/>
                  <a:gd name="connsiteX65" fmla="*/ 1661885 w 3275390"/>
                  <a:gd name="connsiteY65" fmla="*/ 217893 h 551900"/>
                  <a:gd name="connsiteX66" fmla="*/ 1678819 w 3275390"/>
                  <a:gd name="connsiteY66" fmla="*/ 217893 h 551900"/>
                  <a:gd name="connsiteX67" fmla="*/ 1683657 w 3275390"/>
                  <a:gd name="connsiteY67" fmla="*/ 191283 h 551900"/>
                  <a:gd name="connsiteX68" fmla="*/ 1686076 w 3275390"/>
                  <a:gd name="connsiteY68" fmla="*/ 179188 h 551900"/>
                  <a:gd name="connsiteX69" fmla="*/ 1688495 w 3275390"/>
                  <a:gd name="connsiteY69" fmla="*/ 164674 h 551900"/>
                  <a:gd name="connsiteX70" fmla="*/ 1717523 w 3275390"/>
                  <a:gd name="connsiteY70" fmla="*/ 159836 h 551900"/>
                  <a:gd name="connsiteX71" fmla="*/ 1739295 w 3275390"/>
                  <a:gd name="connsiteY71" fmla="*/ 159836 h 551900"/>
                  <a:gd name="connsiteX72" fmla="*/ 1780419 w 3275390"/>
                  <a:gd name="connsiteY72" fmla="*/ 159836 h 551900"/>
                  <a:gd name="connsiteX73" fmla="*/ 1797352 w 3275390"/>
                  <a:gd name="connsiteY73" fmla="*/ 159836 h 551900"/>
                  <a:gd name="connsiteX74" fmla="*/ 1828800 w 3275390"/>
                  <a:gd name="connsiteY74" fmla="*/ 159836 h 551900"/>
                  <a:gd name="connsiteX75" fmla="*/ 1869923 w 3275390"/>
                  <a:gd name="connsiteY75" fmla="*/ 159836 h 551900"/>
                  <a:gd name="connsiteX76" fmla="*/ 1906209 w 3275390"/>
                  <a:gd name="connsiteY76" fmla="*/ 157417 h 551900"/>
                  <a:gd name="connsiteX77" fmla="*/ 1954590 w 3275390"/>
                  <a:gd name="connsiteY77" fmla="*/ 162255 h 551900"/>
                  <a:gd name="connsiteX78" fmla="*/ 1993295 w 3275390"/>
                  <a:gd name="connsiteY78" fmla="*/ 162255 h 551900"/>
                  <a:gd name="connsiteX79" fmla="*/ 2027161 w 3275390"/>
                  <a:gd name="connsiteY79" fmla="*/ 159836 h 551900"/>
                  <a:gd name="connsiteX80" fmla="*/ 2053771 w 3275390"/>
                  <a:gd name="connsiteY80" fmla="*/ 162255 h 551900"/>
                  <a:gd name="connsiteX81" fmla="*/ 2070704 w 3275390"/>
                  <a:gd name="connsiteY81" fmla="*/ 159836 h 551900"/>
                  <a:gd name="connsiteX82" fmla="*/ 2102152 w 3275390"/>
                  <a:gd name="connsiteY82" fmla="*/ 159836 h 551900"/>
                  <a:gd name="connsiteX83" fmla="*/ 2138438 w 3275390"/>
                  <a:gd name="connsiteY83" fmla="*/ 159836 h 551900"/>
                  <a:gd name="connsiteX84" fmla="*/ 2184400 w 3275390"/>
                  <a:gd name="connsiteY84" fmla="*/ 159836 h 551900"/>
                  <a:gd name="connsiteX85" fmla="*/ 2196495 w 3275390"/>
                  <a:gd name="connsiteY85" fmla="*/ 159836 h 551900"/>
                  <a:gd name="connsiteX86" fmla="*/ 2213428 w 3275390"/>
                  <a:gd name="connsiteY86" fmla="*/ 157417 h 551900"/>
                  <a:gd name="connsiteX87" fmla="*/ 2247295 w 3275390"/>
                  <a:gd name="connsiteY87" fmla="*/ 154998 h 551900"/>
                  <a:gd name="connsiteX88" fmla="*/ 2266647 w 3275390"/>
                  <a:gd name="connsiteY88" fmla="*/ 154998 h 551900"/>
                  <a:gd name="connsiteX89" fmla="*/ 2307771 w 3275390"/>
                  <a:gd name="connsiteY89" fmla="*/ 152579 h 551900"/>
                  <a:gd name="connsiteX90" fmla="*/ 2365828 w 3275390"/>
                  <a:gd name="connsiteY90" fmla="*/ 154998 h 551900"/>
                  <a:gd name="connsiteX91" fmla="*/ 2394857 w 3275390"/>
                  <a:gd name="connsiteY91" fmla="*/ 154998 h 551900"/>
                  <a:gd name="connsiteX92" fmla="*/ 2426304 w 3275390"/>
                  <a:gd name="connsiteY92" fmla="*/ 154998 h 551900"/>
                  <a:gd name="connsiteX93" fmla="*/ 2465009 w 3275390"/>
                  <a:gd name="connsiteY93" fmla="*/ 154998 h 551900"/>
                  <a:gd name="connsiteX94" fmla="*/ 2501295 w 3275390"/>
                  <a:gd name="connsiteY94" fmla="*/ 154998 h 551900"/>
                  <a:gd name="connsiteX95" fmla="*/ 2518228 w 3275390"/>
                  <a:gd name="connsiteY95" fmla="*/ 154998 h 551900"/>
                  <a:gd name="connsiteX96" fmla="*/ 2566609 w 3275390"/>
                  <a:gd name="connsiteY96" fmla="*/ 154998 h 551900"/>
                  <a:gd name="connsiteX97" fmla="*/ 2600476 w 3275390"/>
                  <a:gd name="connsiteY97" fmla="*/ 152579 h 551900"/>
                  <a:gd name="connsiteX98" fmla="*/ 2641600 w 3275390"/>
                  <a:gd name="connsiteY98" fmla="*/ 150160 h 551900"/>
                  <a:gd name="connsiteX99" fmla="*/ 2680304 w 3275390"/>
                  <a:gd name="connsiteY99" fmla="*/ 150160 h 551900"/>
                  <a:gd name="connsiteX100" fmla="*/ 2689981 w 3275390"/>
                  <a:gd name="connsiteY100" fmla="*/ 123550 h 551900"/>
                  <a:gd name="connsiteX101" fmla="*/ 2689981 w 3275390"/>
                  <a:gd name="connsiteY101" fmla="*/ 104198 h 551900"/>
                  <a:gd name="connsiteX102" fmla="*/ 2689981 w 3275390"/>
                  <a:gd name="connsiteY102" fmla="*/ 89683 h 551900"/>
                  <a:gd name="connsiteX103" fmla="*/ 2728685 w 3275390"/>
                  <a:gd name="connsiteY103" fmla="*/ 87264 h 551900"/>
                  <a:gd name="connsiteX104" fmla="*/ 2752876 w 3275390"/>
                  <a:gd name="connsiteY104" fmla="*/ 87264 h 551900"/>
                  <a:gd name="connsiteX105" fmla="*/ 2772228 w 3275390"/>
                  <a:gd name="connsiteY105" fmla="*/ 84845 h 551900"/>
                  <a:gd name="connsiteX106" fmla="*/ 2784323 w 3275390"/>
                  <a:gd name="connsiteY106" fmla="*/ 84845 h 551900"/>
                  <a:gd name="connsiteX107" fmla="*/ 2803676 w 3275390"/>
                  <a:gd name="connsiteY107" fmla="*/ 84845 h 551900"/>
                  <a:gd name="connsiteX108" fmla="*/ 2810933 w 3275390"/>
                  <a:gd name="connsiteY108" fmla="*/ 53398 h 551900"/>
                  <a:gd name="connsiteX109" fmla="*/ 2808514 w 3275390"/>
                  <a:gd name="connsiteY109" fmla="*/ 38883 h 551900"/>
                  <a:gd name="connsiteX110" fmla="*/ 2808514 w 3275390"/>
                  <a:gd name="connsiteY110" fmla="*/ 24369 h 551900"/>
                  <a:gd name="connsiteX111" fmla="*/ 2808514 w 3275390"/>
                  <a:gd name="connsiteY111" fmla="*/ 12274 h 551900"/>
                  <a:gd name="connsiteX112" fmla="*/ 2818190 w 3275390"/>
                  <a:gd name="connsiteY112" fmla="*/ 9855 h 551900"/>
                  <a:gd name="connsiteX113" fmla="*/ 2864152 w 3275390"/>
                  <a:gd name="connsiteY113" fmla="*/ 7436 h 551900"/>
                  <a:gd name="connsiteX114" fmla="*/ 2895600 w 3275390"/>
                  <a:gd name="connsiteY114" fmla="*/ 7436 h 551900"/>
                  <a:gd name="connsiteX115" fmla="*/ 2936723 w 3275390"/>
                  <a:gd name="connsiteY115" fmla="*/ 5017 h 551900"/>
                  <a:gd name="connsiteX116" fmla="*/ 2968171 w 3275390"/>
                  <a:gd name="connsiteY116" fmla="*/ 5017 h 551900"/>
                  <a:gd name="connsiteX117" fmla="*/ 2999619 w 3275390"/>
                  <a:gd name="connsiteY117" fmla="*/ 5017 h 551900"/>
                  <a:gd name="connsiteX118" fmla="*/ 3021390 w 3275390"/>
                  <a:gd name="connsiteY118" fmla="*/ 5017 h 551900"/>
                  <a:gd name="connsiteX119" fmla="*/ 3077028 w 3275390"/>
                  <a:gd name="connsiteY119" fmla="*/ 2598 h 551900"/>
                  <a:gd name="connsiteX120" fmla="*/ 3118152 w 3275390"/>
                  <a:gd name="connsiteY120" fmla="*/ 2598 h 551900"/>
                  <a:gd name="connsiteX121" fmla="*/ 3161695 w 3275390"/>
                  <a:gd name="connsiteY121" fmla="*/ 2598 h 551900"/>
                  <a:gd name="connsiteX122" fmla="*/ 3197981 w 3275390"/>
                  <a:gd name="connsiteY122" fmla="*/ 179 h 551900"/>
                  <a:gd name="connsiteX123" fmla="*/ 3241523 w 3275390"/>
                  <a:gd name="connsiteY123" fmla="*/ 179 h 551900"/>
                  <a:gd name="connsiteX124" fmla="*/ 3275390 w 3275390"/>
                  <a:gd name="connsiteY124" fmla="*/ 179 h 55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275390" h="551900">
                    <a:moveTo>
                      <a:pt x="0" y="549302"/>
                    </a:moveTo>
                    <a:lnTo>
                      <a:pt x="65314" y="551721"/>
                    </a:lnTo>
                    <a:cubicBezTo>
                      <a:pt x="81844" y="552124"/>
                      <a:pt x="99181" y="551721"/>
                      <a:pt x="99181" y="551721"/>
                    </a:cubicBezTo>
                    <a:lnTo>
                      <a:pt x="130628" y="551721"/>
                    </a:lnTo>
                    <a:lnTo>
                      <a:pt x="181428" y="551721"/>
                    </a:lnTo>
                    <a:lnTo>
                      <a:pt x="246742" y="551721"/>
                    </a:lnTo>
                    <a:lnTo>
                      <a:pt x="285447" y="551721"/>
                    </a:lnTo>
                    <a:lnTo>
                      <a:pt x="319314" y="551721"/>
                    </a:lnTo>
                    <a:lnTo>
                      <a:pt x="355600" y="551721"/>
                    </a:lnTo>
                    <a:lnTo>
                      <a:pt x="411238" y="551721"/>
                    </a:lnTo>
                    <a:cubicBezTo>
                      <a:pt x="426559" y="551318"/>
                      <a:pt x="440266" y="551318"/>
                      <a:pt x="447523" y="549302"/>
                    </a:cubicBezTo>
                    <a:cubicBezTo>
                      <a:pt x="454780" y="547286"/>
                      <a:pt x="453571" y="543255"/>
                      <a:pt x="454781" y="539626"/>
                    </a:cubicBezTo>
                    <a:cubicBezTo>
                      <a:pt x="455991" y="535997"/>
                      <a:pt x="454378" y="530756"/>
                      <a:pt x="454781" y="527531"/>
                    </a:cubicBezTo>
                    <a:cubicBezTo>
                      <a:pt x="455184" y="524306"/>
                      <a:pt x="455587" y="522693"/>
                      <a:pt x="457200" y="520274"/>
                    </a:cubicBezTo>
                    <a:cubicBezTo>
                      <a:pt x="458813" y="517855"/>
                      <a:pt x="458006" y="515033"/>
                      <a:pt x="464457" y="513017"/>
                    </a:cubicBezTo>
                    <a:cubicBezTo>
                      <a:pt x="470908" y="511001"/>
                      <a:pt x="486228" y="508582"/>
                      <a:pt x="495904" y="508179"/>
                    </a:cubicBezTo>
                    <a:cubicBezTo>
                      <a:pt x="505580" y="507776"/>
                      <a:pt x="512838" y="510195"/>
                      <a:pt x="522514" y="510598"/>
                    </a:cubicBezTo>
                    <a:cubicBezTo>
                      <a:pt x="532190" y="511001"/>
                      <a:pt x="553961" y="510598"/>
                      <a:pt x="553961" y="510598"/>
                    </a:cubicBezTo>
                    <a:lnTo>
                      <a:pt x="604761" y="510598"/>
                    </a:lnTo>
                    <a:lnTo>
                      <a:pt x="631371" y="510598"/>
                    </a:lnTo>
                    <a:lnTo>
                      <a:pt x="687009" y="510598"/>
                    </a:lnTo>
                    <a:cubicBezTo>
                      <a:pt x="698298" y="510598"/>
                      <a:pt x="695879" y="515033"/>
                      <a:pt x="699104" y="510598"/>
                    </a:cubicBezTo>
                    <a:cubicBezTo>
                      <a:pt x="702329" y="506163"/>
                      <a:pt x="693056" y="492858"/>
                      <a:pt x="706361" y="483988"/>
                    </a:cubicBezTo>
                    <a:cubicBezTo>
                      <a:pt x="719666" y="475118"/>
                      <a:pt x="761193" y="462620"/>
                      <a:pt x="778933" y="457379"/>
                    </a:cubicBezTo>
                    <a:cubicBezTo>
                      <a:pt x="796673" y="452138"/>
                      <a:pt x="804737" y="453347"/>
                      <a:pt x="812800" y="452541"/>
                    </a:cubicBezTo>
                    <a:cubicBezTo>
                      <a:pt x="820863" y="451735"/>
                      <a:pt x="827314" y="452541"/>
                      <a:pt x="827314" y="452541"/>
                    </a:cubicBezTo>
                    <a:cubicBezTo>
                      <a:pt x="832152" y="452541"/>
                      <a:pt x="832958" y="458589"/>
                      <a:pt x="841828" y="452541"/>
                    </a:cubicBezTo>
                    <a:cubicBezTo>
                      <a:pt x="850698" y="446493"/>
                      <a:pt x="867631" y="422706"/>
                      <a:pt x="880533" y="416255"/>
                    </a:cubicBezTo>
                    <a:cubicBezTo>
                      <a:pt x="893435" y="409804"/>
                      <a:pt x="911578" y="419077"/>
                      <a:pt x="919238" y="413836"/>
                    </a:cubicBezTo>
                    <a:cubicBezTo>
                      <a:pt x="926898" y="408595"/>
                      <a:pt x="925286" y="390855"/>
                      <a:pt x="926495" y="384807"/>
                    </a:cubicBezTo>
                    <a:cubicBezTo>
                      <a:pt x="927704" y="378759"/>
                      <a:pt x="920851" y="379566"/>
                      <a:pt x="926495" y="377550"/>
                    </a:cubicBezTo>
                    <a:cubicBezTo>
                      <a:pt x="932139" y="375534"/>
                      <a:pt x="949476" y="373518"/>
                      <a:pt x="960361" y="372712"/>
                    </a:cubicBezTo>
                    <a:cubicBezTo>
                      <a:pt x="971246" y="371906"/>
                      <a:pt x="991809" y="372712"/>
                      <a:pt x="991809" y="372712"/>
                    </a:cubicBezTo>
                    <a:lnTo>
                      <a:pt x="1006323" y="372712"/>
                    </a:lnTo>
                    <a:lnTo>
                      <a:pt x="1020838" y="372712"/>
                    </a:lnTo>
                    <a:cubicBezTo>
                      <a:pt x="1025273" y="372712"/>
                      <a:pt x="1030917" y="375937"/>
                      <a:pt x="1032933" y="372712"/>
                    </a:cubicBezTo>
                    <a:cubicBezTo>
                      <a:pt x="1034949" y="369487"/>
                      <a:pt x="1032933" y="353360"/>
                      <a:pt x="1032933" y="353360"/>
                    </a:cubicBezTo>
                    <a:cubicBezTo>
                      <a:pt x="1032933" y="348119"/>
                      <a:pt x="1032530" y="345699"/>
                      <a:pt x="1032933" y="341264"/>
                    </a:cubicBezTo>
                    <a:cubicBezTo>
                      <a:pt x="1033336" y="336829"/>
                      <a:pt x="1025676" y="329572"/>
                      <a:pt x="1035352" y="326750"/>
                    </a:cubicBezTo>
                    <a:cubicBezTo>
                      <a:pt x="1045028" y="323928"/>
                      <a:pt x="1077685" y="325137"/>
                      <a:pt x="1090990" y="324331"/>
                    </a:cubicBezTo>
                    <a:cubicBezTo>
                      <a:pt x="1104295" y="323525"/>
                      <a:pt x="1110343" y="323525"/>
                      <a:pt x="1115181" y="321912"/>
                    </a:cubicBezTo>
                    <a:cubicBezTo>
                      <a:pt x="1120019" y="320299"/>
                      <a:pt x="1119616" y="318283"/>
                      <a:pt x="1120019" y="314655"/>
                    </a:cubicBezTo>
                    <a:cubicBezTo>
                      <a:pt x="1120422" y="311027"/>
                      <a:pt x="1118003" y="304979"/>
                      <a:pt x="1117600" y="300141"/>
                    </a:cubicBezTo>
                    <a:cubicBezTo>
                      <a:pt x="1117197" y="295303"/>
                      <a:pt x="1115584" y="289255"/>
                      <a:pt x="1117600" y="285626"/>
                    </a:cubicBezTo>
                    <a:cubicBezTo>
                      <a:pt x="1119616" y="281997"/>
                      <a:pt x="1126067" y="282804"/>
                      <a:pt x="1129695" y="278369"/>
                    </a:cubicBezTo>
                    <a:cubicBezTo>
                      <a:pt x="1133323" y="273934"/>
                      <a:pt x="1118003" y="262242"/>
                      <a:pt x="1139371" y="259017"/>
                    </a:cubicBezTo>
                    <a:cubicBezTo>
                      <a:pt x="1160739" y="255792"/>
                      <a:pt x="1257904" y="259017"/>
                      <a:pt x="1257904" y="259017"/>
                    </a:cubicBezTo>
                    <a:lnTo>
                      <a:pt x="1294190" y="259017"/>
                    </a:lnTo>
                    <a:cubicBezTo>
                      <a:pt x="1305076" y="259017"/>
                      <a:pt x="1312333" y="259420"/>
                      <a:pt x="1323219" y="259017"/>
                    </a:cubicBezTo>
                    <a:cubicBezTo>
                      <a:pt x="1334105" y="258614"/>
                      <a:pt x="1351037" y="257001"/>
                      <a:pt x="1359504" y="256598"/>
                    </a:cubicBezTo>
                    <a:cubicBezTo>
                      <a:pt x="1367971" y="256195"/>
                      <a:pt x="1374019" y="256598"/>
                      <a:pt x="1374019" y="256598"/>
                    </a:cubicBezTo>
                    <a:cubicBezTo>
                      <a:pt x="1379260" y="256598"/>
                      <a:pt x="1388130" y="259420"/>
                      <a:pt x="1390952" y="256598"/>
                    </a:cubicBezTo>
                    <a:cubicBezTo>
                      <a:pt x="1393774" y="253776"/>
                      <a:pt x="1390146" y="244502"/>
                      <a:pt x="1390952" y="239664"/>
                    </a:cubicBezTo>
                    <a:cubicBezTo>
                      <a:pt x="1391758" y="234826"/>
                      <a:pt x="1394581" y="230391"/>
                      <a:pt x="1395790" y="227569"/>
                    </a:cubicBezTo>
                    <a:cubicBezTo>
                      <a:pt x="1396999" y="224747"/>
                      <a:pt x="1391758" y="223940"/>
                      <a:pt x="1398209" y="222731"/>
                    </a:cubicBezTo>
                    <a:cubicBezTo>
                      <a:pt x="1404660" y="221521"/>
                      <a:pt x="1422803" y="220715"/>
                      <a:pt x="1434495" y="220312"/>
                    </a:cubicBezTo>
                    <a:cubicBezTo>
                      <a:pt x="1446187" y="219909"/>
                      <a:pt x="1468361" y="220312"/>
                      <a:pt x="1468361" y="220312"/>
                    </a:cubicBezTo>
                    <a:lnTo>
                      <a:pt x="1502228" y="220312"/>
                    </a:lnTo>
                    <a:lnTo>
                      <a:pt x="1521581" y="220312"/>
                    </a:lnTo>
                    <a:lnTo>
                      <a:pt x="1550609" y="220312"/>
                    </a:lnTo>
                    <a:lnTo>
                      <a:pt x="1572381" y="220312"/>
                    </a:lnTo>
                    <a:lnTo>
                      <a:pt x="1606247" y="220312"/>
                    </a:lnTo>
                    <a:lnTo>
                      <a:pt x="1628019" y="220312"/>
                    </a:lnTo>
                    <a:cubicBezTo>
                      <a:pt x="1634470" y="220312"/>
                      <a:pt x="1639711" y="220715"/>
                      <a:pt x="1644952" y="220312"/>
                    </a:cubicBezTo>
                    <a:cubicBezTo>
                      <a:pt x="1650193" y="219909"/>
                      <a:pt x="1656644" y="218296"/>
                      <a:pt x="1659466" y="217893"/>
                    </a:cubicBezTo>
                    <a:cubicBezTo>
                      <a:pt x="1662288" y="217490"/>
                      <a:pt x="1661885" y="217893"/>
                      <a:pt x="1661885" y="217893"/>
                    </a:cubicBezTo>
                    <a:cubicBezTo>
                      <a:pt x="1665110" y="217893"/>
                      <a:pt x="1675190" y="222328"/>
                      <a:pt x="1678819" y="217893"/>
                    </a:cubicBezTo>
                    <a:cubicBezTo>
                      <a:pt x="1682448" y="213458"/>
                      <a:pt x="1682448" y="197734"/>
                      <a:pt x="1683657" y="191283"/>
                    </a:cubicBezTo>
                    <a:cubicBezTo>
                      <a:pt x="1684867" y="184832"/>
                      <a:pt x="1685270" y="183623"/>
                      <a:pt x="1686076" y="179188"/>
                    </a:cubicBezTo>
                    <a:cubicBezTo>
                      <a:pt x="1686882" y="174753"/>
                      <a:pt x="1683254" y="167899"/>
                      <a:pt x="1688495" y="164674"/>
                    </a:cubicBezTo>
                    <a:cubicBezTo>
                      <a:pt x="1693736" y="161449"/>
                      <a:pt x="1709056" y="160642"/>
                      <a:pt x="1717523" y="159836"/>
                    </a:cubicBezTo>
                    <a:cubicBezTo>
                      <a:pt x="1725990" y="159030"/>
                      <a:pt x="1739295" y="159836"/>
                      <a:pt x="1739295" y="159836"/>
                    </a:cubicBezTo>
                    <a:lnTo>
                      <a:pt x="1780419" y="159836"/>
                    </a:lnTo>
                    <a:lnTo>
                      <a:pt x="1797352" y="159836"/>
                    </a:lnTo>
                    <a:lnTo>
                      <a:pt x="1828800" y="159836"/>
                    </a:lnTo>
                    <a:cubicBezTo>
                      <a:pt x="1840895" y="159836"/>
                      <a:pt x="1857022" y="160239"/>
                      <a:pt x="1869923" y="159836"/>
                    </a:cubicBezTo>
                    <a:cubicBezTo>
                      <a:pt x="1882825" y="159433"/>
                      <a:pt x="1892098" y="157014"/>
                      <a:pt x="1906209" y="157417"/>
                    </a:cubicBezTo>
                    <a:cubicBezTo>
                      <a:pt x="1920320" y="157820"/>
                      <a:pt x="1940076" y="161449"/>
                      <a:pt x="1954590" y="162255"/>
                    </a:cubicBezTo>
                    <a:cubicBezTo>
                      <a:pt x="1969104" y="163061"/>
                      <a:pt x="1981200" y="162658"/>
                      <a:pt x="1993295" y="162255"/>
                    </a:cubicBezTo>
                    <a:cubicBezTo>
                      <a:pt x="2005390" y="161852"/>
                      <a:pt x="2017082" y="159836"/>
                      <a:pt x="2027161" y="159836"/>
                    </a:cubicBezTo>
                    <a:cubicBezTo>
                      <a:pt x="2037240" y="159836"/>
                      <a:pt x="2046514" y="162255"/>
                      <a:pt x="2053771" y="162255"/>
                    </a:cubicBezTo>
                    <a:cubicBezTo>
                      <a:pt x="2061028" y="162255"/>
                      <a:pt x="2062641" y="160239"/>
                      <a:pt x="2070704" y="159836"/>
                    </a:cubicBezTo>
                    <a:cubicBezTo>
                      <a:pt x="2078767" y="159433"/>
                      <a:pt x="2102152" y="159836"/>
                      <a:pt x="2102152" y="159836"/>
                    </a:cubicBezTo>
                    <a:lnTo>
                      <a:pt x="2138438" y="159836"/>
                    </a:lnTo>
                    <a:lnTo>
                      <a:pt x="2184400" y="159836"/>
                    </a:lnTo>
                    <a:cubicBezTo>
                      <a:pt x="2194076" y="159836"/>
                      <a:pt x="2191657" y="160239"/>
                      <a:pt x="2196495" y="159836"/>
                    </a:cubicBezTo>
                    <a:cubicBezTo>
                      <a:pt x="2201333" y="159433"/>
                      <a:pt x="2204961" y="158223"/>
                      <a:pt x="2213428" y="157417"/>
                    </a:cubicBezTo>
                    <a:cubicBezTo>
                      <a:pt x="2221895" y="156611"/>
                      <a:pt x="2238425" y="155401"/>
                      <a:pt x="2247295" y="154998"/>
                    </a:cubicBezTo>
                    <a:cubicBezTo>
                      <a:pt x="2256165" y="154595"/>
                      <a:pt x="2256568" y="155401"/>
                      <a:pt x="2266647" y="154998"/>
                    </a:cubicBezTo>
                    <a:cubicBezTo>
                      <a:pt x="2276726" y="154595"/>
                      <a:pt x="2291241" y="152579"/>
                      <a:pt x="2307771" y="152579"/>
                    </a:cubicBezTo>
                    <a:cubicBezTo>
                      <a:pt x="2324301" y="152579"/>
                      <a:pt x="2351314" y="154595"/>
                      <a:pt x="2365828" y="154998"/>
                    </a:cubicBezTo>
                    <a:cubicBezTo>
                      <a:pt x="2380342" y="155401"/>
                      <a:pt x="2394857" y="154998"/>
                      <a:pt x="2394857" y="154998"/>
                    </a:cubicBezTo>
                    <a:lnTo>
                      <a:pt x="2426304" y="154998"/>
                    </a:lnTo>
                    <a:lnTo>
                      <a:pt x="2465009" y="154998"/>
                    </a:lnTo>
                    <a:lnTo>
                      <a:pt x="2501295" y="154998"/>
                    </a:lnTo>
                    <a:lnTo>
                      <a:pt x="2518228" y="154998"/>
                    </a:lnTo>
                    <a:cubicBezTo>
                      <a:pt x="2529114" y="154998"/>
                      <a:pt x="2552901" y="155401"/>
                      <a:pt x="2566609" y="154998"/>
                    </a:cubicBezTo>
                    <a:cubicBezTo>
                      <a:pt x="2580317" y="154595"/>
                      <a:pt x="2600476" y="152579"/>
                      <a:pt x="2600476" y="152579"/>
                    </a:cubicBezTo>
                    <a:cubicBezTo>
                      <a:pt x="2612974" y="151773"/>
                      <a:pt x="2628295" y="150563"/>
                      <a:pt x="2641600" y="150160"/>
                    </a:cubicBezTo>
                    <a:cubicBezTo>
                      <a:pt x="2654905" y="149757"/>
                      <a:pt x="2672241" y="154595"/>
                      <a:pt x="2680304" y="150160"/>
                    </a:cubicBezTo>
                    <a:cubicBezTo>
                      <a:pt x="2688367" y="145725"/>
                      <a:pt x="2688368" y="131210"/>
                      <a:pt x="2689981" y="123550"/>
                    </a:cubicBezTo>
                    <a:cubicBezTo>
                      <a:pt x="2691594" y="115890"/>
                      <a:pt x="2689981" y="104198"/>
                      <a:pt x="2689981" y="104198"/>
                    </a:cubicBezTo>
                    <a:cubicBezTo>
                      <a:pt x="2689981" y="98554"/>
                      <a:pt x="2683530" y="92505"/>
                      <a:pt x="2689981" y="89683"/>
                    </a:cubicBezTo>
                    <a:cubicBezTo>
                      <a:pt x="2696432" y="86861"/>
                      <a:pt x="2718203" y="87667"/>
                      <a:pt x="2728685" y="87264"/>
                    </a:cubicBezTo>
                    <a:cubicBezTo>
                      <a:pt x="2739167" y="86861"/>
                      <a:pt x="2745619" y="87667"/>
                      <a:pt x="2752876" y="87264"/>
                    </a:cubicBezTo>
                    <a:cubicBezTo>
                      <a:pt x="2760133" y="86861"/>
                      <a:pt x="2766987" y="85248"/>
                      <a:pt x="2772228" y="84845"/>
                    </a:cubicBezTo>
                    <a:cubicBezTo>
                      <a:pt x="2777469" y="84442"/>
                      <a:pt x="2784323" y="84845"/>
                      <a:pt x="2784323" y="84845"/>
                    </a:cubicBezTo>
                    <a:cubicBezTo>
                      <a:pt x="2789564" y="84845"/>
                      <a:pt x="2799241" y="90086"/>
                      <a:pt x="2803676" y="84845"/>
                    </a:cubicBezTo>
                    <a:cubicBezTo>
                      <a:pt x="2808111" y="79604"/>
                      <a:pt x="2810127" y="61058"/>
                      <a:pt x="2810933" y="53398"/>
                    </a:cubicBezTo>
                    <a:cubicBezTo>
                      <a:pt x="2811739" y="45738"/>
                      <a:pt x="2808917" y="43721"/>
                      <a:pt x="2808514" y="38883"/>
                    </a:cubicBezTo>
                    <a:cubicBezTo>
                      <a:pt x="2808111" y="34045"/>
                      <a:pt x="2808514" y="24369"/>
                      <a:pt x="2808514" y="24369"/>
                    </a:cubicBezTo>
                    <a:cubicBezTo>
                      <a:pt x="2808514" y="19934"/>
                      <a:pt x="2806901" y="14693"/>
                      <a:pt x="2808514" y="12274"/>
                    </a:cubicBezTo>
                    <a:cubicBezTo>
                      <a:pt x="2810127" y="9855"/>
                      <a:pt x="2808917" y="10661"/>
                      <a:pt x="2818190" y="9855"/>
                    </a:cubicBezTo>
                    <a:cubicBezTo>
                      <a:pt x="2827463" y="9049"/>
                      <a:pt x="2851250" y="7839"/>
                      <a:pt x="2864152" y="7436"/>
                    </a:cubicBezTo>
                    <a:cubicBezTo>
                      <a:pt x="2877054" y="7033"/>
                      <a:pt x="2883505" y="7839"/>
                      <a:pt x="2895600" y="7436"/>
                    </a:cubicBezTo>
                    <a:cubicBezTo>
                      <a:pt x="2907695" y="7033"/>
                      <a:pt x="2924628" y="5420"/>
                      <a:pt x="2936723" y="5017"/>
                    </a:cubicBezTo>
                    <a:cubicBezTo>
                      <a:pt x="2948818" y="4614"/>
                      <a:pt x="2968171" y="5017"/>
                      <a:pt x="2968171" y="5017"/>
                    </a:cubicBezTo>
                    <a:lnTo>
                      <a:pt x="2999619" y="5017"/>
                    </a:lnTo>
                    <a:cubicBezTo>
                      <a:pt x="3008489" y="5017"/>
                      <a:pt x="3008489" y="5420"/>
                      <a:pt x="3021390" y="5017"/>
                    </a:cubicBezTo>
                    <a:cubicBezTo>
                      <a:pt x="3034292" y="4614"/>
                      <a:pt x="3060901" y="3001"/>
                      <a:pt x="3077028" y="2598"/>
                    </a:cubicBezTo>
                    <a:cubicBezTo>
                      <a:pt x="3093155" y="2195"/>
                      <a:pt x="3118152" y="2598"/>
                      <a:pt x="3118152" y="2598"/>
                    </a:cubicBezTo>
                    <a:cubicBezTo>
                      <a:pt x="3132263" y="2598"/>
                      <a:pt x="3148390" y="3001"/>
                      <a:pt x="3161695" y="2598"/>
                    </a:cubicBezTo>
                    <a:cubicBezTo>
                      <a:pt x="3175000" y="2195"/>
                      <a:pt x="3184676" y="582"/>
                      <a:pt x="3197981" y="179"/>
                    </a:cubicBezTo>
                    <a:cubicBezTo>
                      <a:pt x="3211286" y="-224"/>
                      <a:pt x="3241523" y="179"/>
                      <a:pt x="3241523" y="179"/>
                    </a:cubicBezTo>
                    <a:lnTo>
                      <a:pt x="3275390" y="179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>
                <a:off x="8068021" y="3465841"/>
                <a:ext cx="1010374" cy="174799"/>
              </a:xfrm>
              <a:custGeom>
                <a:avLst/>
                <a:gdLst>
                  <a:gd name="connsiteX0" fmla="*/ 0 w 1013581"/>
                  <a:gd name="connsiteY0" fmla="*/ 171932 h 174530"/>
                  <a:gd name="connsiteX1" fmla="*/ 55638 w 1013581"/>
                  <a:gd name="connsiteY1" fmla="*/ 171932 h 174530"/>
                  <a:gd name="connsiteX2" fmla="*/ 130628 w 1013581"/>
                  <a:gd name="connsiteY2" fmla="*/ 171932 h 174530"/>
                  <a:gd name="connsiteX3" fmla="*/ 193524 w 1013581"/>
                  <a:gd name="connsiteY3" fmla="*/ 171932 h 174530"/>
                  <a:gd name="connsiteX4" fmla="*/ 261257 w 1013581"/>
                  <a:gd name="connsiteY4" fmla="*/ 174351 h 174530"/>
                  <a:gd name="connsiteX5" fmla="*/ 331409 w 1013581"/>
                  <a:gd name="connsiteY5" fmla="*/ 174351 h 174530"/>
                  <a:gd name="connsiteX6" fmla="*/ 367695 w 1013581"/>
                  <a:gd name="connsiteY6" fmla="*/ 174351 h 174530"/>
                  <a:gd name="connsiteX7" fmla="*/ 435428 w 1013581"/>
                  <a:gd name="connsiteY7" fmla="*/ 171932 h 174530"/>
                  <a:gd name="connsiteX8" fmla="*/ 483809 w 1013581"/>
                  <a:gd name="connsiteY8" fmla="*/ 171932 h 174530"/>
                  <a:gd name="connsiteX9" fmla="*/ 553962 w 1013581"/>
                  <a:gd name="connsiteY9" fmla="*/ 169513 h 174530"/>
                  <a:gd name="connsiteX10" fmla="*/ 641047 w 1013581"/>
                  <a:gd name="connsiteY10" fmla="*/ 171932 h 174530"/>
                  <a:gd name="connsiteX11" fmla="*/ 667657 w 1013581"/>
                  <a:gd name="connsiteY11" fmla="*/ 169513 h 174530"/>
                  <a:gd name="connsiteX12" fmla="*/ 694266 w 1013581"/>
                  <a:gd name="connsiteY12" fmla="*/ 169513 h 174530"/>
                  <a:gd name="connsiteX13" fmla="*/ 701524 w 1013581"/>
                  <a:gd name="connsiteY13" fmla="*/ 128389 h 174530"/>
                  <a:gd name="connsiteX14" fmla="*/ 699105 w 1013581"/>
                  <a:gd name="connsiteY14" fmla="*/ 113874 h 174530"/>
                  <a:gd name="connsiteX15" fmla="*/ 699105 w 1013581"/>
                  <a:gd name="connsiteY15" fmla="*/ 87265 h 174530"/>
                  <a:gd name="connsiteX16" fmla="*/ 701524 w 1013581"/>
                  <a:gd name="connsiteY16" fmla="*/ 77589 h 174530"/>
                  <a:gd name="connsiteX17" fmla="*/ 703943 w 1013581"/>
                  <a:gd name="connsiteY17" fmla="*/ 60655 h 174530"/>
                  <a:gd name="connsiteX18" fmla="*/ 703943 w 1013581"/>
                  <a:gd name="connsiteY18" fmla="*/ 50979 h 174530"/>
                  <a:gd name="connsiteX19" fmla="*/ 703943 w 1013581"/>
                  <a:gd name="connsiteY19" fmla="*/ 41303 h 174530"/>
                  <a:gd name="connsiteX20" fmla="*/ 706362 w 1013581"/>
                  <a:gd name="connsiteY20" fmla="*/ 26789 h 174530"/>
                  <a:gd name="connsiteX21" fmla="*/ 706362 w 1013581"/>
                  <a:gd name="connsiteY21" fmla="*/ 19532 h 174530"/>
                  <a:gd name="connsiteX22" fmla="*/ 708781 w 1013581"/>
                  <a:gd name="connsiteY22" fmla="*/ 7436 h 174530"/>
                  <a:gd name="connsiteX23" fmla="*/ 737809 w 1013581"/>
                  <a:gd name="connsiteY23" fmla="*/ 2598 h 174530"/>
                  <a:gd name="connsiteX24" fmla="*/ 783771 w 1013581"/>
                  <a:gd name="connsiteY24" fmla="*/ 2598 h 174530"/>
                  <a:gd name="connsiteX25" fmla="*/ 812800 w 1013581"/>
                  <a:gd name="connsiteY25" fmla="*/ 2598 h 174530"/>
                  <a:gd name="connsiteX26" fmla="*/ 851505 w 1013581"/>
                  <a:gd name="connsiteY26" fmla="*/ 2598 h 174530"/>
                  <a:gd name="connsiteX27" fmla="*/ 875695 w 1013581"/>
                  <a:gd name="connsiteY27" fmla="*/ 2598 h 174530"/>
                  <a:gd name="connsiteX28" fmla="*/ 909562 w 1013581"/>
                  <a:gd name="connsiteY28" fmla="*/ 179 h 174530"/>
                  <a:gd name="connsiteX29" fmla="*/ 950686 w 1013581"/>
                  <a:gd name="connsiteY29" fmla="*/ 179 h 174530"/>
                  <a:gd name="connsiteX30" fmla="*/ 970038 w 1013581"/>
                  <a:gd name="connsiteY30" fmla="*/ 179 h 174530"/>
                  <a:gd name="connsiteX31" fmla="*/ 1003905 w 1013581"/>
                  <a:gd name="connsiteY31" fmla="*/ 179 h 174530"/>
                  <a:gd name="connsiteX32" fmla="*/ 1006324 w 1013581"/>
                  <a:gd name="connsiteY32" fmla="*/ 179 h 174530"/>
                  <a:gd name="connsiteX33" fmla="*/ 1006324 w 1013581"/>
                  <a:gd name="connsiteY33" fmla="*/ 179 h 174530"/>
                  <a:gd name="connsiteX34" fmla="*/ 1013581 w 1013581"/>
                  <a:gd name="connsiteY34" fmla="*/ 179 h 17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13581" h="174530">
                    <a:moveTo>
                      <a:pt x="0" y="171932"/>
                    </a:moveTo>
                    <a:lnTo>
                      <a:pt x="55638" y="171932"/>
                    </a:lnTo>
                    <a:lnTo>
                      <a:pt x="130628" y="171932"/>
                    </a:lnTo>
                    <a:lnTo>
                      <a:pt x="193524" y="171932"/>
                    </a:lnTo>
                    <a:cubicBezTo>
                      <a:pt x="215295" y="172335"/>
                      <a:pt x="238276" y="173948"/>
                      <a:pt x="261257" y="174351"/>
                    </a:cubicBezTo>
                    <a:cubicBezTo>
                      <a:pt x="284238" y="174754"/>
                      <a:pt x="331409" y="174351"/>
                      <a:pt x="331409" y="174351"/>
                    </a:cubicBezTo>
                    <a:cubicBezTo>
                      <a:pt x="349149" y="174351"/>
                      <a:pt x="350359" y="174754"/>
                      <a:pt x="367695" y="174351"/>
                    </a:cubicBezTo>
                    <a:cubicBezTo>
                      <a:pt x="385031" y="173948"/>
                      <a:pt x="416076" y="172335"/>
                      <a:pt x="435428" y="171932"/>
                    </a:cubicBezTo>
                    <a:cubicBezTo>
                      <a:pt x="454780" y="171529"/>
                      <a:pt x="464053" y="172335"/>
                      <a:pt x="483809" y="171932"/>
                    </a:cubicBezTo>
                    <a:cubicBezTo>
                      <a:pt x="503565" y="171529"/>
                      <a:pt x="527756" y="169513"/>
                      <a:pt x="553962" y="169513"/>
                    </a:cubicBezTo>
                    <a:cubicBezTo>
                      <a:pt x="580168" y="169513"/>
                      <a:pt x="622098" y="171932"/>
                      <a:pt x="641047" y="171932"/>
                    </a:cubicBezTo>
                    <a:cubicBezTo>
                      <a:pt x="659996" y="171932"/>
                      <a:pt x="658787" y="169916"/>
                      <a:pt x="667657" y="169513"/>
                    </a:cubicBezTo>
                    <a:cubicBezTo>
                      <a:pt x="676527" y="169110"/>
                      <a:pt x="688622" y="176367"/>
                      <a:pt x="694266" y="169513"/>
                    </a:cubicBezTo>
                    <a:cubicBezTo>
                      <a:pt x="699910" y="162659"/>
                      <a:pt x="700718" y="137662"/>
                      <a:pt x="701524" y="128389"/>
                    </a:cubicBezTo>
                    <a:cubicBezTo>
                      <a:pt x="702330" y="119116"/>
                      <a:pt x="699508" y="120728"/>
                      <a:pt x="699105" y="113874"/>
                    </a:cubicBezTo>
                    <a:cubicBezTo>
                      <a:pt x="698702" y="107020"/>
                      <a:pt x="698702" y="93312"/>
                      <a:pt x="699105" y="87265"/>
                    </a:cubicBezTo>
                    <a:cubicBezTo>
                      <a:pt x="699508" y="81218"/>
                      <a:pt x="700718" y="82024"/>
                      <a:pt x="701524" y="77589"/>
                    </a:cubicBezTo>
                    <a:cubicBezTo>
                      <a:pt x="702330" y="73154"/>
                      <a:pt x="703540" y="65090"/>
                      <a:pt x="703943" y="60655"/>
                    </a:cubicBezTo>
                    <a:cubicBezTo>
                      <a:pt x="704346" y="56220"/>
                      <a:pt x="703943" y="50979"/>
                      <a:pt x="703943" y="50979"/>
                    </a:cubicBezTo>
                    <a:cubicBezTo>
                      <a:pt x="703943" y="47754"/>
                      <a:pt x="703540" y="45335"/>
                      <a:pt x="703943" y="41303"/>
                    </a:cubicBezTo>
                    <a:cubicBezTo>
                      <a:pt x="704346" y="37271"/>
                      <a:pt x="705959" y="30417"/>
                      <a:pt x="706362" y="26789"/>
                    </a:cubicBezTo>
                    <a:cubicBezTo>
                      <a:pt x="706765" y="23161"/>
                      <a:pt x="705959" y="22757"/>
                      <a:pt x="706362" y="19532"/>
                    </a:cubicBezTo>
                    <a:cubicBezTo>
                      <a:pt x="706765" y="16307"/>
                      <a:pt x="703540" y="10258"/>
                      <a:pt x="708781" y="7436"/>
                    </a:cubicBezTo>
                    <a:cubicBezTo>
                      <a:pt x="714022" y="4614"/>
                      <a:pt x="725311" y="3404"/>
                      <a:pt x="737809" y="2598"/>
                    </a:cubicBezTo>
                    <a:cubicBezTo>
                      <a:pt x="750307" y="1792"/>
                      <a:pt x="783771" y="2598"/>
                      <a:pt x="783771" y="2598"/>
                    </a:cubicBezTo>
                    <a:lnTo>
                      <a:pt x="812800" y="2598"/>
                    </a:lnTo>
                    <a:lnTo>
                      <a:pt x="851505" y="2598"/>
                    </a:lnTo>
                    <a:cubicBezTo>
                      <a:pt x="861987" y="2598"/>
                      <a:pt x="866019" y="3001"/>
                      <a:pt x="875695" y="2598"/>
                    </a:cubicBezTo>
                    <a:cubicBezTo>
                      <a:pt x="885371" y="2195"/>
                      <a:pt x="897064" y="582"/>
                      <a:pt x="909562" y="179"/>
                    </a:cubicBezTo>
                    <a:cubicBezTo>
                      <a:pt x="922060" y="-224"/>
                      <a:pt x="950686" y="179"/>
                      <a:pt x="950686" y="179"/>
                    </a:cubicBezTo>
                    <a:lnTo>
                      <a:pt x="970038" y="179"/>
                    </a:lnTo>
                    <a:lnTo>
                      <a:pt x="1003905" y="179"/>
                    </a:lnTo>
                    <a:lnTo>
                      <a:pt x="1006324" y="179"/>
                    </a:lnTo>
                    <a:lnTo>
                      <a:pt x="1006324" y="179"/>
                    </a:lnTo>
                    <a:lnTo>
                      <a:pt x="1013581" y="179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9" name="Group 154"/>
          <p:cNvGrpSpPr>
            <a:grpSpLocks/>
          </p:cNvGrpSpPr>
          <p:nvPr/>
        </p:nvGrpSpPr>
        <p:grpSpPr bwMode="auto">
          <a:xfrm>
            <a:off x="457200" y="2019300"/>
            <a:ext cx="2489200" cy="3416300"/>
            <a:chOff x="19610" y="1009090"/>
            <a:chExt cx="9079146" cy="5053573"/>
          </a:xfrm>
        </p:grpSpPr>
        <p:sp>
          <p:nvSpPr>
            <p:cNvPr id="169" name="Rectangle 168"/>
            <p:cNvSpPr/>
            <p:nvPr/>
          </p:nvSpPr>
          <p:spPr bwMode="auto">
            <a:xfrm>
              <a:off x="19610" y="1009090"/>
              <a:ext cx="9079146" cy="5053573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47625" y="2564430"/>
              <a:ext cx="9043988" cy="3498233"/>
              <a:chOff x="47625" y="2564430"/>
              <a:chExt cx="9043988" cy="3498233"/>
            </a:xfrm>
          </p:grpSpPr>
          <p:sp>
            <p:nvSpPr>
              <p:cNvPr id="198" name="Freeform 197"/>
              <p:cNvSpPr/>
              <p:nvPr/>
            </p:nvSpPr>
            <p:spPr bwMode="auto">
              <a:xfrm>
                <a:off x="1397694" y="4771090"/>
                <a:ext cx="115805" cy="65753"/>
              </a:xfrm>
              <a:custGeom>
                <a:avLst/>
                <a:gdLst>
                  <a:gd name="connsiteX0" fmla="*/ 0 w 116681"/>
                  <a:gd name="connsiteY0" fmla="*/ 66851 h 66851"/>
                  <a:gd name="connsiteX1" fmla="*/ 16668 w 116681"/>
                  <a:gd name="connsiteY1" fmla="*/ 19226 h 66851"/>
                  <a:gd name="connsiteX2" fmla="*/ 28575 w 116681"/>
                  <a:gd name="connsiteY2" fmla="*/ 14464 h 66851"/>
                  <a:gd name="connsiteX3" fmla="*/ 33337 w 116681"/>
                  <a:gd name="connsiteY3" fmla="*/ 14464 h 66851"/>
                  <a:gd name="connsiteX4" fmla="*/ 54768 w 116681"/>
                  <a:gd name="connsiteY4" fmla="*/ 12083 h 66851"/>
                  <a:gd name="connsiteX5" fmla="*/ 57150 w 116681"/>
                  <a:gd name="connsiteY5" fmla="*/ 9701 h 66851"/>
                  <a:gd name="connsiteX6" fmla="*/ 57150 w 116681"/>
                  <a:gd name="connsiteY6" fmla="*/ 4939 h 66851"/>
                  <a:gd name="connsiteX7" fmla="*/ 59531 w 116681"/>
                  <a:gd name="connsiteY7" fmla="*/ 2558 h 66851"/>
                  <a:gd name="connsiteX8" fmla="*/ 66675 w 116681"/>
                  <a:gd name="connsiteY8" fmla="*/ 176 h 66851"/>
                  <a:gd name="connsiteX9" fmla="*/ 78581 w 116681"/>
                  <a:gd name="connsiteY9" fmla="*/ 176 h 66851"/>
                  <a:gd name="connsiteX10" fmla="*/ 92868 w 116681"/>
                  <a:gd name="connsiteY10" fmla="*/ 176 h 66851"/>
                  <a:gd name="connsiteX11" fmla="*/ 104775 w 116681"/>
                  <a:gd name="connsiteY11" fmla="*/ 176 h 66851"/>
                  <a:gd name="connsiteX12" fmla="*/ 116681 w 116681"/>
                  <a:gd name="connsiteY12" fmla="*/ 176 h 66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6681" h="66851">
                    <a:moveTo>
                      <a:pt x="0" y="66851"/>
                    </a:moveTo>
                    <a:cubicBezTo>
                      <a:pt x="5953" y="47404"/>
                      <a:pt x="11906" y="27957"/>
                      <a:pt x="16668" y="19226"/>
                    </a:cubicBezTo>
                    <a:cubicBezTo>
                      <a:pt x="21430" y="10495"/>
                      <a:pt x="25797" y="15258"/>
                      <a:pt x="28575" y="14464"/>
                    </a:cubicBezTo>
                    <a:cubicBezTo>
                      <a:pt x="31353" y="13670"/>
                      <a:pt x="28972" y="14861"/>
                      <a:pt x="33337" y="14464"/>
                    </a:cubicBezTo>
                    <a:cubicBezTo>
                      <a:pt x="37702" y="14067"/>
                      <a:pt x="50799" y="12877"/>
                      <a:pt x="54768" y="12083"/>
                    </a:cubicBezTo>
                    <a:cubicBezTo>
                      <a:pt x="58737" y="11289"/>
                      <a:pt x="56753" y="10892"/>
                      <a:pt x="57150" y="9701"/>
                    </a:cubicBezTo>
                    <a:cubicBezTo>
                      <a:pt x="57547" y="8510"/>
                      <a:pt x="56753" y="6129"/>
                      <a:pt x="57150" y="4939"/>
                    </a:cubicBezTo>
                    <a:cubicBezTo>
                      <a:pt x="57547" y="3748"/>
                      <a:pt x="57944" y="3352"/>
                      <a:pt x="59531" y="2558"/>
                    </a:cubicBezTo>
                    <a:cubicBezTo>
                      <a:pt x="61118" y="1764"/>
                      <a:pt x="63500" y="573"/>
                      <a:pt x="66675" y="176"/>
                    </a:cubicBezTo>
                    <a:cubicBezTo>
                      <a:pt x="69850" y="-221"/>
                      <a:pt x="78581" y="176"/>
                      <a:pt x="78581" y="176"/>
                    </a:cubicBezTo>
                    <a:lnTo>
                      <a:pt x="92868" y="176"/>
                    </a:lnTo>
                    <a:lnTo>
                      <a:pt x="104775" y="176"/>
                    </a:lnTo>
                    <a:lnTo>
                      <a:pt x="116681" y="176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 bwMode="auto">
              <a:xfrm>
                <a:off x="3597997" y="3946832"/>
                <a:ext cx="289514" cy="65753"/>
              </a:xfrm>
              <a:custGeom>
                <a:avLst/>
                <a:gdLst>
                  <a:gd name="connsiteX0" fmla="*/ 0 w 288150"/>
                  <a:gd name="connsiteY0" fmla="*/ 59531 h 64344"/>
                  <a:gd name="connsiteX1" fmla="*/ 69056 w 288150"/>
                  <a:gd name="connsiteY1" fmla="*/ 61912 h 64344"/>
                  <a:gd name="connsiteX2" fmla="*/ 92869 w 288150"/>
                  <a:gd name="connsiteY2" fmla="*/ 64293 h 64344"/>
                  <a:gd name="connsiteX3" fmla="*/ 104775 w 288150"/>
                  <a:gd name="connsiteY3" fmla="*/ 59531 h 64344"/>
                  <a:gd name="connsiteX4" fmla="*/ 107156 w 288150"/>
                  <a:gd name="connsiteY4" fmla="*/ 59531 h 64344"/>
                  <a:gd name="connsiteX5" fmla="*/ 123825 w 288150"/>
                  <a:gd name="connsiteY5" fmla="*/ 59531 h 64344"/>
                  <a:gd name="connsiteX6" fmla="*/ 140494 w 288150"/>
                  <a:gd name="connsiteY6" fmla="*/ 52387 h 64344"/>
                  <a:gd name="connsiteX7" fmla="*/ 150019 w 288150"/>
                  <a:gd name="connsiteY7" fmla="*/ 50006 h 64344"/>
                  <a:gd name="connsiteX8" fmla="*/ 164306 w 288150"/>
                  <a:gd name="connsiteY8" fmla="*/ 42862 h 64344"/>
                  <a:gd name="connsiteX9" fmla="*/ 173831 w 288150"/>
                  <a:gd name="connsiteY9" fmla="*/ 33337 h 64344"/>
                  <a:gd name="connsiteX10" fmla="*/ 180975 w 288150"/>
                  <a:gd name="connsiteY10" fmla="*/ 26193 h 64344"/>
                  <a:gd name="connsiteX11" fmla="*/ 185737 w 288150"/>
                  <a:gd name="connsiteY11" fmla="*/ 26193 h 64344"/>
                  <a:gd name="connsiteX12" fmla="*/ 195262 w 288150"/>
                  <a:gd name="connsiteY12" fmla="*/ 26193 h 64344"/>
                  <a:gd name="connsiteX13" fmla="*/ 209550 w 288150"/>
                  <a:gd name="connsiteY13" fmla="*/ 26193 h 64344"/>
                  <a:gd name="connsiteX14" fmla="*/ 219075 w 288150"/>
                  <a:gd name="connsiteY14" fmla="*/ 26193 h 64344"/>
                  <a:gd name="connsiteX15" fmla="*/ 233362 w 288150"/>
                  <a:gd name="connsiteY15" fmla="*/ 26193 h 64344"/>
                  <a:gd name="connsiteX16" fmla="*/ 252412 w 288150"/>
                  <a:gd name="connsiteY16" fmla="*/ 26193 h 64344"/>
                  <a:gd name="connsiteX17" fmla="*/ 254794 w 288150"/>
                  <a:gd name="connsiteY17" fmla="*/ 26193 h 64344"/>
                  <a:gd name="connsiteX18" fmla="*/ 266700 w 288150"/>
                  <a:gd name="connsiteY18" fmla="*/ 14287 h 64344"/>
                  <a:gd name="connsiteX19" fmla="*/ 271462 w 288150"/>
                  <a:gd name="connsiteY19" fmla="*/ 14287 h 64344"/>
                  <a:gd name="connsiteX20" fmla="*/ 285750 w 288150"/>
                  <a:gd name="connsiteY20" fmla="*/ 11906 h 64344"/>
                  <a:gd name="connsiteX21" fmla="*/ 288131 w 288150"/>
                  <a:gd name="connsiteY21" fmla="*/ 0 h 6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88150" h="64344">
                    <a:moveTo>
                      <a:pt x="0" y="59531"/>
                    </a:moveTo>
                    <a:lnTo>
                      <a:pt x="69056" y="61912"/>
                    </a:lnTo>
                    <a:cubicBezTo>
                      <a:pt x="84534" y="62706"/>
                      <a:pt x="86916" y="64690"/>
                      <a:pt x="92869" y="64293"/>
                    </a:cubicBezTo>
                    <a:cubicBezTo>
                      <a:pt x="98822" y="63896"/>
                      <a:pt x="102394" y="60325"/>
                      <a:pt x="104775" y="59531"/>
                    </a:cubicBezTo>
                    <a:cubicBezTo>
                      <a:pt x="107156" y="58737"/>
                      <a:pt x="107156" y="59531"/>
                      <a:pt x="107156" y="59531"/>
                    </a:cubicBezTo>
                    <a:cubicBezTo>
                      <a:pt x="110331" y="59531"/>
                      <a:pt x="118269" y="60722"/>
                      <a:pt x="123825" y="59531"/>
                    </a:cubicBezTo>
                    <a:cubicBezTo>
                      <a:pt x="129381" y="58340"/>
                      <a:pt x="136128" y="53974"/>
                      <a:pt x="140494" y="52387"/>
                    </a:cubicBezTo>
                    <a:cubicBezTo>
                      <a:pt x="144860" y="50800"/>
                      <a:pt x="146050" y="51593"/>
                      <a:pt x="150019" y="50006"/>
                    </a:cubicBezTo>
                    <a:cubicBezTo>
                      <a:pt x="153988" y="48419"/>
                      <a:pt x="160337" y="45640"/>
                      <a:pt x="164306" y="42862"/>
                    </a:cubicBezTo>
                    <a:cubicBezTo>
                      <a:pt x="168275" y="40084"/>
                      <a:pt x="173831" y="33337"/>
                      <a:pt x="173831" y="33337"/>
                    </a:cubicBezTo>
                    <a:cubicBezTo>
                      <a:pt x="176609" y="30559"/>
                      <a:pt x="178991" y="27384"/>
                      <a:pt x="180975" y="26193"/>
                    </a:cubicBezTo>
                    <a:cubicBezTo>
                      <a:pt x="182959" y="25002"/>
                      <a:pt x="185737" y="26193"/>
                      <a:pt x="185737" y="26193"/>
                    </a:cubicBezTo>
                    <a:lnTo>
                      <a:pt x="195262" y="26193"/>
                    </a:lnTo>
                    <a:lnTo>
                      <a:pt x="209550" y="26193"/>
                    </a:lnTo>
                    <a:lnTo>
                      <a:pt x="219075" y="26193"/>
                    </a:lnTo>
                    <a:lnTo>
                      <a:pt x="233362" y="26193"/>
                    </a:lnTo>
                    <a:lnTo>
                      <a:pt x="252412" y="26193"/>
                    </a:lnTo>
                    <a:cubicBezTo>
                      <a:pt x="255984" y="26193"/>
                      <a:pt x="252413" y="28177"/>
                      <a:pt x="254794" y="26193"/>
                    </a:cubicBezTo>
                    <a:cubicBezTo>
                      <a:pt x="257175" y="24209"/>
                      <a:pt x="263922" y="16271"/>
                      <a:pt x="266700" y="14287"/>
                    </a:cubicBezTo>
                    <a:cubicBezTo>
                      <a:pt x="269478" y="12303"/>
                      <a:pt x="268287" y="14684"/>
                      <a:pt x="271462" y="14287"/>
                    </a:cubicBezTo>
                    <a:cubicBezTo>
                      <a:pt x="274637" y="13890"/>
                      <a:pt x="282972" y="14287"/>
                      <a:pt x="285750" y="11906"/>
                    </a:cubicBezTo>
                    <a:cubicBezTo>
                      <a:pt x="288528" y="9525"/>
                      <a:pt x="288131" y="0"/>
                      <a:pt x="28813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0" name="Freeform 199"/>
              <p:cNvSpPr/>
              <p:nvPr/>
            </p:nvSpPr>
            <p:spPr bwMode="auto">
              <a:xfrm>
                <a:off x="48562" y="5766775"/>
                <a:ext cx="81064" cy="295888"/>
              </a:xfrm>
              <a:custGeom>
                <a:avLst/>
                <a:gdLst>
                  <a:gd name="connsiteX0" fmla="*/ 0 w 78581"/>
                  <a:gd name="connsiteY0" fmla="*/ 295275 h 295275"/>
                  <a:gd name="connsiteX1" fmla="*/ 19050 w 78581"/>
                  <a:gd name="connsiteY1" fmla="*/ 242887 h 295275"/>
                  <a:gd name="connsiteX2" fmla="*/ 21431 w 78581"/>
                  <a:gd name="connsiteY2" fmla="*/ 230981 h 295275"/>
                  <a:gd name="connsiteX3" fmla="*/ 21431 w 78581"/>
                  <a:gd name="connsiteY3" fmla="*/ 221456 h 295275"/>
                  <a:gd name="connsiteX4" fmla="*/ 21431 w 78581"/>
                  <a:gd name="connsiteY4" fmla="*/ 214312 h 295275"/>
                  <a:gd name="connsiteX5" fmla="*/ 21431 w 78581"/>
                  <a:gd name="connsiteY5" fmla="*/ 207168 h 295275"/>
                  <a:gd name="connsiteX6" fmla="*/ 21431 w 78581"/>
                  <a:gd name="connsiteY6" fmla="*/ 197643 h 295275"/>
                  <a:gd name="connsiteX7" fmla="*/ 23813 w 78581"/>
                  <a:gd name="connsiteY7" fmla="*/ 192881 h 295275"/>
                  <a:gd name="connsiteX8" fmla="*/ 26194 w 78581"/>
                  <a:gd name="connsiteY8" fmla="*/ 178593 h 295275"/>
                  <a:gd name="connsiteX9" fmla="*/ 26194 w 78581"/>
                  <a:gd name="connsiteY9" fmla="*/ 171450 h 295275"/>
                  <a:gd name="connsiteX10" fmla="*/ 33338 w 78581"/>
                  <a:gd name="connsiteY10" fmla="*/ 169068 h 295275"/>
                  <a:gd name="connsiteX11" fmla="*/ 35719 w 78581"/>
                  <a:gd name="connsiteY11" fmla="*/ 152400 h 295275"/>
                  <a:gd name="connsiteX12" fmla="*/ 35719 w 78581"/>
                  <a:gd name="connsiteY12" fmla="*/ 138112 h 295275"/>
                  <a:gd name="connsiteX13" fmla="*/ 35719 w 78581"/>
                  <a:gd name="connsiteY13" fmla="*/ 130968 h 295275"/>
                  <a:gd name="connsiteX14" fmla="*/ 45244 w 78581"/>
                  <a:gd name="connsiteY14" fmla="*/ 126206 h 295275"/>
                  <a:gd name="connsiteX15" fmla="*/ 50006 w 78581"/>
                  <a:gd name="connsiteY15" fmla="*/ 121443 h 295275"/>
                  <a:gd name="connsiteX16" fmla="*/ 52388 w 78581"/>
                  <a:gd name="connsiteY16" fmla="*/ 114300 h 295275"/>
                  <a:gd name="connsiteX17" fmla="*/ 52388 w 78581"/>
                  <a:gd name="connsiteY17" fmla="*/ 104775 h 295275"/>
                  <a:gd name="connsiteX18" fmla="*/ 52388 w 78581"/>
                  <a:gd name="connsiteY18" fmla="*/ 92868 h 295275"/>
                  <a:gd name="connsiteX19" fmla="*/ 54769 w 78581"/>
                  <a:gd name="connsiteY19" fmla="*/ 88106 h 295275"/>
                  <a:gd name="connsiteX20" fmla="*/ 57150 w 78581"/>
                  <a:gd name="connsiteY20" fmla="*/ 78581 h 295275"/>
                  <a:gd name="connsiteX21" fmla="*/ 59531 w 78581"/>
                  <a:gd name="connsiteY21" fmla="*/ 69056 h 295275"/>
                  <a:gd name="connsiteX22" fmla="*/ 64294 w 78581"/>
                  <a:gd name="connsiteY22" fmla="*/ 61912 h 295275"/>
                  <a:gd name="connsiteX23" fmla="*/ 66675 w 78581"/>
                  <a:gd name="connsiteY23" fmla="*/ 61912 h 295275"/>
                  <a:gd name="connsiteX24" fmla="*/ 66675 w 78581"/>
                  <a:gd name="connsiteY24" fmla="*/ 54768 h 295275"/>
                  <a:gd name="connsiteX25" fmla="*/ 64294 w 78581"/>
                  <a:gd name="connsiteY25" fmla="*/ 42862 h 295275"/>
                  <a:gd name="connsiteX26" fmla="*/ 64294 w 78581"/>
                  <a:gd name="connsiteY26" fmla="*/ 33337 h 295275"/>
                  <a:gd name="connsiteX27" fmla="*/ 64294 w 78581"/>
                  <a:gd name="connsiteY27" fmla="*/ 16668 h 295275"/>
                  <a:gd name="connsiteX28" fmla="*/ 71438 w 78581"/>
                  <a:gd name="connsiteY28" fmla="*/ 9525 h 295275"/>
                  <a:gd name="connsiteX29" fmla="*/ 78581 w 78581"/>
                  <a:gd name="connsiteY29" fmla="*/ 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8581" h="295275">
                    <a:moveTo>
                      <a:pt x="0" y="295275"/>
                    </a:moveTo>
                    <a:cubicBezTo>
                      <a:pt x="7739" y="274439"/>
                      <a:pt x="15478" y="253603"/>
                      <a:pt x="19050" y="242887"/>
                    </a:cubicBezTo>
                    <a:cubicBezTo>
                      <a:pt x="22622" y="232171"/>
                      <a:pt x="21034" y="234553"/>
                      <a:pt x="21431" y="230981"/>
                    </a:cubicBezTo>
                    <a:cubicBezTo>
                      <a:pt x="21828" y="227409"/>
                      <a:pt x="21431" y="221456"/>
                      <a:pt x="21431" y="221456"/>
                    </a:cubicBezTo>
                    <a:lnTo>
                      <a:pt x="21431" y="214312"/>
                    </a:lnTo>
                    <a:lnTo>
                      <a:pt x="21431" y="207168"/>
                    </a:lnTo>
                    <a:cubicBezTo>
                      <a:pt x="21431" y="204390"/>
                      <a:pt x="21034" y="200024"/>
                      <a:pt x="21431" y="197643"/>
                    </a:cubicBezTo>
                    <a:cubicBezTo>
                      <a:pt x="21828" y="195262"/>
                      <a:pt x="23019" y="196056"/>
                      <a:pt x="23813" y="192881"/>
                    </a:cubicBezTo>
                    <a:cubicBezTo>
                      <a:pt x="24607" y="189706"/>
                      <a:pt x="25797" y="182165"/>
                      <a:pt x="26194" y="178593"/>
                    </a:cubicBezTo>
                    <a:cubicBezTo>
                      <a:pt x="26591" y="175021"/>
                      <a:pt x="25003" y="173037"/>
                      <a:pt x="26194" y="171450"/>
                    </a:cubicBezTo>
                    <a:cubicBezTo>
                      <a:pt x="27385" y="169863"/>
                      <a:pt x="31751" y="172243"/>
                      <a:pt x="33338" y="169068"/>
                    </a:cubicBezTo>
                    <a:cubicBezTo>
                      <a:pt x="34925" y="165893"/>
                      <a:pt x="35322" y="157559"/>
                      <a:pt x="35719" y="152400"/>
                    </a:cubicBezTo>
                    <a:cubicBezTo>
                      <a:pt x="36116" y="147241"/>
                      <a:pt x="35719" y="138112"/>
                      <a:pt x="35719" y="138112"/>
                    </a:cubicBezTo>
                    <a:cubicBezTo>
                      <a:pt x="35719" y="134540"/>
                      <a:pt x="34132" y="132952"/>
                      <a:pt x="35719" y="130968"/>
                    </a:cubicBezTo>
                    <a:cubicBezTo>
                      <a:pt x="37307" y="128984"/>
                      <a:pt x="42863" y="127793"/>
                      <a:pt x="45244" y="126206"/>
                    </a:cubicBezTo>
                    <a:cubicBezTo>
                      <a:pt x="47625" y="124618"/>
                      <a:pt x="48815" y="123427"/>
                      <a:pt x="50006" y="121443"/>
                    </a:cubicBezTo>
                    <a:cubicBezTo>
                      <a:pt x="51197" y="119459"/>
                      <a:pt x="51991" y="117078"/>
                      <a:pt x="52388" y="114300"/>
                    </a:cubicBezTo>
                    <a:cubicBezTo>
                      <a:pt x="52785" y="111522"/>
                      <a:pt x="52388" y="104775"/>
                      <a:pt x="52388" y="104775"/>
                    </a:cubicBezTo>
                    <a:cubicBezTo>
                      <a:pt x="52388" y="101203"/>
                      <a:pt x="51991" y="95646"/>
                      <a:pt x="52388" y="92868"/>
                    </a:cubicBezTo>
                    <a:cubicBezTo>
                      <a:pt x="52785" y="90090"/>
                      <a:pt x="53975" y="90487"/>
                      <a:pt x="54769" y="88106"/>
                    </a:cubicBezTo>
                    <a:cubicBezTo>
                      <a:pt x="55563" y="85725"/>
                      <a:pt x="57150" y="78581"/>
                      <a:pt x="57150" y="78581"/>
                    </a:cubicBezTo>
                    <a:cubicBezTo>
                      <a:pt x="57944" y="75406"/>
                      <a:pt x="58340" y="71834"/>
                      <a:pt x="59531" y="69056"/>
                    </a:cubicBezTo>
                    <a:cubicBezTo>
                      <a:pt x="60722" y="66278"/>
                      <a:pt x="63103" y="63103"/>
                      <a:pt x="64294" y="61912"/>
                    </a:cubicBezTo>
                    <a:cubicBezTo>
                      <a:pt x="65485" y="60721"/>
                      <a:pt x="66278" y="63103"/>
                      <a:pt x="66675" y="61912"/>
                    </a:cubicBezTo>
                    <a:cubicBezTo>
                      <a:pt x="67072" y="60721"/>
                      <a:pt x="67072" y="57943"/>
                      <a:pt x="66675" y="54768"/>
                    </a:cubicBezTo>
                    <a:cubicBezTo>
                      <a:pt x="66278" y="51593"/>
                      <a:pt x="64691" y="46434"/>
                      <a:pt x="64294" y="42862"/>
                    </a:cubicBezTo>
                    <a:cubicBezTo>
                      <a:pt x="63897" y="39290"/>
                      <a:pt x="64294" y="33337"/>
                      <a:pt x="64294" y="33337"/>
                    </a:cubicBezTo>
                    <a:cubicBezTo>
                      <a:pt x="64294" y="28971"/>
                      <a:pt x="63103" y="20637"/>
                      <a:pt x="64294" y="16668"/>
                    </a:cubicBezTo>
                    <a:cubicBezTo>
                      <a:pt x="65485" y="12699"/>
                      <a:pt x="69057" y="12303"/>
                      <a:pt x="71438" y="9525"/>
                    </a:cubicBezTo>
                    <a:cubicBezTo>
                      <a:pt x="73819" y="6747"/>
                      <a:pt x="76200" y="3373"/>
                      <a:pt x="78581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2" name="Freeform 201"/>
              <p:cNvSpPr/>
              <p:nvPr/>
            </p:nvSpPr>
            <p:spPr bwMode="auto">
              <a:xfrm>
                <a:off x="1160294" y="4787529"/>
                <a:ext cx="260560" cy="225438"/>
              </a:xfrm>
              <a:custGeom>
                <a:avLst/>
                <a:gdLst>
                  <a:gd name="connsiteX0" fmla="*/ 0 w 261937"/>
                  <a:gd name="connsiteY0" fmla="*/ 223837 h 223837"/>
                  <a:gd name="connsiteX1" fmla="*/ 19050 w 261937"/>
                  <a:gd name="connsiteY1" fmla="*/ 176212 h 223837"/>
                  <a:gd name="connsiteX2" fmla="*/ 19050 w 261937"/>
                  <a:gd name="connsiteY2" fmla="*/ 169069 h 223837"/>
                  <a:gd name="connsiteX3" fmla="*/ 35719 w 261937"/>
                  <a:gd name="connsiteY3" fmla="*/ 169069 h 223837"/>
                  <a:gd name="connsiteX4" fmla="*/ 47625 w 261937"/>
                  <a:gd name="connsiteY4" fmla="*/ 164306 h 223837"/>
                  <a:gd name="connsiteX5" fmla="*/ 54769 w 261937"/>
                  <a:gd name="connsiteY5" fmla="*/ 147637 h 223837"/>
                  <a:gd name="connsiteX6" fmla="*/ 64294 w 261937"/>
                  <a:gd name="connsiteY6" fmla="*/ 138112 h 223837"/>
                  <a:gd name="connsiteX7" fmla="*/ 71437 w 261937"/>
                  <a:gd name="connsiteY7" fmla="*/ 130969 h 223837"/>
                  <a:gd name="connsiteX8" fmla="*/ 80962 w 261937"/>
                  <a:gd name="connsiteY8" fmla="*/ 123825 h 223837"/>
                  <a:gd name="connsiteX9" fmla="*/ 92869 w 261937"/>
                  <a:gd name="connsiteY9" fmla="*/ 114300 h 223837"/>
                  <a:gd name="connsiteX10" fmla="*/ 104775 w 261937"/>
                  <a:gd name="connsiteY10" fmla="*/ 104775 h 223837"/>
                  <a:gd name="connsiteX11" fmla="*/ 126206 w 261937"/>
                  <a:gd name="connsiteY11" fmla="*/ 102394 h 223837"/>
                  <a:gd name="connsiteX12" fmla="*/ 135731 w 261937"/>
                  <a:gd name="connsiteY12" fmla="*/ 100012 h 223837"/>
                  <a:gd name="connsiteX13" fmla="*/ 142875 w 261937"/>
                  <a:gd name="connsiteY13" fmla="*/ 85725 h 223837"/>
                  <a:gd name="connsiteX14" fmla="*/ 164306 w 261937"/>
                  <a:gd name="connsiteY14" fmla="*/ 78581 h 223837"/>
                  <a:gd name="connsiteX15" fmla="*/ 178594 w 261937"/>
                  <a:gd name="connsiteY15" fmla="*/ 78581 h 223837"/>
                  <a:gd name="connsiteX16" fmla="*/ 192881 w 261937"/>
                  <a:gd name="connsiteY16" fmla="*/ 71437 h 223837"/>
                  <a:gd name="connsiteX17" fmla="*/ 207169 w 261937"/>
                  <a:gd name="connsiteY17" fmla="*/ 61912 h 223837"/>
                  <a:gd name="connsiteX18" fmla="*/ 214312 w 261937"/>
                  <a:gd name="connsiteY18" fmla="*/ 59531 h 223837"/>
                  <a:gd name="connsiteX19" fmla="*/ 228600 w 261937"/>
                  <a:gd name="connsiteY19" fmla="*/ 59531 h 223837"/>
                  <a:gd name="connsiteX20" fmla="*/ 235744 w 261937"/>
                  <a:gd name="connsiteY20" fmla="*/ 59531 h 223837"/>
                  <a:gd name="connsiteX21" fmla="*/ 242887 w 261937"/>
                  <a:gd name="connsiteY21" fmla="*/ 54769 h 223837"/>
                  <a:gd name="connsiteX22" fmla="*/ 242887 w 261937"/>
                  <a:gd name="connsiteY22" fmla="*/ 45244 h 223837"/>
                  <a:gd name="connsiteX23" fmla="*/ 240506 w 261937"/>
                  <a:gd name="connsiteY23" fmla="*/ 38100 h 223837"/>
                  <a:gd name="connsiteX24" fmla="*/ 240506 w 261937"/>
                  <a:gd name="connsiteY24" fmla="*/ 30956 h 223837"/>
                  <a:gd name="connsiteX25" fmla="*/ 245269 w 261937"/>
                  <a:gd name="connsiteY25" fmla="*/ 26194 h 223837"/>
                  <a:gd name="connsiteX26" fmla="*/ 252412 w 261937"/>
                  <a:gd name="connsiteY26" fmla="*/ 23812 h 223837"/>
                  <a:gd name="connsiteX27" fmla="*/ 252412 w 261937"/>
                  <a:gd name="connsiteY27" fmla="*/ 9525 h 223837"/>
                  <a:gd name="connsiteX28" fmla="*/ 261937 w 261937"/>
                  <a:gd name="connsiteY28" fmla="*/ 0 h 22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61937" h="223837">
                    <a:moveTo>
                      <a:pt x="0" y="223837"/>
                    </a:moveTo>
                    <a:cubicBezTo>
                      <a:pt x="7937" y="204588"/>
                      <a:pt x="15875" y="185340"/>
                      <a:pt x="19050" y="176212"/>
                    </a:cubicBezTo>
                    <a:cubicBezTo>
                      <a:pt x="22225" y="167084"/>
                      <a:pt x="16272" y="170260"/>
                      <a:pt x="19050" y="169069"/>
                    </a:cubicBezTo>
                    <a:cubicBezTo>
                      <a:pt x="21828" y="167878"/>
                      <a:pt x="30957" y="169863"/>
                      <a:pt x="35719" y="169069"/>
                    </a:cubicBezTo>
                    <a:cubicBezTo>
                      <a:pt x="40481" y="168275"/>
                      <a:pt x="44450" y="167878"/>
                      <a:pt x="47625" y="164306"/>
                    </a:cubicBezTo>
                    <a:cubicBezTo>
                      <a:pt x="50800" y="160734"/>
                      <a:pt x="51991" y="152003"/>
                      <a:pt x="54769" y="147637"/>
                    </a:cubicBezTo>
                    <a:cubicBezTo>
                      <a:pt x="57547" y="143271"/>
                      <a:pt x="64294" y="138112"/>
                      <a:pt x="64294" y="138112"/>
                    </a:cubicBezTo>
                    <a:cubicBezTo>
                      <a:pt x="67072" y="135334"/>
                      <a:pt x="68659" y="133350"/>
                      <a:pt x="71437" y="130969"/>
                    </a:cubicBezTo>
                    <a:cubicBezTo>
                      <a:pt x="74215" y="128588"/>
                      <a:pt x="77390" y="126603"/>
                      <a:pt x="80962" y="123825"/>
                    </a:cubicBezTo>
                    <a:cubicBezTo>
                      <a:pt x="84534" y="121047"/>
                      <a:pt x="92869" y="114300"/>
                      <a:pt x="92869" y="114300"/>
                    </a:cubicBezTo>
                    <a:cubicBezTo>
                      <a:pt x="96838" y="111125"/>
                      <a:pt x="99219" y="106759"/>
                      <a:pt x="104775" y="104775"/>
                    </a:cubicBezTo>
                    <a:cubicBezTo>
                      <a:pt x="110331" y="102791"/>
                      <a:pt x="121047" y="103188"/>
                      <a:pt x="126206" y="102394"/>
                    </a:cubicBezTo>
                    <a:cubicBezTo>
                      <a:pt x="131365" y="101600"/>
                      <a:pt x="132953" y="102790"/>
                      <a:pt x="135731" y="100012"/>
                    </a:cubicBezTo>
                    <a:cubicBezTo>
                      <a:pt x="138509" y="97234"/>
                      <a:pt x="138113" y="89297"/>
                      <a:pt x="142875" y="85725"/>
                    </a:cubicBezTo>
                    <a:cubicBezTo>
                      <a:pt x="147637" y="82153"/>
                      <a:pt x="158353" y="79772"/>
                      <a:pt x="164306" y="78581"/>
                    </a:cubicBezTo>
                    <a:cubicBezTo>
                      <a:pt x="170259" y="77390"/>
                      <a:pt x="173832" y="79772"/>
                      <a:pt x="178594" y="78581"/>
                    </a:cubicBezTo>
                    <a:cubicBezTo>
                      <a:pt x="183356" y="77390"/>
                      <a:pt x="188119" y="74215"/>
                      <a:pt x="192881" y="71437"/>
                    </a:cubicBezTo>
                    <a:cubicBezTo>
                      <a:pt x="197644" y="68659"/>
                      <a:pt x="203597" y="63896"/>
                      <a:pt x="207169" y="61912"/>
                    </a:cubicBezTo>
                    <a:cubicBezTo>
                      <a:pt x="210741" y="59928"/>
                      <a:pt x="210740" y="59928"/>
                      <a:pt x="214312" y="59531"/>
                    </a:cubicBezTo>
                    <a:cubicBezTo>
                      <a:pt x="217884" y="59134"/>
                      <a:pt x="228600" y="59531"/>
                      <a:pt x="228600" y="59531"/>
                    </a:cubicBezTo>
                    <a:cubicBezTo>
                      <a:pt x="232172" y="59531"/>
                      <a:pt x="233363" y="60325"/>
                      <a:pt x="235744" y="59531"/>
                    </a:cubicBezTo>
                    <a:cubicBezTo>
                      <a:pt x="238125" y="58737"/>
                      <a:pt x="241697" y="57150"/>
                      <a:pt x="242887" y="54769"/>
                    </a:cubicBezTo>
                    <a:cubicBezTo>
                      <a:pt x="244077" y="52388"/>
                      <a:pt x="243284" y="48022"/>
                      <a:pt x="242887" y="45244"/>
                    </a:cubicBezTo>
                    <a:cubicBezTo>
                      <a:pt x="242490" y="42466"/>
                      <a:pt x="240903" y="40481"/>
                      <a:pt x="240506" y="38100"/>
                    </a:cubicBezTo>
                    <a:cubicBezTo>
                      <a:pt x="240109" y="35719"/>
                      <a:pt x="239712" y="32940"/>
                      <a:pt x="240506" y="30956"/>
                    </a:cubicBezTo>
                    <a:cubicBezTo>
                      <a:pt x="241300" y="28972"/>
                      <a:pt x="243285" y="27385"/>
                      <a:pt x="245269" y="26194"/>
                    </a:cubicBezTo>
                    <a:cubicBezTo>
                      <a:pt x="247253" y="25003"/>
                      <a:pt x="251221" y="26590"/>
                      <a:pt x="252412" y="23812"/>
                    </a:cubicBezTo>
                    <a:cubicBezTo>
                      <a:pt x="253603" y="21034"/>
                      <a:pt x="250825" y="13494"/>
                      <a:pt x="252412" y="9525"/>
                    </a:cubicBezTo>
                    <a:cubicBezTo>
                      <a:pt x="253999" y="5556"/>
                      <a:pt x="259556" y="1587"/>
                      <a:pt x="261937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1472969" y="4656023"/>
                <a:ext cx="185289" cy="115067"/>
              </a:xfrm>
              <a:custGeom>
                <a:avLst/>
                <a:gdLst>
                  <a:gd name="connsiteX0" fmla="*/ 0 w 185738"/>
                  <a:gd name="connsiteY0" fmla="*/ 116681 h 116681"/>
                  <a:gd name="connsiteX1" fmla="*/ 54769 w 185738"/>
                  <a:gd name="connsiteY1" fmla="*/ 114300 h 116681"/>
                  <a:gd name="connsiteX2" fmla="*/ 54769 w 185738"/>
                  <a:gd name="connsiteY2" fmla="*/ 104775 h 116681"/>
                  <a:gd name="connsiteX3" fmla="*/ 57150 w 185738"/>
                  <a:gd name="connsiteY3" fmla="*/ 97631 h 116681"/>
                  <a:gd name="connsiteX4" fmla="*/ 61913 w 185738"/>
                  <a:gd name="connsiteY4" fmla="*/ 95250 h 116681"/>
                  <a:gd name="connsiteX5" fmla="*/ 66675 w 185738"/>
                  <a:gd name="connsiteY5" fmla="*/ 92869 h 116681"/>
                  <a:gd name="connsiteX6" fmla="*/ 71438 w 185738"/>
                  <a:gd name="connsiteY6" fmla="*/ 92869 h 116681"/>
                  <a:gd name="connsiteX7" fmla="*/ 78581 w 185738"/>
                  <a:gd name="connsiteY7" fmla="*/ 92869 h 116681"/>
                  <a:gd name="connsiteX8" fmla="*/ 85725 w 185738"/>
                  <a:gd name="connsiteY8" fmla="*/ 83344 h 116681"/>
                  <a:gd name="connsiteX9" fmla="*/ 92869 w 185738"/>
                  <a:gd name="connsiteY9" fmla="*/ 76200 h 116681"/>
                  <a:gd name="connsiteX10" fmla="*/ 102394 w 185738"/>
                  <a:gd name="connsiteY10" fmla="*/ 73819 h 116681"/>
                  <a:gd name="connsiteX11" fmla="*/ 102394 w 185738"/>
                  <a:gd name="connsiteY11" fmla="*/ 59531 h 116681"/>
                  <a:gd name="connsiteX12" fmla="*/ 102394 w 185738"/>
                  <a:gd name="connsiteY12" fmla="*/ 52388 h 116681"/>
                  <a:gd name="connsiteX13" fmla="*/ 100013 w 185738"/>
                  <a:gd name="connsiteY13" fmla="*/ 40481 h 116681"/>
                  <a:gd name="connsiteX14" fmla="*/ 114300 w 185738"/>
                  <a:gd name="connsiteY14" fmla="*/ 35719 h 116681"/>
                  <a:gd name="connsiteX15" fmla="*/ 123825 w 185738"/>
                  <a:gd name="connsiteY15" fmla="*/ 30956 h 116681"/>
                  <a:gd name="connsiteX16" fmla="*/ 135731 w 185738"/>
                  <a:gd name="connsiteY16" fmla="*/ 28575 h 116681"/>
                  <a:gd name="connsiteX17" fmla="*/ 145256 w 185738"/>
                  <a:gd name="connsiteY17" fmla="*/ 23813 h 116681"/>
                  <a:gd name="connsiteX18" fmla="*/ 150019 w 185738"/>
                  <a:gd name="connsiteY18" fmla="*/ 19050 h 116681"/>
                  <a:gd name="connsiteX19" fmla="*/ 157163 w 185738"/>
                  <a:gd name="connsiteY19" fmla="*/ 11906 h 116681"/>
                  <a:gd name="connsiteX20" fmla="*/ 166688 w 185738"/>
                  <a:gd name="connsiteY20" fmla="*/ 9525 h 116681"/>
                  <a:gd name="connsiteX21" fmla="*/ 173831 w 185738"/>
                  <a:gd name="connsiteY21" fmla="*/ 4763 h 116681"/>
                  <a:gd name="connsiteX22" fmla="*/ 185738 w 185738"/>
                  <a:gd name="connsiteY22" fmla="*/ 0 h 11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738" h="116681">
                    <a:moveTo>
                      <a:pt x="0" y="116681"/>
                    </a:moveTo>
                    <a:cubicBezTo>
                      <a:pt x="22820" y="116482"/>
                      <a:pt x="45641" y="116284"/>
                      <a:pt x="54769" y="114300"/>
                    </a:cubicBezTo>
                    <a:cubicBezTo>
                      <a:pt x="63897" y="112316"/>
                      <a:pt x="54372" y="107553"/>
                      <a:pt x="54769" y="104775"/>
                    </a:cubicBezTo>
                    <a:cubicBezTo>
                      <a:pt x="55166" y="101997"/>
                      <a:pt x="55959" y="99218"/>
                      <a:pt x="57150" y="97631"/>
                    </a:cubicBezTo>
                    <a:cubicBezTo>
                      <a:pt x="58341" y="96044"/>
                      <a:pt x="61913" y="95250"/>
                      <a:pt x="61913" y="95250"/>
                    </a:cubicBezTo>
                    <a:cubicBezTo>
                      <a:pt x="63501" y="94456"/>
                      <a:pt x="65088" y="93266"/>
                      <a:pt x="66675" y="92869"/>
                    </a:cubicBezTo>
                    <a:cubicBezTo>
                      <a:pt x="68262" y="92472"/>
                      <a:pt x="71438" y="92869"/>
                      <a:pt x="71438" y="92869"/>
                    </a:cubicBezTo>
                    <a:cubicBezTo>
                      <a:pt x="73422" y="92869"/>
                      <a:pt x="76200" y="94456"/>
                      <a:pt x="78581" y="92869"/>
                    </a:cubicBezTo>
                    <a:cubicBezTo>
                      <a:pt x="80962" y="91281"/>
                      <a:pt x="83344" y="86122"/>
                      <a:pt x="85725" y="83344"/>
                    </a:cubicBezTo>
                    <a:cubicBezTo>
                      <a:pt x="88106" y="80566"/>
                      <a:pt x="90091" y="77787"/>
                      <a:pt x="92869" y="76200"/>
                    </a:cubicBezTo>
                    <a:cubicBezTo>
                      <a:pt x="95647" y="74613"/>
                      <a:pt x="100807" y="76597"/>
                      <a:pt x="102394" y="73819"/>
                    </a:cubicBezTo>
                    <a:cubicBezTo>
                      <a:pt x="103981" y="71041"/>
                      <a:pt x="102394" y="59531"/>
                      <a:pt x="102394" y="59531"/>
                    </a:cubicBezTo>
                    <a:cubicBezTo>
                      <a:pt x="102394" y="55959"/>
                      <a:pt x="102791" y="55563"/>
                      <a:pt x="102394" y="52388"/>
                    </a:cubicBezTo>
                    <a:cubicBezTo>
                      <a:pt x="101997" y="49213"/>
                      <a:pt x="98029" y="43259"/>
                      <a:pt x="100013" y="40481"/>
                    </a:cubicBezTo>
                    <a:cubicBezTo>
                      <a:pt x="101997" y="37703"/>
                      <a:pt x="110331" y="37306"/>
                      <a:pt x="114300" y="35719"/>
                    </a:cubicBezTo>
                    <a:cubicBezTo>
                      <a:pt x="118269" y="34132"/>
                      <a:pt x="120253" y="32147"/>
                      <a:pt x="123825" y="30956"/>
                    </a:cubicBezTo>
                    <a:cubicBezTo>
                      <a:pt x="127397" y="29765"/>
                      <a:pt x="132159" y="29766"/>
                      <a:pt x="135731" y="28575"/>
                    </a:cubicBezTo>
                    <a:cubicBezTo>
                      <a:pt x="139303" y="27384"/>
                      <a:pt x="142875" y="25400"/>
                      <a:pt x="145256" y="23813"/>
                    </a:cubicBezTo>
                    <a:cubicBezTo>
                      <a:pt x="147637" y="22226"/>
                      <a:pt x="150019" y="19050"/>
                      <a:pt x="150019" y="19050"/>
                    </a:cubicBezTo>
                    <a:cubicBezTo>
                      <a:pt x="152003" y="17066"/>
                      <a:pt x="154385" y="13493"/>
                      <a:pt x="157163" y="11906"/>
                    </a:cubicBezTo>
                    <a:cubicBezTo>
                      <a:pt x="159941" y="10319"/>
                      <a:pt x="163910" y="10716"/>
                      <a:pt x="166688" y="9525"/>
                    </a:cubicBezTo>
                    <a:cubicBezTo>
                      <a:pt x="169466" y="8334"/>
                      <a:pt x="170656" y="6350"/>
                      <a:pt x="173831" y="4763"/>
                    </a:cubicBezTo>
                    <a:cubicBezTo>
                      <a:pt x="177006" y="3176"/>
                      <a:pt x="181372" y="1588"/>
                      <a:pt x="185738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1617724" y="4007888"/>
                <a:ext cx="2107659" cy="673966"/>
              </a:xfrm>
              <a:custGeom>
                <a:avLst/>
                <a:gdLst>
                  <a:gd name="connsiteX0" fmla="*/ 0 w 2112168"/>
                  <a:gd name="connsiteY0" fmla="*/ 674070 h 674070"/>
                  <a:gd name="connsiteX1" fmla="*/ 50006 w 2112168"/>
                  <a:gd name="connsiteY1" fmla="*/ 647876 h 674070"/>
                  <a:gd name="connsiteX2" fmla="*/ 61912 w 2112168"/>
                  <a:gd name="connsiteY2" fmla="*/ 645495 h 674070"/>
                  <a:gd name="connsiteX3" fmla="*/ 69056 w 2112168"/>
                  <a:gd name="connsiteY3" fmla="*/ 638351 h 674070"/>
                  <a:gd name="connsiteX4" fmla="*/ 69056 w 2112168"/>
                  <a:gd name="connsiteY4" fmla="*/ 631207 h 674070"/>
                  <a:gd name="connsiteX5" fmla="*/ 92868 w 2112168"/>
                  <a:gd name="connsiteY5" fmla="*/ 631207 h 674070"/>
                  <a:gd name="connsiteX6" fmla="*/ 116681 w 2112168"/>
                  <a:gd name="connsiteY6" fmla="*/ 631207 h 674070"/>
                  <a:gd name="connsiteX7" fmla="*/ 126206 w 2112168"/>
                  <a:gd name="connsiteY7" fmla="*/ 621682 h 674070"/>
                  <a:gd name="connsiteX8" fmla="*/ 147637 w 2112168"/>
                  <a:gd name="connsiteY8" fmla="*/ 621682 h 674070"/>
                  <a:gd name="connsiteX9" fmla="*/ 164306 w 2112168"/>
                  <a:gd name="connsiteY9" fmla="*/ 621682 h 674070"/>
                  <a:gd name="connsiteX10" fmla="*/ 176212 w 2112168"/>
                  <a:gd name="connsiteY10" fmla="*/ 616920 h 674070"/>
                  <a:gd name="connsiteX11" fmla="*/ 178593 w 2112168"/>
                  <a:gd name="connsiteY11" fmla="*/ 605013 h 674070"/>
                  <a:gd name="connsiteX12" fmla="*/ 188118 w 2112168"/>
                  <a:gd name="connsiteY12" fmla="*/ 600251 h 674070"/>
                  <a:gd name="connsiteX13" fmla="*/ 188118 w 2112168"/>
                  <a:gd name="connsiteY13" fmla="*/ 588345 h 674070"/>
                  <a:gd name="connsiteX14" fmla="*/ 209550 w 2112168"/>
                  <a:gd name="connsiteY14" fmla="*/ 581201 h 674070"/>
                  <a:gd name="connsiteX15" fmla="*/ 216693 w 2112168"/>
                  <a:gd name="connsiteY15" fmla="*/ 571676 h 674070"/>
                  <a:gd name="connsiteX16" fmla="*/ 238125 w 2112168"/>
                  <a:gd name="connsiteY16" fmla="*/ 571676 h 674070"/>
                  <a:gd name="connsiteX17" fmla="*/ 254793 w 2112168"/>
                  <a:gd name="connsiteY17" fmla="*/ 571676 h 674070"/>
                  <a:gd name="connsiteX18" fmla="*/ 266700 w 2112168"/>
                  <a:gd name="connsiteY18" fmla="*/ 562151 h 674070"/>
                  <a:gd name="connsiteX19" fmla="*/ 290512 w 2112168"/>
                  <a:gd name="connsiteY19" fmla="*/ 562151 h 674070"/>
                  <a:gd name="connsiteX20" fmla="*/ 297656 w 2112168"/>
                  <a:gd name="connsiteY20" fmla="*/ 547863 h 674070"/>
                  <a:gd name="connsiteX21" fmla="*/ 319087 w 2112168"/>
                  <a:gd name="connsiteY21" fmla="*/ 547863 h 674070"/>
                  <a:gd name="connsiteX22" fmla="*/ 335756 w 2112168"/>
                  <a:gd name="connsiteY22" fmla="*/ 535957 h 674070"/>
                  <a:gd name="connsiteX23" fmla="*/ 369093 w 2112168"/>
                  <a:gd name="connsiteY23" fmla="*/ 531195 h 674070"/>
                  <a:gd name="connsiteX24" fmla="*/ 385762 w 2112168"/>
                  <a:gd name="connsiteY24" fmla="*/ 521670 h 674070"/>
                  <a:gd name="connsiteX25" fmla="*/ 407193 w 2112168"/>
                  <a:gd name="connsiteY25" fmla="*/ 512145 h 674070"/>
                  <a:gd name="connsiteX26" fmla="*/ 419100 w 2112168"/>
                  <a:gd name="connsiteY26" fmla="*/ 505001 h 674070"/>
                  <a:gd name="connsiteX27" fmla="*/ 438150 w 2112168"/>
                  <a:gd name="connsiteY27" fmla="*/ 500238 h 674070"/>
                  <a:gd name="connsiteX28" fmla="*/ 442912 w 2112168"/>
                  <a:gd name="connsiteY28" fmla="*/ 481188 h 674070"/>
                  <a:gd name="connsiteX29" fmla="*/ 478631 w 2112168"/>
                  <a:gd name="connsiteY29" fmla="*/ 466901 h 674070"/>
                  <a:gd name="connsiteX30" fmla="*/ 502443 w 2112168"/>
                  <a:gd name="connsiteY30" fmla="*/ 464520 h 674070"/>
                  <a:gd name="connsiteX31" fmla="*/ 526256 w 2112168"/>
                  <a:gd name="connsiteY31" fmla="*/ 443088 h 674070"/>
                  <a:gd name="connsiteX32" fmla="*/ 559593 w 2112168"/>
                  <a:gd name="connsiteY32" fmla="*/ 438326 h 674070"/>
                  <a:gd name="connsiteX33" fmla="*/ 581025 w 2112168"/>
                  <a:gd name="connsiteY33" fmla="*/ 438326 h 674070"/>
                  <a:gd name="connsiteX34" fmla="*/ 600075 w 2112168"/>
                  <a:gd name="connsiteY34" fmla="*/ 438326 h 674070"/>
                  <a:gd name="connsiteX35" fmla="*/ 616743 w 2112168"/>
                  <a:gd name="connsiteY35" fmla="*/ 421657 h 674070"/>
                  <a:gd name="connsiteX36" fmla="*/ 640556 w 2112168"/>
                  <a:gd name="connsiteY36" fmla="*/ 421657 h 674070"/>
                  <a:gd name="connsiteX37" fmla="*/ 661987 w 2112168"/>
                  <a:gd name="connsiteY37" fmla="*/ 421657 h 674070"/>
                  <a:gd name="connsiteX38" fmla="*/ 678656 w 2112168"/>
                  <a:gd name="connsiteY38" fmla="*/ 421657 h 674070"/>
                  <a:gd name="connsiteX39" fmla="*/ 704850 w 2112168"/>
                  <a:gd name="connsiteY39" fmla="*/ 421657 h 674070"/>
                  <a:gd name="connsiteX40" fmla="*/ 709612 w 2112168"/>
                  <a:gd name="connsiteY40" fmla="*/ 397845 h 674070"/>
                  <a:gd name="connsiteX41" fmla="*/ 719137 w 2112168"/>
                  <a:gd name="connsiteY41" fmla="*/ 381176 h 674070"/>
                  <a:gd name="connsiteX42" fmla="*/ 740568 w 2112168"/>
                  <a:gd name="connsiteY42" fmla="*/ 366888 h 674070"/>
                  <a:gd name="connsiteX43" fmla="*/ 747712 w 2112168"/>
                  <a:gd name="connsiteY43" fmla="*/ 359745 h 674070"/>
                  <a:gd name="connsiteX44" fmla="*/ 769143 w 2112168"/>
                  <a:gd name="connsiteY44" fmla="*/ 357363 h 674070"/>
                  <a:gd name="connsiteX45" fmla="*/ 795337 w 2112168"/>
                  <a:gd name="connsiteY45" fmla="*/ 357363 h 674070"/>
                  <a:gd name="connsiteX46" fmla="*/ 809625 w 2112168"/>
                  <a:gd name="connsiteY46" fmla="*/ 357363 h 674070"/>
                  <a:gd name="connsiteX47" fmla="*/ 826293 w 2112168"/>
                  <a:gd name="connsiteY47" fmla="*/ 350220 h 674070"/>
                  <a:gd name="connsiteX48" fmla="*/ 835818 w 2112168"/>
                  <a:gd name="connsiteY48" fmla="*/ 340695 h 674070"/>
                  <a:gd name="connsiteX49" fmla="*/ 842962 w 2112168"/>
                  <a:gd name="connsiteY49" fmla="*/ 333551 h 674070"/>
                  <a:gd name="connsiteX50" fmla="*/ 847725 w 2112168"/>
                  <a:gd name="connsiteY50" fmla="*/ 326407 h 674070"/>
                  <a:gd name="connsiteX51" fmla="*/ 852487 w 2112168"/>
                  <a:gd name="connsiteY51" fmla="*/ 312120 h 674070"/>
                  <a:gd name="connsiteX52" fmla="*/ 854868 w 2112168"/>
                  <a:gd name="connsiteY52" fmla="*/ 302595 h 674070"/>
                  <a:gd name="connsiteX53" fmla="*/ 873918 w 2112168"/>
                  <a:gd name="connsiteY53" fmla="*/ 295451 h 674070"/>
                  <a:gd name="connsiteX54" fmla="*/ 890587 w 2112168"/>
                  <a:gd name="connsiteY54" fmla="*/ 288307 h 674070"/>
                  <a:gd name="connsiteX55" fmla="*/ 912018 w 2112168"/>
                  <a:gd name="connsiteY55" fmla="*/ 288307 h 674070"/>
                  <a:gd name="connsiteX56" fmla="*/ 931068 w 2112168"/>
                  <a:gd name="connsiteY56" fmla="*/ 281163 h 674070"/>
                  <a:gd name="connsiteX57" fmla="*/ 947737 w 2112168"/>
                  <a:gd name="connsiteY57" fmla="*/ 276401 h 674070"/>
                  <a:gd name="connsiteX58" fmla="*/ 966787 w 2112168"/>
                  <a:gd name="connsiteY58" fmla="*/ 264495 h 674070"/>
                  <a:gd name="connsiteX59" fmla="*/ 978693 w 2112168"/>
                  <a:gd name="connsiteY59" fmla="*/ 257351 h 674070"/>
                  <a:gd name="connsiteX60" fmla="*/ 992981 w 2112168"/>
                  <a:gd name="connsiteY60" fmla="*/ 252588 h 674070"/>
                  <a:gd name="connsiteX61" fmla="*/ 1012031 w 2112168"/>
                  <a:gd name="connsiteY61" fmla="*/ 247826 h 674070"/>
                  <a:gd name="connsiteX62" fmla="*/ 1026318 w 2112168"/>
                  <a:gd name="connsiteY62" fmla="*/ 245445 h 674070"/>
                  <a:gd name="connsiteX63" fmla="*/ 1047750 w 2112168"/>
                  <a:gd name="connsiteY63" fmla="*/ 245445 h 674070"/>
                  <a:gd name="connsiteX64" fmla="*/ 1064418 w 2112168"/>
                  <a:gd name="connsiteY64" fmla="*/ 243063 h 674070"/>
                  <a:gd name="connsiteX65" fmla="*/ 1078706 w 2112168"/>
                  <a:gd name="connsiteY65" fmla="*/ 243063 h 674070"/>
                  <a:gd name="connsiteX66" fmla="*/ 1095375 w 2112168"/>
                  <a:gd name="connsiteY66" fmla="*/ 224013 h 674070"/>
                  <a:gd name="connsiteX67" fmla="*/ 1126331 w 2112168"/>
                  <a:gd name="connsiteY67" fmla="*/ 224013 h 674070"/>
                  <a:gd name="connsiteX68" fmla="*/ 1140618 w 2112168"/>
                  <a:gd name="connsiteY68" fmla="*/ 224013 h 674070"/>
                  <a:gd name="connsiteX69" fmla="*/ 1154906 w 2112168"/>
                  <a:gd name="connsiteY69" fmla="*/ 224013 h 674070"/>
                  <a:gd name="connsiteX70" fmla="*/ 1171575 w 2112168"/>
                  <a:gd name="connsiteY70" fmla="*/ 224013 h 674070"/>
                  <a:gd name="connsiteX71" fmla="*/ 1176337 w 2112168"/>
                  <a:gd name="connsiteY71" fmla="*/ 224013 h 674070"/>
                  <a:gd name="connsiteX72" fmla="*/ 1188243 w 2112168"/>
                  <a:gd name="connsiteY72" fmla="*/ 214488 h 674070"/>
                  <a:gd name="connsiteX73" fmla="*/ 1202531 w 2112168"/>
                  <a:gd name="connsiteY73" fmla="*/ 214488 h 674070"/>
                  <a:gd name="connsiteX74" fmla="*/ 1216818 w 2112168"/>
                  <a:gd name="connsiteY74" fmla="*/ 214488 h 674070"/>
                  <a:gd name="connsiteX75" fmla="*/ 1226343 w 2112168"/>
                  <a:gd name="connsiteY75" fmla="*/ 214488 h 674070"/>
                  <a:gd name="connsiteX76" fmla="*/ 1243012 w 2112168"/>
                  <a:gd name="connsiteY76" fmla="*/ 214488 h 674070"/>
                  <a:gd name="connsiteX77" fmla="*/ 1254918 w 2112168"/>
                  <a:gd name="connsiteY77" fmla="*/ 214488 h 674070"/>
                  <a:gd name="connsiteX78" fmla="*/ 1281112 w 2112168"/>
                  <a:gd name="connsiteY78" fmla="*/ 214488 h 674070"/>
                  <a:gd name="connsiteX79" fmla="*/ 1295400 w 2112168"/>
                  <a:gd name="connsiteY79" fmla="*/ 214488 h 674070"/>
                  <a:gd name="connsiteX80" fmla="*/ 1307306 w 2112168"/>
                  <a:gd name="connsiteY80" fmla="*/ 214488 h 674070"/>
                  <a:gd name="connsiteX81" fmla="*/ 1316831 w 2112168"/>
                  <a:gd name="connsiteY81" fmla="*/ 207345 h 674070"/>
                  <a:gd name="connsiteX82" fmla="*/ 1326356 w 2112168"/>
                  <a:gd name="connsiteY82" fmla="*/ 197820 h 674070"/>
                  <a:gd name="connsiteX83" fmla="*/ 1340643 w 2112168"/>
                  <a:gd name="connsiteY83" fmla="*/ 190676 h 674070"/>
                  <a:gd name="connsiteX84" fmla="*/ 1345406 w 2112168"/>
                  <a:gd name="connsiteY84" fmla="*/ 183532 h 674070"/>
                  <a:gd name="connsiteX85" fmla="*/ 1362075 w 2112168"/>
                  <a:gd name="connsiteY85" fmla="*/ 181151 h 674070"/>
                  <a:gd name="connsiteX86" fmla="*/ 1381125 w 2112168"/>
                  <a:gd name="connsiteY86" fmla="*/ 181151 h 674070"/>
                  <a:gd name="connsiteX87" fmla="*/ 1388268 w 2112168"/>
                  <a:gd name="connsiteY87" fmla="*/ 181151 h 674070"/>
                  <a:gd name="connsiteX88" fmla="*/ 1397793 w 2112168"/>
                  <a:gd name="connsiteY88" fmla="*/ 171626 h 674070"/>
                  <a:gd name="connsiteX89" fmla="*/ 1397793 w 2112168"/>
                  <a:gd name="connsiteY89" fmla="*/ 162101 h 674070"/>
                  <a:gd name="connsiteX90" fmla="*/ 1423987 w 2112168"/>
                  <a:gd name="connsiteY90" fmla="*/ 159720 h 674070"/>
                  <a:gd name="connsiteX91" fmla="*/ 1447800 w 2112168"/>
                  <a:gd name="connsiteY91" fmla="*/ 159720 h 674070"/>
                  <a:gd name="connsiteX92" fmla="*/ 1476375 w 2112168"/>
                  <a:gd name="connsiteY92" fmla="*/ 152576 h 674070"/>
                  <a:gd name="connsiteX93" fmla="*/ 1488281 w 2112168"/>
                  <a:gd name="connsiteY93" fmla="*/ 147813 h 674070"/>
                  <a:gd name="connsiteX94" fmla="*/ 1500187 w 2112168"/>
                  <a:gd name="connsiteY94" fmla="*/ 147813 h 674070"/>
                  <a:gd name="connsiteX95" fmla="*/ 1521618 w 2112168"/>
                  <a:gd name="connsiteY95" fmla="*/ 147813 h 674070"/>
                  <a:gd name="connsiteX96" fmla="*/ 1533525 w 2112168"/>
                  <a:gd name="connsiteY96" fmla="*/ 147813 h 674070"/>
                  <a:gd name="connsiteX97" fmla="*/ 1540668 w 2112168"/>
                  <a:gd name="connsiteY97" fmla="*/ 121620 h 674070"/>
                  <a:gd name="connsiteX98" fmla="*/ 1545431 w 2112168"/>
                  <a:gd name="connsiteY98" fmla="*/ 112095 h 674070"/>
                  <a:gd name="connsiteX99" fmla="*/ 1562100 w 2112168"/>
                  <a:gd name="connsiteY99" fmla="*/ 100188 h 674070"/>
                  <a:gd name="connsiteX100" fmla="*/ 1576387 w 2112168"/>
                  <a:gd name="connsiteY100" fmla="*/ 93045 h 674070"/>
                  <a:gd name="connsiteX101" fmla="*/ 1588293 w 2112168"/>
                  <a:gd name="connsiteY101" fmla="*/ 81138 h 674070"/>
                  <a:gd name="connsiteX102" fmla="*/ 1602581 w 2112168"/>
                  <a:gd name="connsiteY102" fmla="*/ 76376 h 674070"/>
                  <a:gd name="connsiteX103" fmla="*/ 1607343 w 2112168"/>
                  <a:gd name="connsiteY103" fmla="*/ 62088 h 674070"/>
                  <a:gd name="connsiteX104" fmla="*/ 1631156 w 2112168"/>
                  <a:gd name="connsiteY104" fmla="*/ 57326 h 674070"/>
                  <a:gd name="connsiteX105" fmla="*/ 1645443 w 2112168"/>
                  <a:gd name="connsiteY105" fmla="*/ 40657 h 674070"/>
                  <a:gd name="connsiteX106" fmla="*/ 1662112 w 2112168"/>
                  <a:gd name="connsiteY106" fmla="*/ 40657 h 674070"/>
                  <a:gd name="connsiteX107" fmla="*/ 1669256 w 2112168"/>
                  <a:gd name="connsiteY107" fmla="*/ 28751 h 674070"/>
                  <a:gd name="connsiteX108" fmla="*/ 1688306 w 2112168"/>
                  <a:gd name="connsiteY108" fmla="*/ 28751 h 674070"/>
                  <a:gd name="connsiteX109" fmla="*/ 1690687 w 2112168"/>
                  <a:gd name="connsiteY109" fmla="*/ 19226 h 674070"/>
                  <a:gd name="connsiteX110" fmla="*/ 1712118 w 2112168"/>
                  <a:gd name="connsiteY110" fmla="*/ 19226 h 674070"/>
                  <a:gd name="connsiteX111" fmla="*/ 1724025 w 2112168"/>
                  <a:gd name="connsiteY111" fmla="*/ 19226 h 674070"/>
                  <a:gd name="connsiteX112" fmla="*/ 1738312 w 2112168"/>
                  <a:gd name="connsiteY112" fmla="*/ 23988 h 674070"/>
                  <a:gd name="connsiteX113" fmla="*/ 1747837 w 2112168"/>
                  <a:gd name="connsiteY113" fmla="*/ 19226 h 674070"/>
                  <a:gd name="connsiteX114" fmla="*/ 1754981 w 2112168"/>
                  <a:gd name="connsiteY114" fmla="*/ 12082 h 674070"/>
                  <a:gd name="connsiteX115" fmla="*/ 1771650 w 2112168"/>
                  <a:gd name="connsiteY115" fmla="*/ 12082 h 674070"/>
                  <a:gd name="connsiteX116" fmla="*/ 1785937 w 2112168"/>
                  <a:gd name="connsiteY116" fmla="*/ 12082 h 674070"/>
                  <a:gd name="connsiteX117" fmla="*/ 1793081 w 2112168"/>
                  <a:gd name="connsiteY117" fmla="*/ 12082 h 674070"/>
                  <a:gd name="connsiteX118" fmla="*/ 1804987 w 2112168"/>
                  <a:gd name="connsiteY118" fmla="*/ 2557 h 674070"/>
                  <a:gd name="connsiteX119" fmla="*/ 1816893 w 2112168"/>
                  <a:gd name="connsiteY119" fmla="*/ 176 h 674070"/>
                  <a:gd name="connsiteX120" fmla="*/ 1833562 w 2112168"/>
                  <a:gd name="connsiteY120" fmla="*/ 176 h 674070"/>
                  <a:gd name="connsiteX121" fmla="*/ 1862137 w 2112168"/>
                  <a:gd name="connsiteY121" fmla="*/ 176 h 674070"/>
                  <a:gd name="connsiteX122" fmla="*/ 1878806 w 2112168"/>
                  <a:gd name="connsiteY122" fmla="*/ 176 h 674070"/>
                  <a:gd name="connsiteX123" fmla="*/ 1888331 w 2112168"/>
                  <a:gd name="connsiteY123" fmla="*/ 176 h 674070"/>
                  <a:gd name="connsiteX124" fmla="*/ 1912143 w 2112168"/>
                  <a:gd name="connsiteY124" fmla="*/ 2557 h 674070"/>
                  <a:gd name="connsiteX125" fmla="*/ 1928812 w 2112168"/>
                  <a:gd name="connsiteY125" fmla="*/ 176 h 674070"/>
                  <a:gd name="connsiteX126" fmla="*/ 1943100 w 2112168"/>
                  <a:gd name="connsiteY126" fmla="*/ 176 h 674070"/>
                  <a:gd name="connsiteX127" fmla="*/ 1962150 w 2112168"/>
                  <a:gd name="connsiteY127" fmla="*/ 176 h 674070"/>
                  <a:gd name="connsiteX128" fmla="*/ 1974056 w 2112168"/>
                  <a:gd name="connsiteY128" fmla="*/ 176 h 674070"/>
                  <a:gd name="connsiteX129" fmla="*/ 1985962 w 2112168"/>
                  <a:gd name="connsiteY129" fmla="*/ 176 h 674070"/>
                  <a:gd name="connsiteX130" fmla="*/ 1990725 w 2112168"/>
                  <a:gd name="connsiteY130" fmla="*/ 176 h 674070"/>
                  <a:gd name="connsiteX131" fmla="*/ 1995487 w 2112168"/>
                  <a:gd name="connsiteY131" fmla="*/ 176 h 674070"/>
                  <a:gd name="connsiteX132" fmla="*/ 2007393 w 2112168"/>
                  <a:gd name="connsiteY132" fmla="*/ 176 h 674070"/>
                  <a:gd name="connsiteX133" fmla="*/ 2021681 w 2112168"/>
                  <a:gd name="connsiteY133" fmla="*/ 176 h 674070"/>
                  <a:gd name="connsiteX134" fmla="*/ 2038350 w 2112168"/>
                  <a:gd name="connsiteY134" fmla="*/ 176 h 674070"/>
                  <a:gd name="connsiteX135" fmla="*/ 2045493 w 2112168"/>
                  <a:gd name="connsiteY135" fmla="*/ 176 h 674070"/>
                  <a:gd name="connsiteX136" fmla="*/ 2050256 w 2112168"/>
                  <a:gd name="connsiteY136" fmla="*/ 176 h 674070"/>
                  <a:gd name="connsiteX137" fmla="*/ 2059781 w 2112168"/>
                  <a:gd name="connsiteY137" fmla="*/ 176 h 674070"/>
                  <a:gd name="connsiteX138" fmla="*/ 2066925 w 2112168"/>
                  <a:gd name="connsiteY138" fmla="*/ 176 h 674070"/>
                  <a:gd name="connsiteX139" fmla="*/ 2078831 w 2112168"/>
                  <a:gd name="connsiteY139" fmla="*/ 176 h 674070"/>
                  <a:gd name="connsiteX140" fmla="*/ 2090737 w 2112168"/>
                  <a:gd name="connsiteY140" fmla="*/ 176 h 674070"/>
                  <a:gd name="connsiteX141" fmla="*/ 2102643 w 2112168"/>
                  <a:gd name="connsiteY141" fmla="*/ 2557 h 674070"/>
                  <a:gd name="connsiteX142" fmla="*/ 2112168 w 2112168"/>
                  <a:gd name="connsiteY142" fmla="*/ 2557 h 67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2112168" h="674070">
                    <a:moveTo>
                      <a:pt x="0" y="674070"/>
                    </a:moveTo>
                    <a:cubicBezTo>
                      <a:pt x="16669" y="665339"/>
                      <a:pt x="39687" y="652638"/>
                      <a:pt x="50006" y="647876"/>
                    </a:cubicBezTo>
                    <a:cubicBezTo>
                      <a:pt x="60325" y="643114"/>
                      <a:pt x="58737" y="647082"/>
                      <a:pt x="61912" y="645495"/>
                    </a:cubicBezTo>
                    <a:cubicBezTo>
                      <a:pt x="65087" y="643908"/>
                      <a:pt x="67865" y="640732"/>
                      <a:pt x="69056" y="638351"/>
                    </a:cubicBezTo>
                    <a:cubicBezTo>
                      <a:pt x="70247" y="635970"/>
                      <a:pt x="65087" y="632398"/>
                      <a:pt x="69056" y="631207"/>
                    </a:cubicBezTo>
                    <a:cubicBezTo>
                      <a:pt x="73025" y="630016"/>
                      <a:pt x="92868" y="631207"/>
                      <a:pt x="92868" y="631207"/>
                    </a:cubicBezTo>
                    <a:cubicBezTo>
                      <a:pt x="100805" y="631207"/>
                      <a:pt x="111125" y="632794"/>
                      <a:pt x="116681" y="631207"/>
                    </a:cubicBezTo>
                    <a:cubicBezTo>
                      <a:pt x="122237" y="629620"/>
                      <a:pt x="121047" y="623269"/>
                      <a:pt x="126206" y="621682"/>
                    </a:cubicBezTo>
                    <a:cubicBezTo>
                      <a:pt x="131365" y="620095"/>
                      <a:pt x="147637" y="621682"/>
                      <a:pt x="147637" y="621682"/>
                    </a:cubicBezTo>
                    <a:cubicBezTo>
                      <a:pt x="153987" y="621682"/>
                      <a:pt x="159544" y="622476"/>
                      <a:pt x="164306" y="621682"/>
                    </a:cubicBezTo>
                    <a:cubicBezTo>
                      <a:pt x="169068" y="620888"/>
                      <a:pt x="173831" y="619698"/>
                      <a:pt x="176212" y="616920"/>
                    </a:cubicBezTo>
                    <a:cubicBezTo>
                      <a:pt x="178593" y="614142"/>
                      <a:pt x="176609" y="607791"/>
                      <a:pt x="178593" y="605013"/>
                    </a:cubicBezTo>
                    <a:cubicBezTo>
                      <a:pt x="180577" y="602235"/>
                      <a:pt x="186531" y="603029"/>
                      <a:pt x="188118" y="600251"/>
                    </a:cubicBezTo>
                    <a:cubicBezTo>
                      <a:pt x="189705" y="597473"/>
                      <a:pt x="184546" y="591520"/>
                      <a:pt x="188118" y="588345"/>
                    </a:cubicBezTo>
                    <a:cubicBezTo>
                      <a:pt x="191690" y="585170"/>
                      <a:pt x="204788" y="583979"/>
                      <a:pt x="209550" y="581201"/>
                    </a:cubicBezTo>
                    <a:cubicBezTo>
                      <a:pt x="214313" y="578423"/>
                      <a:pt x="211931" y="573263"/>
                      <a:pt x="216693" y="571676"/>
                    </a:cubicBezTo>
                    <a:cubicBezTo>
                      <a:pt x="221455" y="570089"/>
                      <a:pt x="238125" y="571676"/>
                      <a:pt x="238125" y="571676"/>
                    </a:cubicBezTo>
                    <a:cubicBezTo>
                      <a:pt x="244475" y="571676"/>
                      <a:pt x="250031" y="573263"/>
                      <a:pt x="254793" y="571676"/>
                    </a:cubicBezTo>
                    <a:cubicBezTo>
                      <a:pt x="259555" y="570089"/>
                      <a:pt x="260747" y="563738"/>
                      <a:pt x="266700" y="562151"/>
                    </a:cubicBezTo>
                    <a:cubicBezTo>
                      <a:pt x="272653" y="560563"/>
                      <a:pt x="285353" y="564532"/>
                      <a:pt x="290512" y="562151"/>
                    </a:cubicBezTo>
                    <a:cubicBezTo>
                      <a:pt x="295671" y="559770"/>
                      <a:pt x="292894" y="550244"/>
                      <a:pt x="297656" y="547863"/>
                    </a:cubicBezTo>
                    <a:cubicBezTo>
                      <a:pt x="302418" y="545482"/>
                      <a:pt x="312737" y="549847"/>
                      <a:pt x="319087" y="547863"/>
                    </a:cubicBezTo>
                    <a:cubicBezTo>
                      <a:pt x="325437" y="545879"/>
                      <a:pt x="327422" y="538735"/>
                      <a:pt x="335756" y="535957"/>
                    </a:cubicBezTo>
                    <a:cubicBezTo>
                      <a:pt x="344090" y="533179"/>
                      <a:pt x="360759" y="533576"/>
                      <a:pt x="369093" y="531195"/>
                    </a:cubicBezTo>
                    <a:cubicBezTo>
                      <a:pt x="377427" y="528814"/>
                      <a:pt x="379412" y="524845"/>
                      <a:pt x="385762" y="521670"/>
                    </a:cubicBezTo>
                    <a:cubicBezTo>
                      <a:pt x="392112" y="518495"/>
                      <a:pt x="401637" y="514923"/>
                      <a:pt x="407193" y="512145"/>
                    </a:cubicBezTo>
                    <a:cubicBezTo>
                      <a:pt x="412749" y="509367"/>
                      <a:pt x="413940" y="506986"/>
                      <a:pt x="419100" y="505001"/>
                    </a:cubicBezTo>
                    <a:cubicBezTo>
                      <a:pt x="424260" y="503016"/>
                      <a:pt x="434181" y="504207"/>
                      <a:pt x="438150" y="500238"/>
                    </a:cubicBezTo>
                    <a:cubicBezTo>
                      <a:pt x="442119" y="496269"/>
                      <a:pt x="436165" y="486744"/>
                      <a:pt x="442912" y="481188"/>
                    </a:cubicBezTo>
                    <a:cubicBezTo>
                      <a:pt x="449659" y="475632"/>
                      <a:pt x="468709" y="469679"/>
                      <a:pt x="478631" y="466901"/>
                    </a:cubicBezTo>
                    <a:cubicBezTo>
                      <a:pt x="488553" y="464123"/>
                      <a:pt x="494506" y="468489"/>
                      <a:pt x="502443" y="464520"/>
                    </a:cubicBezTo>
                    <a:cubicBezTo>
                      <a:pt x="510381" y="460551"/>
                      <a:pt x="516731" y="447454"/>
                      <a:pt x="526256" y="443088"/>
                    </a:cubicBezTo>
                    <a:cubicBezTo>
                      <a:pt x="535781" y="438722"/>
                      <a:pt x="550465" y="439120"/>
                      <a:pt x="559593" y="438326"/>
                    </a:cubicBezTo>
                    <a:cubicBezTo>
                      <a:pt x="568721" y="437532"/>
                      <a:pt x="581025" y="438326"/>
                      <a:pt x="581025" y="438326"/>
                    </a:cubicBezTo>
                    <a:cubicBezTo>
                      <a:pt x="587772" y="438326"/>
                      <a:pt x="594122" y="441104"/>
                      <a:pt x="600075" y="438326"/>
                    </a:cubicBezTo>
                    <a:cubicBezTo>
                      <a:pt x="606028" y="435548"/>
                      <a:pt x="609996" y="424435"/>
                      <a:pt x="616743" y="421657"/>
                    </a:cubicBezTo>
                    <a:cubicBezTo>
                      <a:pt x="623490" y="418879"/>
                      <a:pt x="640556" y="421657"/>
                      <a:pt x="640556" y="421657"/>
                    </a:cubicBezTo>
                    <a:lnTo>
                      <a:pt x="661987" y="421657"/>
                    </a:lnTo>
                    <a:lnTo>
                      <a:pt x="678656" y="421657"/>
                    </a:lnTo>
                    <a:cubicBezTo>
                      <a:pt x="685800" y="421657"/>
                      <a:pt x="699691" y="425626"/>
                      <a:pt x="704850" y="421657"/>
                    </a:cubicBezTo>
                    <a:cubicBezTo>
                      <a:pt x="710009" y="417688"/>
                      <a:pt x="707231" y="404592"/>
                      <a:pt x="709612" y="397845"/>
                    </a:cubicBezTo>
                    <a:cubicBezTo>
                      <a:pt x="711993" y="391098"/>
                      <a:pt x="713978" y="386335"/>
                      <a:pt x="719137" y="381176"/>
                    </a:cubicBezTo>
                    <a:cubicBezTo>
                      <a:pt x="724296" y="376017"/>
                      <a:pt x="735806" y="370460"/>
                      <a:pt x="740568" y="366888"/>
                    </a:cubicBezTo>
                    <a:cubicBezTo>
                      <a:pt x="745330" y="363316"/>
                      <a:pt x="742950" y="361332"/>
                      <a:pt x="747712" y="359745"/>
                    </a:cubicBezTo>
                    <a:cubicBezTo>
                      <a:pt x="752474" y="358158"/>
                      <a:pt x="761206" y="357760"/>
                      <a:pt x="769143" y="357363"/>
                    </a:cubicBezTo>
                    <a:cubicBezTo>
                      <a:pt x="777080" y="356966"/>
                      <a:pt x="795337" y="357363"/>
                      <a:pt x="795337" y="357363"/>
                    </a:cubicBezTo>
                    <a:cubicBezTo>
                      <a:pt x="802084" y="357363"/>
                      <a:pt x="804466" y="358553"/>
                      <a:pt x="809625" y="357363"/>
                    </a:cubicBezTo>
                    <a:cubicBezTo>
                      <a:pt x="814784" y="356173"/>
                      <a:pt x="821928" y="352998"/>
                      <a:pt x="826293" y="350220"/>
                    </a:cubicBezTo>
                    <a:cubicBezTo>
                      <a:pt x="830658" y="347442"/>
                      <a:pt x="835818" y="340695"/>
                      <a:pt x="835818" y="340695"/>
                    </a:cubicBezTo>
                    <a:cubicBezTo>
                      <a:pt x="838596" y="337917"/>
                      <a:pt x="840978" y="335932"/>
                      <a:pt x="842962" y="333551"/>
                    </a:cubicBezTo>
                    <a:cubicBezTo>
                      <a:pt x="844946" y="331170"/>
                      <a:pt x="846138" y="329979"/>
                      <a:pt x="847725" y="326407"/>
                    </a:cubicBezTo>
                    <a:cubicBezTo>
                      <a:pt x="849313" y="322835"/>
                      <a:pt x="851297" y="316089"/>
                      <a:pt x="852487" y="312120"/>
                    </a:cubicBezTo>
                    <a:cubicBezTo>
                      <a:pt x="853677" y="308151"/>
                      <a:pt x="851296" y="305373"/>
                      <a:pt x="854868" y="302595"/>
                    </a:cubicBezTo>
                    <a:cubicBezTo>
                      <a:pt x="858440" y="299817"/>
                      <a:pt x="867965" y="297832"/>
                      <a:pt x="873918" y="295451"/>
                    </a:cubicBezTo>
                    <a:cubicBezTo>
                      <a:pt x="879871" y="293070"/>
                      <a:pt x="884237" y="289498"/>
                      <a:pt x="890587" y="288307"/>
                    </a:cubicBezTo>
                    <a:cubicBezTo>
                      <a:pt x="896937" y="287116"/>
                      <a:pt x="905271" y="289498"/>
                      <a:pt x="912018" y="288307"/>
                    </a:cubicBezTo>
                    <a:cubicBezTo>
                      <a:pt x="918765" y="287116"/>
                      <a:pt x="925115" y="283147"/>
                      <a:pt x="931068" y="281163"/>
                    </a:cubicBezTo>
                    <a:cubicBezTo>
                      <a:pt x="937021" y="279179"/>
                      <a:pt x="941784" y="279179"/>
                      <a:pt x="947737" y="276401"/>
                    </a:cubicBezTo>
                    <a:cubicBezTo>
                      <a:pt x="953690" y="273623"/>
                      <a:pt x="961628" y="267670"/>
                      <a:pt x="966787" y="264495"/>
                    </a:cubicBezTo>
                    <a:cubicBezTo>
                      <a:pt x="971946" y="261320"/>
                      <a:pt x="974327" y="259335"/>
                      <a:pt x="978693" y="257351"/>
                    </a:cubicBezTo>
                    <a:cubicBezTo>
                      <a:pt x="983059" y="255367"/>
                      <a:pt x="987425" y="254175"/>
                      <a:pt x="992981" y="252588"/>
                    </a:cubicBezTo>
                    <a:cubicBezTo>
                      <a:pt x="998537" y="251001"/>
                      <a:pt x="1006475" y="249016"/>
                      <a:pt x="1012031" y="247826"/>
                    </a:cubicBezTo>
                    <a:cubicBezTo>
                      <a:pt x="1017587" y="246636"/>
                      <a:pt x="1020365" y="245842"/>
                      <a:pt x="1026318" y="245445"/>
                    </a:cubicBezTo>
                    <a:cubicBezTo>
                      <a:pt x="1032271" y="245048"/>
                      <a:pt x="1041400" y="245842"/>
                      <a:pt x="1047750" y="245445"/>
                    </a:cubicBezTo>
                    <a:cubicBezTo>
                      <a:pt x="1054100" y="245048"/>
                      <a:pt x="1059259" y="243460"/>
                      <a:pt x="1064418" y="243063"/>
                    </a:cubicBezTo>
                    <a:cubicBezTo>
                      <a:pt x="1069577" y="242666"/>
                      <a:pt x="1073547" y="246238"/>
                      <a:pt x="1078706" y="243063"/>
                    </a:cubicBezTo>
                    <a:cubicBezTo>
                      <a:pt x="1083866" y="239888"/>
                      <a:pt x="1087437" y="227188"/>
                      <a:pt x="1095375" y="224013"/>
                    </a:cubicBezTo>
                    <a:cubicBezTo>
                      <a:pt x="1103313" y="220838"/>
                      <a:pt x="1126331" y="224013"/>
                      <a:pt x="1126331" y="224013"/>
                    </a:cubicBezTo>
                    <a:lnTo>
                      <a:pt x="1140618" y="224013"/>
                    </a:lnTo>
                    <a:lnTo>
                      <a:pt x="1154906" y="224013"/>
                    </a:lnTo>
                    <a:lnTo>
                      <a:pt x="1171575" y="224013"/>
                    </a:lnTo>
                    <a:cubicBezTo>
                      <a:pt x="1175147" y="224013"/>
                      <a:pt x="1173559" y="225600"/>
                      <a:pt x="1176337" y="224013"/>
                    </a:cubicBezTo>
                    <a:cubicBezTo>
                      <a:pt x="1179115" y="222426"/>
                      <a:pt x="1183877" y="216075"/>
                      <a:pt x="1188243" y="214488"/>
                    </a:cubicBezTo>
                    <a:cubicBezTo>
                      <a:pt x="1192609" y="212901"/>
                      <a:pt x="1202531" y="214488"/>
                      <a:pt x="1202531" y="214488"/>
                    </a:cubicBezTo>
                    <a:lnTo>
                      <a:pt x="1216818" y="214488"/>
                    </a:lnTo>
                    <a:lnTo>
                      <a:pt x="1226343" y="214488"/>
                    </a:lnTo>
                    <a:lnTo>
                      <a:pt x="1243012" y="214488"/>
                    </a:lnTo>
                    <a:lnTo>
                      <a:pt x="1254918" y="214488"/>
                    </a:lnTo>
                    <a:lnTo>
                      <a:pt x="1281112" y="214488"/>
                    </a:lnTo>
                    <a:lnTo>
                      <a:pt x="1295400" y="214488"/>
                    </a:lnTo>
                    <a:cubicBezTo>
                      <a:pt x="1299766" y="214488"/>
                      <a:pt x="1303734" y="215679"/>
                      <a:pt x="1307306" y="214488"/>
                    </a:cubicBezTo>
                    <a:cubicBezTo>
                      <a:pt x="1310878" y="213297"/>
                      <a:pt x="1313656" y="210123"/>
                      <a:pt x="1316831" y="207345"/>
                    </a:cubicBezTo>
                    <a:cubicBezTo>
                      <a:pt x="1320006" y="204567"/>
                      <a:pt x="1322387" y="200598"/>
                      <a:pt x="1326356" y="197820"/>
                    </a:cubicBezTo>
                    <a:cubicBezTo>
                      <a:pt x="1330325" y="195042"/>
                      <a:pt x="1337468" y="193057"/>
                      <a:pt x="1340643" y="190676"/>
                    </a:cubicBezTo>
                    <a:cubicBezTo>
                      <a:pt x="1343818" y="188295"/>
                      <a:pt x="1341834" y="185120"/>
                      <a:pt x="1345406" y="183532"/>
                    </a:cubicBezTo>
                    <a:cubicBezTo>
                      <a:pt x="1348978" y="181944"/>
                      <a:pt x="1356122" y="181548"/>
                      <a:pt x="1362075" y="181151"/>
                    </a:cubicBezTo>
                    <a:cubicBezTo>
                      <a:pt x="1368028" y="180754"/>
                      <a:pt x="1381125" y="181151"/>
                      <a:pt x="1381125" y="181151"/>
                    </a:cubicBezTo>
                    <a:cubicBezTo>
                      <a:pt x="1385490" y="181151"/>
                      <a:pt x="1385490" y="182738"/>
                      <a:pt x="1388268" y="181151"/>
                    </a:cubicBezTo>
                    <a:cubicBezTo>
                      <a:pt x="1391046" y="179564"/>
                      <a:pt x="1396206" y="174801"/>
                      <a:pt x="1397793" y="171626"/>
                    </a:cubicBezTo>
                    <a:cubicBezTo>
                      <a:pt x="1399380" y="168451"/>
                      <a:pt x="1393427" y="164085"/>
                      <a:pt x="1397793" y="162101"/>
                    </a:cubicBezTo>
                    <a:cubicBezTo>
                      <a:pt x="1402159" y="160117"/>
                      <a:pt x="1415653" y="160117"/>
                      <a:pt x="1423987" y="159720"/>
                    </a:cubicBezTo>
                    <a:cubicBezTo>
                      <a:pt x="1432321" y="159323"/>
                      <a:pt x="1439069" y="160911"/>
                      <a:pt x="1447800" y="159720"/>
                    </a:cubicBezTo>
                    <a:cubicBezTo>
                      <a:pt x="1456531" y="158529"/>
                      <a:pt x="1469628" y="154560"/>
                      <a:pt x="1476375" y="152576"/>
                    </a:cubicBezTo>
                    <a:cubicBezTo>
                      <a:pt x="1483122" y="150592"/>
                      <a:pt x="1484312" y="148607"/>
                      <a:pt x="1488281" y="147813"/>
                    </a:cubicBezTo>
                    <a:cubicBezTo>
                      <a:pt x="1492250" y="147019"/>
                      <a:pt x="1500187" y="147813"/>
                      <a:pt x="1500187" y="147813"/>
                    </a:cubicBezTo>
                    <a:lnTo>
                      <a:pt x="1521618" y="147813"/>
                    </a:lnTo>
                    <a:cubicBezTo>
                      <a:pt x="1527174" y="147813"/>
                      <a:pt x="1530350" y="152178"/>
                      <a:pt x="1533525" y="147813"/>
                    </a:cubicBezTo>
                    <a:cubicBezTo>
                      <a:pt x="1536700" y="143448"/>
                      <a:pt x="1538684" y="127573"/>
                      <a:pt x="1540668" y="121620"/>
                    </a:cubicBezTo>
                    <a:cubicBezTo>
                      <a:pt x="1542652" y="115667"/>
                      <a:pt x="1541859" y="115667"/>
                      <a:pt x="1545431" y="112095"/>
                    </a:cubicBezTo>
                    <a:cubicBezTo>
                      <a:pt x="1549003" y="108523"/>
                      <a:pt x="1556941" y="103363"/>
                      <a:pt x="1562100" y="100188"/>
                    </a:cubicBezTo>
                    <a:cubicBezTo>
                      <a:pt x="1567259" y="97013"/>
                      <a:pt x="1572022" y="96220"/>
                      <a:pt x="1576387" y="93045"/>
                    </a:cubicBezTo>
                    <a:cubicBezTo>
                      <a:pt x="1580752" y="89870"/>
                      <a:pt x="1583927" y="83916"/>
                      <a:pt x="1588293" y="81138"/>
                    </a:cubicBezTo>
                    <a:cubicBezTo>
                      <a:pt x="1592659" y="78360"/>
                      <a:pt x="1599406" y="79551"/>
                      <a:pt x="1602581" y="76376"/>
                    </a:cubicBezTo>
                    <a:cubicBezTo>
                      <a:pt x="1605756" y="73201"/>
                      <a:pt x="1602581" y="65263"/>
                      <a:pt x="1607343" y="62088"/>
                    </a:cubicBezTo>
                    <a:cubicBezTo>
                      <a:pt x="1612105" y="58913"/>
                      <a:pt x="1624806" y="60898"/>
                      <a:pt x="1631156" y="57326"/>
                    </a:cubicBezTo>
                    <a:cubicBezTo>
                      <a:pt x="1637506" y="53754"/>
                      <a:pt x="1640284" y="43435"/>
                      <a:pt x="1645443" y="40657"/>
                    </a:cubicBezTo>
                    <a:cubicBezTo>
                      <a:pt x="1650602" y="37879"/>
                      <a:pt x="1658143" y="42641"/>
                      <a:pt x="1662112" y="40657"/>
                    </a:cubicBezTo>
                    <a:cubicBezTo>
                      <a:pt x="1666081" y="38673"/>
                      <a:pt x="1664890" y="30735"/>
                      <a:pt x="1669256" y="28751"/>
                    </a:cubicBezTo>
                    <a:cubicBezTo>
                      <a:pt x="1673622" y="26767"/>
                      <a:pt x="1684734" y="30338"/>
                      <a:pt x="1688306" y="28751"/>
                    </a:cubicBezTo>
                    <a:cubicBezTo>
                      <a:pt x="1691878" y="27163"/>
                      <a:pt x="1686718" y="20813"/>
                      <a:pt x="1690687" y="19226"/>
                    </a:cubicBezTo>
                    <a:cubicBezTo>
                      <a:pt x="1694656" y="17639"/>
                      <a:pt x="1712118" y="19226"/>
                      <a:pt x="1712118" y="19226"/>
                    </a:cubicBezTo>
                    <a:cubicBezTo>
                      <a:pt x="1717674" y="19226"/>
                      <a:pt x="1719659" y="18432"/>
                      <a:pt x="1724025" y="19226"/>
                    </a:cubicBezTo>
                    <a:cubicBezTo>
                      <a:pt x="1728391" y="20020"/>
                      <a:pt x="1734343" y="23988"/>
                      <a:pt x="1738312" y="23988"/>
                    </a:cubicBezTo>
                    <a:cubicBezTo>
                      <a:pt x="1742281" y="23988"/>
                      <a:pt x="1745059" y="21210"/>
                      <a:pt x="1747837" y="19226"/>
                    </a:cubicBezTo>
                    <a:cubicBezTo>
                      <a:pt x="1750615" y="17242"/>
                      <a:pt x="1751012" y="13273"/>
                      <a:pt x="1754981" y="12082"/>
                    </a:cubicBezTo>
                    <a:cubicBezTo>
                      <a:pt x="1758950" y="10891"/>
                      <a:pt x="1771650" y="12082"/>
                      <a:pt x="1771650" y="12082"/>
                    </a:cubicBezTo>
                    <a:lnTo>
                      <a:pt x="1785937" y="12082"/>
                    </a:lnTo>
                    <a:cubicBezTo>
                      <a:pt x="1789509" y="12082"/>
                      <a:pt x="1789906" y="13669"/>
                      <a:pt x="1793081" y="12082"/>
                    </a:cubicBezTo>
                    <a:cubicBezTo>
                      <a:pt x="1796256" y="10495"/>
                      <a:pt x="1801018" y="4541"/>
                      <a:pt x="1804987" y="2557"/>
                    </a:cubicBezTo>
                    <a:cubicBezTo>
                      <a:pt x="1808956" y="573"/>
                      <a:pt x="1812131" y="573"/>
                      <a:pt x="1816893" y="176"/>
                    </a:cubicBezTo>
                    <a:cubicBezTo>
                      <a:pt x="1821655" y="-221"/>
                      <a:pt x="1833562" y="176"/>
                      <a:pt x="1833562" y="176"/>
                    </a:cubicBezTo>
                    <a:lnTo>
                      <a:pt x="1862137" y="176"/>
                    </a:lnTo>
                    <a:lnTo>
                      <a:pt x="1878806" y="176"/>
                    </a:lnTo>
                    <a:cubicBezTo>
                      <a:pt x="1883172" y="176"/>
                      <a:pt x="1882775" y="-221"/>
                      <a:pt x="1888331" y="176"/>
                    </a:cubicBezTo>
                    <a:cubicBezTo>
                      <a:pt x="1893887" y="573"/>
                      <a:pt x="1905396" y="2557"/>
                      <a:pt x="1912143" y="2557"/>
                    </a:cubicBezTo>
                    <a:cubicBezTo>
                      <a:pt x="1918890" y="2557"/>
                      <a:pt x="1923653" y="573"/>
                      <a:pt x="1928812" y="176"/>
                    </a:cubicBezTo>
                    <a:cubicBezTo>
                      <a:pt x="1933971" y="-221"/>
                      <a:pt x="1943100" y="176"/>
                      <a:pt x="1943100" y="176"/>
                    </a:cubicBezTo>
                    <a:lnTo>
                      <a:pt x="1962150" y="176"/>
                    </a:lnTo>
                    <a:lnTo>
                      <a:pt x="1974056" y="176"/>
                    </a:lnTo>
                    <a:lnTo>
                      <a:pt x="1985962" y="176"/>
                    </a:lnTo>
                    <a:lnTo>
                      <a:pt x="1990725" y="176"/>
                    </a:lnTo>
                    <a:lnTo>
                      <a:pt x="1995487" y="176"/>
                    </a:lnTo>
                    <a:lnTo>
                      <a:pt x="2007393" y="176"/>
                    </a:lnTo>
                    <a:lnTo>
                      <a:pt x="2021681" y="176"/>
                    </a:lnTo>
                    <a:lnTo>
                      <a:pt x="2038350" y="176"/>
                    </a:lnTo>
                    <a:lnTo>
                      <a:pt x="2045493" y="176"/>
                    </a:lnTo>
                    <a:lnTo>
                      <a:pt x="2050256" y="176"/>
                    </a:lnTo>
                    <a:lnTo>
                      <a:pt x="2059781" y="176"/>
                    </a:lnTo>
                    <a:lnTo>
                      <a:pt x="2066925" y="176"/>
                    </a:lnTo>
                    <a:lnTo>
                      <a:pt x="2078831" y="176"/>
                    </a:lnTo>
                    <a:cubicBezTo>
                      <a:pt x="2082800" y="176"/>
                      <a:pt x="2086768" y="-221"/>
                      <a:pt x="2090737" y="176"/>
                    </a:cubicBezTo>
                    <a:cubicBezTo>
                      <a:pt x="2094706" y="573"/>
                      <a:pt x="2099071" y="2160"/>
                      <a:pt x="2102643" y="2557"/>
                    </a:cubicBezTo>
                    <a:cubicBezTo>
                      <a:pt x="2106215" y="2954"/>
                      <a:pt x="2109191" y="2755"/>
                      <a:pt x="2112168" y="2557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3812239" y="3758967"/>
                <a:ext cx="573235" cy="216045"/>
              </a:xfrm>
              <a:custGeom>
                <a:avLst/>
                <a:gdLst>
                  <a:gd name="connsiteX0" fmla="*/ 0 w 573881"/>
                  <a:gd name="connsiteY0" fmla="*/ 214488 h 214488"/>
                  <a:gd name="connsiteX1" fmla="*/ 52388 w 573881"/>
                  <a:gd name="connsiteY1" fmla="*/ 209726 h 214488"/>
                  <a:gd name="connsiteX2" fmla="*/ 57150 w 573881"/>
                  <a:gd name="connsiteY2" fmla="*/ 197820 h 214488"/>
                  <a:gd name="connsiteX3" fmla="*/ 59531 w 573881"/>
                  <a:gd name="connsiteY3" fmla="*/ 197820 h 214488"/>
                  <a:gd name="connsiteX4" fmla="*/ 73819 w 573881"/>
                  <a:gd name="connsiteY4" fmla="*/ 197820 h 214488"/>
                  <a:gd name="connsiteX5" fmla="*/ 76200 w 573881"/>
                  <a:gd name="connsiteY5" fmla="*/ 188295 h 214488"/>
                  <a:gd name="connsiteX6" fmla="*/ 80963 w 573881"/>
                  <a:gd name="connsiteY6" fmla="*/ 183532 h 214488"/>
                  <a:gd name="connsiteX7" fmla="*/ 88106 w 573881"/>
                  <a:gd name="connsiteY7" fmla="*/ 183532 h 214488"/>
                  <a:gd name="connsiteX8" fmla="*/ 100013 w 573881"/>
                  <a:gd name="connsiteY8" fmla="*/ 183532 h 214488"/>
                  <a:gd name="connsiteX9" fmla="*/ 109538 w 573881"/>
                  <a:gd name="connsiteY9" fmla="*/ 183532 h 214488"/>
                  <a:gd name="connsiteX10" fmla="*/ 116681 w 573881"/>
                  <a:gd name="connsiteY10" fmla="*/ 183532 h 214488"/>
                  <a:gd name="connsiteX11" fmla="*/ 123825 w 573881"/>
                  <a:gd name="connsiteY11" fmla="*/ 183532 h 214488"/>
                  <a:gd name="connsiteX12" fmla="*/ 126206 w 573881"/>
                  <a:gd name="connsiteY12" fmla="*/ 174007 h 214488"/>
                  <a:gd name="connsiteX13" fmla="*/ 128588 w 573881"/>
                  <a:gd name="connsiteY13" fmla="*/ 169245 h 214488"/>
                  <a:gd name="connsiteX14" fmla="*/ 133350 w 573881"/>
                  <a:gd name="connsiteY14" fmla="*/ 169245 h 214488"/>
                  <a:gd name="connsiteX15" fmla="*/ 142875 w 573881"/>
                  <a:gd name="connsiteY15" fmla="*/ 169245 h 214488"/>
                  <a:gd name="connsiteX16" fmla="*/ 152400 w 573881"/>
                  <a:gd name="connsiteY16" fmla="*/ 169245 h 214488"/>
                  <a:gd name="connsiteX17" fmla="*/ 161925 w 573881"/>
                  <a:gd name="connsiteY17" fmla="*/ 169245 h 214488"/>
                  <a:gd name="connsiteX18" fmla="*/ 171450 w 573881"/>
                  <a:gd name="connsiteY18" fmla="*/ 166863 h 214488"/>
                  <a:gd name="connsiteX19" fmla="*/ 171450 w 573881"/>
                  <a:gd name="connsiteY19" fmla="*/ 157338 h 214488"/>
                  <a:gd name="connsiteX20" fmla="*/ 171450 w 573881"/>
                  <a:gd name="connsiteY20" fmla="*/ 150195 h 214488"/>
                  <a:gd name="connsiteX21" fmla="*/ 178594 w 573881"/>
                  <a:gd name="connsiteY21" fmla="*/ 140670 h 214488"/>
                  <a:gd name="connsiteX22" fmla="*/ 183356 w 573881"/>
                  <a:gd name="connsiteY22" fmla="*/ 133526 h 214488"/>
                  <a:gd name="connsiteX23" fmla="*/ 190500 w 573881"/>
                  <a:gd name="connsiteY23" fmla="*/ 128763 h 214488"/>
                  <a:gd name="connsiteX24" fmla="*/ 209550 w 573881"/>
                  <a:gd name="connsiteY24" fmla="*/ 128763 h 214488"/>
                  <a:gd name="connsiteX25" fmla="*/ 228600 w 573881"/>
                  <a:gd name="connsiteY25" fmla="*/ 128763 h 214488"/>
                  <a:gd name="connsiteX26" fmla="*/ 235744 w 573881"/>
                  <a:gd name="connsiteY26" fmla="*/ 128763 h 214488"/>
                  <a:gd name="connsiteX27" fmla="*/ 242888 w 573881"/>
                  <a:gd name="connsiteY27" fmla="*/ 128763 h 214488"/>
                  <a:gd name="connsiteX28" fmla="*/ 245269 w 573881"/>
                  <a:gd name="connsiteY28" fmla="*/ 116857 h 214488"/>
                  <a:gd name="connsiteX29" fmla="*/ 261938 w 573881"/>
                  <a:gd name="connsiteY29" fmla="*/ 109713 h 214488"/>
                  <a:gd name="connsiteX30" fmla="*/ 269081 w 573881"/>
                  <a:gd name="connsiteY30" fmla="*/ 102570 h 214488"/>
                  <a:gd name="connsiteX31" fmla="*/ 278606 w 573881"/>
                  <a:gd name="connsiteY31" fmla="*/ 100188 h 214488"/>
                  <a:gd name="connsiteX32" fmla="*/ 292894 w 573881"/>
                  <a:gd name="connsiteY32" fmla="*/ 95426 h 214488"/>
                  <a:gd name="connsiteX33" fmla="*/ 316706 w 573881"/>
                  <a:gd name="connsiteY33" fmla="*/ 90663 h 214488"/>
                  <a:gd name="connsiteX34" fmla="*/ 338138 w 573881"/>
                  <a:gd name="connsiteY34" fmla="*/ 88282 h 214488"/>
                  <a:gd name="connsiteX35" fmla="*/ 342900 w 573881"/>
                  <a:gd name="connsiteY35" fmla="*/ 81138 h 214488"/>
                  <a:gd name="connsiteX36" fmla="*/ 359569 w 573881"/>
                  <a:gd name="connsiteY36" fmla="*/ 71613 h 214488"/>
                  <a:gd name="connsiteX37" fmla="*/ 371475 w 573881"/>
                  <a:gd name="connsiteY37" fmla="*/ 71613 h 214488"/>
                  <a:gd name="connsiteX38" fmla="*/ 383381 w 573881"/>
                  <a:gd name="connsiteY38" fmla="*/ 71613 h 214488"/>
                  <a:gd name="connsiteX39" fmla="*/ 400050 w 573881"/>
                  <a:gd name="connsiteY39" fmla="*/ 59707 h 214488"/>
                  <a:gd name="connsiteX40" fmla="*/ 419100 w 573881"/>
                  <a:gd name="connsiteY40" fmla="*/ 40657 h 214488"/>
                  <a:gd name="connsiteX41" fmla="*/ 431006 w 573881"/>
                  <a:gd name="connsiteY41" fmla="*/ 33513 h 214488"/>
                  <a:gd name="connsiteX42" fmla="*/ 454819 w 573881"/>
                  <a:gd name="connsiteY42" fmla="*/ 33513 h 214488"/>
                  <a:gd name="connsiteX43" fmla="*/ 469106 w 573881"/>
                  <a:gd name="connsiteY43" fmla="*/ 33513 h 214488"/>
                  <a:gd name="connsiteX44" fmla="*/ 481013 w 573881"/>
                  <a:gd name="connsiteY44" fmla="*/ 21607 h 214488"/>
                  <a:gd name="connsiteX45" fmla="*/ 485775 w 573881"/>
                  <a:gd name="connsiteY45" fmla="*/ 16845 h 214488"/>
                  <a:gd name="connsiteX46" fmla="*/ 492919 w 573881"/>
                  <a:gd name="connsiteY46" fmla="*/ 14463 h 214488"/>
                  <a:gd name="connsiteX47" fmla="*/ 502444 w 573881"/>
                  <a:gd name="connsiteY47" fmla="*/ 12082 h 214488"/>
                  <a:gd name="connsiteX48" fmla="*/ 509588 w 573881"/>
                  <a:gd name="connsiteY48" fmla="*/ 2557 h 214488"/>
                  <a:gd name="connsiteX49" fmla="*/ 538163 w 573881"/>
                  <a:gd name="connsiteY49" fmla="*/ 176 h 214488"/>
                  <a:gd name="connsiteX50" fmla="*/ 559594 w 573881"/>
                  <a:gd name="connsiteY50" fmla="*/ 176 h 214488"/>
                  <a:gd name="connsiteX51" fmla="*/ 573881 w 573881"/>
                  <a:gd name="connsiteY51" fmla="*/ 176 h 21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73881" h="214488">
                    <a:moveTo>
                      <a:pt x="0" y="214488"/>
                    </a:moveTo>
                    <a:cubicBezTo>
                      <a:pt x="21431" y="213496"/>
                      <a:pt x="42863" y="212504"/>
                      <a:pt x="52388" y="209726"/>
                    </a:cubicBezTo>
                    <a:cubicBezTo>
                      <a:pt x="61913" y="206948"/>
                      <a:pt x="55960" y="199804"/>
                      <a:pt x="57150" y="197820"/>
                    </a:cubicBezTo>
                    <a:cubicBezTo>
                      <a:pt x="58341" y="195836"/>
                      <a:pt x="59531" y="197820"/>
                      <a:pt x="59531" y="197820"/>
                    </a:cubicBezTo>
                    <a:cubicBezTo>
                      <a:pt x="62309" y="197820"/>
                      <a:pt x="71041" y="199407"/>
                      <a:pt x="73819" y="197820"/>
                    </a:cubicBezTo>
                    <a:cubicBezTo>
                      <a:pt x="76597" y="196233"/>
                      <a:pt x="75009" y="190676"/>
                      <a:pt x="76200" y="188295"/>
                    </a:cubicBezTo>
                    <a:cubicBezTo>
                      <a:pt x="77391" y="185914"/>
                      <a:pt x="78979" y="184326"/>
                      <a:pt x="80963" y="183532"/>
                    </a:cubicBezTo>
                    <a:cubicBezTo>
                      <a:pt x="82947" y="182738"/>
                      <a:pt x="88106" y="183532"/>
                      <a:pt x="88106" y="183532"/>
                    </a:cubicBezTo>
                    <a:lnTo>
                      <a:pt x="100013" y="183532"/>
                    </a:lnTo>
                    <a:lnTo>
                      <a:pt x="109538" y="183532"/>
                    </a:lnTo>
                    <a:lnTo>
                      <a:pt x="116681" y="183532"/>
                    </a:lnTo>
                    <a:cubicBezTo>
                      <a:pt x="119062" y="183532"/>
                      <a:pt x="122238" y="185119"/>
                      <a:pt x="123825" y="183532"/>
                    </a:cubicBezTo>
                    <a:cubicBezTo>
                      <a:pt x="125412" y="181945"/>
                      <a:pt x="125412" y="176388"/>
                      <a:pt x="126206" y="174007"/>
                    </a:cubicBezTo>
                    <a:cubicBezTo>
                      <a:pt x="127000" y="171626"/>
                      <a:pt x="127398" y="170039"/>
                      <a:pt x="128588" y="169245"/>
                    </a:cubicBezTo>
                    <a:cubicBezTo>
                      <a:pt x="129778" y="168451"/>
                      <a:pt x="133350" y="169245"/>
                      <a:pt x="133350" y="169245"/>
                    </a:cubicBezTo>
                    <a:lnTo>
                      <a:pt x="142875" y="169245"/>
                    </a:lnTo>
                    <a:lnTo>
                      <a:pt x="152400" y="169245"/>
                    </a:lnTo>
                    <a:cubicBezTo>
                      <a:pt x="155575" y="169245"/>
                      <a:pt x="158750" y="169642"/>
                      <a:pt x="161925" y="169245"/>
                    </a:cubicBezTo>
                    <a:cubicBezTo>
                      <a:pt x="165100" y="168848"/>
                      <a:pt x="169863" y="168847"/>
                      <a:pt x="171450" y="166863"/>
                    </a:cubicBezTo>
                    <a:cubicBezTo>
                      <a:pt x="173037" y="164879"/>
                      <a:pt x="171450" y="157338"/>
                      <a:pt x="171450" y="157338"/>
                    </a:cubicBezTo>
                    <a:cubicBezTo>
                      <a:pt x="171450" y="154560"/>
                      <a:pt x="170259" y="152973"/>
                      <a:pt x="171450" y="150195"/>
                    </a:cubicBezTo>
                    <a:cubicBezTo>
                      <a:pt x="172641" y="147417"/>
                      <a:pt x="176610" y="143448"/>
                      <a:pt x="178594" y="140670"/>
                    </a:cubicBezTo>
                    <a:cubicBezTo>
                      <a:pt x="180578" y="137892"/>
                      <a:pt x="181372" y="135510"/>
                      <a:pt x="183356" y="133526"/>
                    </a:cubicBezTo>
                    <a:cubicBezTo>
                      <a:pt x="185340" y="131541"/>
                      <a:pt x="186134" y="129557"/>
                      <a:pt x="190500" y="128763"/>
                    </a:cubicBezTo>
                    <a:cubicBezTo>
                      <a:pt x="194866" y="127969"/>
                      <a:pt x="209550" y="128763"/>
                      <a:pt x="209550" y="128763"/>
                    </a:cubicBezTo>
                    <a:lnTo>
                      <a:pt x="228600" y="128763"/>
                    </a:lnTo>
                    <a:lnTo>
                      <a:pt x="235744" y="128763"/>
                    </a:lnTo>
                    <a:cubicBezTo>
                      <a:pt x="238125" y="128763"/>
                      <a:pt x="241301" y="130747"/>
                      <a:pt x="242888" y="128763"/>
                    </a:cubicBezTo>
                    <a:cubicBezTo>
                      <a:pt x="244476" y="126779"/>
                      <a:pt x="242094" y="120032"/>
                      <a:pt x="245269" y="116857"/>
                    </a:cubicBezTo>
                    <a:cubicBezTo>
                      <a:pt x="248444" y="113682"/>
                      <a:pt x="257969" y="112094"/>
                      <a:pt x="261938" y="109713"/>
                    </a:cubicBezTo>
                    <a:cubicBezTo>
                      <a:pt x="265907" y="107332"/>
                      <a:pt x="266303" y="104157"/>
                      <a:pt x="269081" y="102570"/>
                    </a:cubicBezTo>
                    <a:cubicBezTo>
                      <a:pt x="271859" y="100983"/>
                      <a:pt x="274637" y="101379"/>
                      <a:pt x="278606" y="100188"/>
                    </a:cubicBezTo>
                    <a:cubicBezTo>
                      <a:pt x="282575" y="98997"/>
                      <a:pt x="286544" y="97013"/>
                      <a:pt x="292894" y="95426"/>
                    </a:cubicBezTo>
                    <a:cubicBezTo>
                      <a:pt x="299244" y="93838"/>
                      <a:pt x="309165" y="91854"/>
                      <a:pt x="316706" y="90663"/>
                    </a:cubicBezTo>
                    <a:cubicBezTo>
                      <a:pt x="324247" y="89472"/>
                      <a:pt x="333772" y="89869"/>
                      <a:pt x="338138" y="88282"/>
                    </a:cubicBezTo>
                    <a:cubicBezTo>
                      <a:pt x="342504" y="86695"/>
                      <a:pt x="339328" y="83916"/>
                      <a:pt x="342900" y="81138"/>
                    </a:cubicBezTo>
                    <a:cubicBezTo>
                      <a:pt x="346472" y="78360"/>
                      <a:pt x="354807" y="73200"/>
                      <a:pt x="359569" y="71613"/>
                    </a:cubicBezTo>
                    <a:cubicBezTo>
                      <a:pt x="364331" y="70026"/>
                      <a:pt x="371475" y="71613"/>
                      <a:pt x="371475" y="71613"/>
                    </a:cubicBezTo>
                    <a:cubicBezTo>
                      <a:pt x="375444" y="71613"/>
                      <a:pt x="378619" y="73597"/>
                      <a:pt x="383381" y="71613"/>
                    </a:cubicBezTo>
                    <a:cubicBezTo>
                      <a:pt x="388144" y="69629"/>
                      <a:pt x="394097" y="64866"/>
                      <a:pt x="400050" y="59707"/>
                    </a:cubicBezTo>
                    <a:cubicBezTo>
                      <a:pt x="406003" y="54548"/>
                      <a:pt x="413941" y="45023"/>
                      <a:pt x="419100" y="40657"/>
                    </a:cubicBezTo>
                    <a:cubicBezTo>
                      <a:pt x="424259" y="36291"/>
                      <a:pt x="425053" y="34704"/>
                      <a:pt x="431006" y="33513"/>
                    </a:cubicBezTo>
                    <a:cubicBezTo>
                      <a:pt x="436959" y="32322"/>
                      <a:pt x="454819" y="33513"/>
                      <a:pt x="454819" y="33513"/>
                    </a:cubicBezTo>
                    <a:cubicBezTo>
                      <a:pt x="461169" y="33513"/>
                      <a:pt x="464740" y="35497"/>
                      <a:pt x="469106" y="33513"/>
                    </a:cubicBezTo>
                    <a:cubicBezTo>
                      <a:pt x="473472" y="31529"/>
                      <a:pt x="481013" y="21607"/>
                      <a:pt x="481013" y="21607"/>
                    </a:cubicBezTo>
                    <a:cubicBezTo>
                      <a:pt x="483791" y="18829"/>
                      <a:pt x="483791" y="18036"/>
                      <a:pt x="485775" y="16845"/>
                    </a:cubicBezTo>
                    <a:cubicBezTo>
                      <a:pt x="487759" y="15654"/>
                      <a:pt x="490141" y="15257"/>
                      <a:pt x="492919" y="14463"/>
                    </a:cubicBezTo>
                    <a:cubicBezTo>
                      <a:pt x="495697" y="13669"/>
                      <a:pt x="499666" y="14066"/>
                      <a:pt x="502444" y="12082"/>
                    </a:cubicBezTo>
                    <a:cubicBezTo>
                      <a:pt x="505222" y="10098"/>
                      <a:pt x="503635" y="4541"/>
                      <a:pt x="509588" y="2557"/>
                    </a:cubicBezTo>
                    <a:cubicBezTo>
                      <a:pt x="515541" y="573"/>
                      <a:pt x="529829" y="573"/>
                      <a:pt x="538163" y="176"/>
                    </a:cubicBezTo>
                    <a:cubicBezTo>
                      <a:pt x="546497" y="-221"/>
                      <a:pt x="559594" y="176"/>
                      <a:pt x="559594" y="176"/>
                    </a:cubicBezTo>
                    <a:lnTo>
                      <a:pt x="573881" y="176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4362313" y="3108483"/>
                <a:ext cx="2698266" cy="655181"/>
              </a:xfrm>
              <a:custGeom>
                <a:avLst/>
                <a:gdLst>
                  <a:gd name="connsiteX0" fmla="*/ 0 w 2695575"/>
                  <a:gd name="connsiteY0" fmla="*/ 653343 h 654048"/>
                  <a:gd name="connsiteX1" fmla="*/ 57150 w 2695575"/>
                  <a:gd name="connsiteY1" fmla="*/ 653343 h 654048"/>
                  <a:gd name="connsiteX2" fmla="*/ 66675 w 2695575"/>
                  <a:gd name="connsiteY2" fmla="*/ 653343 h 654048"/>
                  <a:gd name="connsiteX3" fmla="*/ 83344 w 2695575"/>
                  <a:gd name="connsiteY3" fmla="*/ 653343 h 654048"/>
                  <a:gd name="connsiteX4" fmla="*/ 100013 w 2695575"/>
                  <a:gd name="connsiteY4" fmla="*/ 653343 h 654048"/>
                  <a:gd name="connsiteX5" fmla="*/ 119063 w 2695575"/>
                  <a:gd name="connsiteY5" fmla="*/ 653343 h 654048"/>
                  <a:gd name="connsiteX6" fmla="*/ 123825 w 2695575"/>
                  <a:gd name="connsiteY6" fmla="*/ 643818 h 654048"/>
                  <a:gd name="connsiteX7" fmla="*/ 128588 w 2695575"/>
                  <a:gd name="connsiteY7" fmla="*/ 639056 h 654048"/>
                  <a:gd name="connsiteX8" fmla="*/ 135731 w 2695575"/>
                  <a:gd name="connsiteY8" fmla="*/ 636674 h 654048"/>
                  <a:gd name="connsiteX9" fmla="*/ 145256 w 2695575"/>
                  <a:gd name="connsiteY9" fmla="*/ 636674 h 654048"/>
                  <a:gd name="connsiteX10" fmla="*/ 157163 w 2695575"/>
                  <a:gd name="connsiteY10" fmla="*/ 636674 h 654048"/>
                  <a:gd name="connsiteX11" fmla="*/ 169069 w 2695575"/>
                  <a:gd name="connsiteY11" fmla="*/ 636674 h 654048"/>
                  <a:gd name="connsiteX12" fmla="*/ 173831 w 2695575"/>
                  <a:gd name="connsiteY12" fmla="*/ 624768 h 654048"/>
                  <a:gd name="connsiteX13" fmla="*/ 180975 w 2695575"/>
                  <a:gd name="connsiteY13" fmla="*/ 624768 h 654048"/>
                  <a:gd name="connsiteX14" fmla="*/ 200025 w 2695575"/>
                  <a:gd name="connsiteY14" fmla="*/ 624768 h 654048"/>
                  <a:gd name="connsiteX15" fmla="*/ 221456 w 2695575"/>
                  <a:gd name="connsiteY15" fmla="*/ 622387 h 654048"/>
                  <a:gd name="connsiteX16" fmla="*/ 240506 w 2695575"/>
                  <a:gd name="connsiteY16" fmla="*/ 622387 h 654048"/>
                  <a:gd name="connsiteX17" fmla="*/ 257175 w 2695575"/>
                  <a:gd name="connsiteY17" fmla="*/ 622387 h 654048"/>
                  <a:gd name="connsiteX18" fmla="*/ 273844 w 2695575"/>
                  <a:gd name="connsiteY18" fmla="*/ 622387 h 654048"/>
                  <a:gd name="connsiteX19" fmla="*/ 295275 w 2695575"/>
                  <a:gd name="connsiteY19" fmla="*/ 620006 h 654048"/>
                  <a:gd name="connsiteX20" fmla="*/ 311944 w 2695575"/>
                  <a:gd name="connsiteY20" fmla="*/ 615243 h 654048"/>
                  <a:gd name="connsiteX21" fmla="*/ 323850 w 2695575"/>
                  <a:gd name="connsiteY21" fmla="*/ 612862 h 654048"/>
                  <a:gd name="connsiteX22" fmla="*/ 338138 w 2695575"/>
                  <a:gd name="connsiteY22" fmla="*/ 610481 h 654048"/>
                  <a:gd name="connsiteX23" fmla="*/ 359569 w 2695575"/>
                  <a:gd name="connsiteY23" fmla="*/ 608099 h 654048"/>
                  <a:gd name="connsiteX24" fmla="*/ 392906 w 2695575"/>
                  <a:gd name="connsiteY24" fmla="*/ 608099 h 654048"/>
                  <a:gd name="connsiteX25" fmla="*/ 404813 w 2695575"/>
                  <a:gd name="connsiteY25" fmla="*/ 608099 h 654048"/>
                  <a:gd name="connsiteX26" fmla="*/ 440531 w 2695575"/>
                  <a:gd name="connsiteY26" fmla="*/ 608099 h 654048"/>
                  <a:gd name="connsiteX27" fmla="*/ 457200 w 2695575"/>
                  <a:gd name="connsiteY27" fmla="*/ 608099 h 654048"/>
                  <a:gd name="connsiteX28" fmla="*/ 488156 w 2695575"/>
                  <a:gd name="connsiteY28" fmla="*/ 608099 h 654048"/>
                  <a:gd name="connsiteX29" fmla="*/ 504825 w 2695575"/>
                  <a:gd name="connsiteY29" fmla="*/ 608099 h 654048"/>
                  <a:gd name="connsiteX30" fmla="*/ 511969 w 2695575"/>
                  <a:gd name="connsiteY30" fmla="*/ 605718 h 654048"/>
                  <a:gd name="connsiteX31" fmla="*/ 516731 w 2695575"/>
                  <a:gd name="connsiteY31" fmla="*/ 598574 h 654048"/>
                  <a:gd name="connsiteX32" fmla="*/ 533400 w 2695575"/>
                  <a:gd name="connsiteY32" fmla="*/ 591431 h 654048"/>
                  <a:gd name="connsiteX33" fmla="*/ 547688 w 2695575"/>
                  <a:gd name="connsiteY33" fmla="*/ 591431 h 654048"/>
                  <a:gd name="connsiteX34" fmla="*/ 557213 w 2695575"/>
                  <a:gd name="connsiteY34" fmla="*/ 586668 h 654048"/>
                  <a:gd name="connsiteX35" fmla="*/ 561975 w 2695575"/>
                  <a:gd name="connsiteY35" fmla="*/ 579524 h 654048"/>
                  <a:gd name="connsiteX36" fmla="*/ 588169 w 2695575"/>
                  <a:gd name="connsiteY36" fmla="*/ 577143 h 654048"/>
                  <a:gd name="connsiteX37" fmla="*/ 607219 w 2695575"/>
                  <a:gd name="connsiteY37" fmla="*/ 577143 h 654048"/>
                  <a:gd name="connsiteX38" fmla="*/ 631031 w 2695575"/>
                  <a:gd name="connsiteY38" fmla="*/ 577143 h 654048"/>
                  <a:gd name="connsiteX39" fmla="*/ 647700 w 2695575"/>
                  <a:gd name="connsiteY39" fmla="*/ 577143 h 654048"/>
                  <a:gd name="connsiteX40" fmla="*/ 671513 w 2695575"/>
                  <a:gd name="connsiteY40" fmla="*/ 577143 h 654048"/>
                  <a:gd name="connsiteX41" fmla="*/ 688181 w 2695575"/>
                  <a:gd name="connsiteY41" fmla="*/ 577143 h 654048"/>
                  <a:gd name="connsiteX42" fmla="*/ 704850 w 2695575"/>
                  <a:gd name="connsiteY42" fmla="*/ 577143 h 654048"/>
                  <a:gd name="connsiteX43" fmla="*/ 723900 w 2695575"/>
                  <a:gd name="connsiteY43" fmla="*/ 577143 h 654048"/>
                  <a:gd name="connsiteX44" fmla="*/ 735806 w 2695575"/>
                  <a:gd name="connsiteY44" fmla="*/ 579524 h 654048"/>
                  <a:gd name="connsiteX45" fmla="*/ 750094 w 2695575"/>
                  <a:gd name="connsiteY45" fmla="*/ 579524 h 654048"/>
                  <a:gd name="connsiteX46" fmla="*/ 764381 w 2695575"/>
                  <a:gd name="connsiteY46" fmla="*/ 579524 h 654048"/>
                  <a:gd name="connsiteX47" fmla="*/ 769144 w 2695575"/>
                  <a:gd name="connsiteY47" fmla="*/ 572381 h 654048"/>
                  <a:gd name="connsiteX48" fmla="*/ 771525 w 2695575"/>
                  <a:gd name="connsiteY48" fmla="*/ 562856 h 654048"/>
                  <a:gd name="connsiteX49" fmla="*/ 785813 w 2695575"/>
                  <a:gd name="connsiteY49" fmla="*/ 558093 h 654048"/>
                  <a:gd name="connsiteX50" fmla="*/ 814388 w 2695575"/>
                  <a:gd name="connsiteY50" fmla="*/ 558093 h 654048"/>
                  <a:gd name="connsiteX51" fmla="*/ 828675 w 2695575"/>
                  <a:gd name="connsiteY51" fmla="*/ 558093 h 654048"/>
                  <a:gd name="connsiteX52" fmla="*/ 852488 w 2695575"/>
                  <a:gd name="connsiteY52" fmla="*/ 558093 h 654048"/>
                  <a:gd name="connsiteX53" fmla="*/ 873919 w 2695575"/>
                  <a:gd name="connsiteY53" fmla="*/ 558093 h 654048"/>
                  <a:gd name="connsiteX54" fmla="*/ 883444 w 2695575"/>
                  <a:gd name="connsiteY54" fmla="*/ 560474 h 654048"/>
                  <a:gd name="connsiteX55" fmla="*/ 895350 w 2695575"/>
                  <a:gd name="connsiteY55" fmla="*/ 558093 h 654048"/>
                  <a:gd name="connsiteX56" fmla="*/ 902494 w 2695575"/>
                  <a:gd name="connsiteY56" fmla="*/ 541424 h 654048"/>
                  <a:gd name="connsiteX57" fmla="*/ 923925 w 2695575"/>
                  <a:gd name="connsiteY57" fmla="*/ 534281 h 654048"/>
                  <a:gd name="connsiteX58" fmla="*/ 942975 w 2695575"/>
                  <a:gd name="connsiteY58" fmla="*/ 534281 h 654048"/>
                  <a:gd name="connsiteX59" fmla="*/ 952500 w 2695575"/>
                  <a:gd name="connsiteY59" fmla="*/ 536662 h 654048"/>
                  <a:gd name="connsiteX60" fmla="*/ 964406 w 2695575"/>
                  <a:gd name="connsiteY60" fmla="*/ 536662 h 654048"/>
                  <a:gd name="connsiteX61" fmla="*/ 983456 w 2695575"/>
                  <a:gd name="connsiteY61" fmla="*/ 536662 h 654048"/>
                  <a:gd name="connsiteX62" fmla="*/ 1002506 w 2695575"/>
                  <a:gd name="connsiteY62" fmla="*/ 536662 h 654048"/>
                  <a:gd name="connsiteX63" fmla="*/ 1009650 w 2695575"/>
                  <a:gd name="connsiteY63" fmla="*/ 536662 h 654048"/>
                  <a:gd name="connsiteX64" fmla="*/ 1021556 w 2695575"/>
                  <a:gd name="connsiteY64" fmla="*/ 527137 h 654048"/>
                  <a:gd name="connsiteX65" fmla="*/ 1031081 w 2695575"/>
                  <a:gd name="connsiteY65" fmla="*/ 519993 h 654048"/>
                  <a:gd name="connsiteX66" fmla="*/ 1042988 w 2695575"/>
                  <a:gd name="connsiteY66" fmla="*/ 512849 h 654048"/>
                  <a:gd name="connsiteX67" fmla="*/ 1062038 w 2695575"/>
                  <a:gd name="connsiteY67" fmla="*/ 505706 h 654048"/>
                  <a:gd name="connsiteX68" fmla="*/ 1076325 w 2695575"/>
                  <a:gd name="connsiteY68" fmla="*/ 500943 h 654048"/>
                  <a:gd name="connsiteX69" fmla="*/ 1085850 w 2695575"/>
                  <a:gd name="connsiteY69" fmla="*/ 493799 h 654048"/>
                  <a:gd name="connsiteX70" fmla="*/ 1100138 w 2695575"/>
                  <a:gd name="connsiteY70" fmla="*/ 491418 h 654048"/>
                  <a:gd name="connsiteX71" fmla="*/ 1123950 w 2695575"/>
                  <a:gd name="connsiteY71" fmla="*/ 491418 h 654048"/>
                  <a:gd name="connsiteX72" fmla="*/ 1140619 w 2695575"/>
                  <a:gd name="connsiteY72" fmla="*/ 491418 h 654048"/>
                  <a:gd name="connsiteX73" fmla="*/ 1147763 w 2695575"/>
                  <a:gd name="connsiteY73" fmla="*/ 491418 h 654048"/>
                  <a:gd name="connsiteX74" fmla="*/ 1162050 w 2695575"/>
                  <a:gd name="connsiteY74" fmla="*/ 491418 h 654048"/>
                  <a:gd name="connsiteX75" fmla="*/ 1173956 w 2695575"/>
                  <a:gd name="connsiteY75" fmla="*/ 491418 h 654048"/>
                  <a:gd name="connsiteX76" fmla="*/ 1193006 w 2695575"/>
                  <a:gd name="connsiteY76" fmla="*/ 489037 h 654048"/>
                  <a:gd name="connsiteX77" fmla="*/ 1204913 w 2695575"/>
                  <a:gd name="connsiteY77" fmla="*/ 479512 h 654048"/>
                  <a:gd name="connsiteX78" fmla="*/ 1204913 w 2695575"/>
                  <a:gd name="connsiteY78" fmla="*/ 469987 h 654048"/>
                  <a:gd name="connsiteX79" fmla="*/ 1214438 w 2695575"/>
                  <a:gd name="connsiteY79" fmla="*/ 458081 h 654048"/>
                  <a:gd name="connsiteX80" fmla="*/ 1221581 w 2695575"/>
                  <a:gd name="connsiteY80" fmla="*/ 453318 h 654048"/>
                  <a:gd name="connsiteX81" fmla="*/ 1240631 w 2695575"/>
                  <a:gd name="connsiteY81" fmla="*/ 453318 h 654048"/>
                  <a:gd name="connsiteX82" fmla="*/ 1250156 w 2695575"/>
                  <a:gd name="connsiteY82" fmla="*/ 453318 h 654048"/>
                  <a:gd name="connsiteX83" fmla="*/ 1259681 w 2695575"/>
                  <a:gd name="connsiteY83" fmla="*/ 453318 h 654048"/>
                  <a:gd name="connsiteX84" fmla="*/ 1269206 w 2695575"/>
                  <a:gd name="connsiteY84" fmla="*/ 446174 h 654048"/>
                  <a:gd name="connsiteX85" fmla="*/ 1269206 w 2695575"/>
                  <a:gd name="connsiteY85" fmla="*/ 441412 h 654048"/>
                  <a:gd name="connsiteX86" fmla="*/ 1271588 w 2695575"/>
                  <a:gd name="connsiteY86" fmla="*/ 436649 h 654048"/>
                  <a:gd name="connsiteX87" fmla="*/ 1285875 w 2695575"/>
                  <a:gd name="connsiteY87" fmla="*/ 436649 h 654048"/>
                  <a:gd name="connsiteX88" fmla="*/ 1288256 w 2695575"/>
                  <a:gd name="connsiteY88" fmla="*/ 427124 h 654048"/>
                  <a:gd name="connsiteX89" fmla="*/ 1290638 w 2695575"/>
                  <a:gd name="connsiteY89" fmla="*/ 419981 h 654048"/>
                  <a:gd name="connsiteX90" fmla="*/ 1302544 w 2695575"/>
                  <a:gd name="connsiteY90" fmla="*/ 415218 h 654048"/>
                  <a:gd name="connsiteX91" fmla="*/ 1300163 w 2695575"/>
                  <a:gd name="connsiteY91" fmla="*/ 400931 h 654048"/>
                  <a:gd name="connsiteX92" fmla="*/ 1312069 w 2695575"/>
                  <a:gd name="connsiteY92" fmla="*/ 398549 h 654048"/>
                  <a:gd name="connsiteX93" fmla="*/ 1316831 w 2695575"/>
                  <a:gd name="connsiteY93" fmla="*/ 398549 h 654048"/>
                  <a:gd name="connsiteX94" fmla="*/ 1321594 w 2695575"/>
                  <a:gd name="connsiteY94" fmla="*/ 386643 h 654048"/>
                  <a:gd name="connsiteX95" fmla="*/ 1323975 w 2695575"/>
                  <a:gd name="connsiteY95" fmla="*/ 379499 h 654048"/>
                  <a:gd name="connsiteX96" fmla="*/ 1338263 w 2695575"/>
                  <a:gd name="connsiteY96" fmla="*/ 379499 h 654048"/>
                  <a:gd name="connsiteX97" fmla="*/ 1350169 w 2695575"/>
                  <a:gd name="connsiteY97" fmla="*/ 379499 h 654048"/>
                  <a:gd name="connsiteX98" fmla="*/ 1373981 w 2695575"/>
                  <a:gd name="connsiteY98" fmla="*/ 377118 h 654048"/>
                  <a:gd name="connsiteX99" fmla="*/ 1393031 w 2695575"/>
                  <a:gd name="connsiteY99" fmla="*/ 377118 h 654048"/>
                  <a:gd name="connsiteX100" fmla="*/ 1404938 w 2695575"/>
                  <a:gd name="connsiteY100" fmla="*/ 377118 h 654048"/>
                  <a:gd name="connsiteX101" fmla="*/ 1409700 w 2695575"/>
                  <a:gd name="connsiteY101" fmla="*/ 365212 h 654048"/>
                  <a:gd name="connsiteX102" fmla="*/ 1423988 w 2695575"/>
                  <a:gd name="connsiteY102" fmla="*/ 353306 h 654048"/>
                  <a:gd name="connsiteX103" fmla="*/ 1435894 w 2695575"/>
                  <a:gd name="connsiteY103" fmla="*/ 341399 h 654048"/>
                  <a:gd name="connsiteX104" fmla="*/ 1462088 w 2695575"/>
                  <a:gd name="connsiteY104" fmla="*/ 341399 h 654048"/>
                  <a:gd name="connsiteX105" fmla="*/ 1493044 w 2695575"/>
                  <a:gd name="connsiteY105" fmla="*/ 336637 h 654048"/>
                  <a:gd name="connsiteX106" fmla="*/ 1512094 w 2695575"/>
                  <a:gd name="connsiteY106" fmla="*/ 336637 h 654048"/>
                  <a:gd name="connsiteX107" fmla="*/ 1545431 w 2695575"/>
                  <a:gd name="connsiteY107" fmla="*/ 336637 h 654048"/>
                  <a:gd name="connsiteX108" fmla="*/ 1552575 w 2695575"/>
                  <a:gd name="connsiteY108" fmla="*/ 336637 h 654048"/>
                  <a:gd name="connsiteX109" fmla="*/ 1569244 w 2695575"/>
                  <a:gd name="connsiteY109" fmla="*/ 336637 h 654048"/>
                  <a:gd name="connsiteX110" fmla="*/ 1583531 w 2695575"/>
                  <a:gd name="connsiteY110" fmla="*/ 336637 h 654048"/>
                  <a:gd name="connsiteX111" fmla="*/ 1616869 w 2695575"/>
                  <a:gd name="connsiteY111" fmla="*/ 336637 h 654048"/>
                  <a:gd name="connsiteX112" fmla="*/ 1635919 w 2695575"/>
                  <a:gd name="connsiteY112" fmla="*/ 339018 h 654048"/>
                  <a:gd name="connsiteX113" fmla="*/ 1662113 w 2695575"/>
                  <a:gd name="connsiteY113" fmla="*/ 339018 h 654048"/>
                  <a:gd name="connsiteX114" fmla="*/ 1690688 w 2695575"/>
                  <a:gd name="connsiteY114" fmla="*/ 339018 h 654048"/>
                  <a:gd name="connsiteX115" fmla="*/ 1700213 w 2695575"/>
                  <a:gd name="connsiteY115" fmla="*/ 339018 h 654048"/>
                  <a:gd name="connsiteX116" fmla="*/ 1700213 w 2695575"/>
                  <a:gd name="connsiteY116" fmla="*/ 327112 h 654048"/>
                  <a:gd name="connsiteX117" fmla="*/ 1700213 w 2695575"/>
                  <a:gd name="connsiteY117" fmla="*/ 319968 h 654048"/>
                  <a:gd name="connsiteX118" fmla="*/ 1702594 w 2695575"/>
                  <a:gd name="connsiteY118" fmla="*/ 315206 h 654048"/>
                  <a:gd name="connsiteX119" fmla="*/ 1709738 w 2695575"/>
                  <a:gd name="connsiteY119" fmla="*/ 310443 h 654048"/>
                  <a:gd name="connsiteX120" fmla="*/ 1733550 w 2695575"/>
                  <a:gd name="connsiteY120" fmla="*/ 310443 h 654048"/>
                  <a:gd name="connsiteX121" fmla="*/ 1743075 w 2695575"/>
                  <a:gd name="connsiteY121" fmla="*/ 310443 h 654048"/>
                  <a:gd name="connsiteX122" fmla="*/ 1752600 w 2695575"/>
                  <a:gd name="connsiteY122" fmla="*/ 300918 h 654048"/>
                  <a:gd name="connsiteX123" fmla="*/ 1752600 w 2695575"/>
                  <a:gd name="connsiteY123" fmla="*/ 293774 h 654048"/>
                  <a:gd name="connsiteX124" fmla="*/ 1759744 w 2695575"/>
                  <a:gd name="connsiteY124" fmla="*/ 291393 h 654048"/>
                  <a:gd name="connsiteX125" fmla="*/ 1776413 w 2695575"/>
                  <a:gd name="connsiteY125" fmla="*/ 291393 h 654048"/>
                  <a:gd name="connsiteX126" fmla="*/ 1785938 w 2695575"/>
                  <a:gd name="connsiteY126" fmla="*/ 291393 h 654048"/>
                  <a:gd name="connsiteX127" fmla="*/ 1795463 w 2695575"/>
                  <a:gd name="connsiteY127" fmla="*/ 291393 h 654048"/>
                  <a:gd name="connsiteX128" fmla="*/ 1807369 w 2695575"/>
                  <a:gd name="connsiteY128" fmla="*/ 289012 h 654048"/>
                  <a:gd name="connsiteX129" fmla="*/ 1807369 w 2695575"/>
                  <a:gd name="connsiteY129" fmla="*/ 284249 h 654048"/>
                  <a:gd name="connsiteX130" fmla="*/ 1809750 w 2695575"/>
                  <a:gd name="connsiteY130" fmla="*/ 281868 h 654048"/>
                  <a:gd name="connsiteX131" fmla="*/ 1814513 w 2695575"/>
                  <a:gd name="connsiteY131" fmla="*/ 277106 h 654048"/>
                  <a:gd name="connsiteX132" fmla="*/ 1824038 w 2695575"/>
                  <a:gd name="connsiteY132" fmla="*/ 277106 h 654048"/>
                  <a:gd name="connsiteX133" fmla="*/ 1824038 w 2695575"/>
                  <a:gd name="connsiteY133" fmla="*/ 262818 h 654048"/>
                  <a:gd name="connsiteX134" fmla="*/ 1824038 w 2695575"/>
                  <a:gd name="connsiteY134" fmla="*/ 253293 h 654048"/>
                  <a:gd name="connsiteX135" fmla="*/ 1833563 w 2695575"/>
                  <a:gd name="connsiteY135" fmla="*/ 250912 h 654048"/>
                  <a:gd name="connsiteX136" fmla="*/ 1843088 w 2695575"/>
                  <a:gd name="connsiteY136" fmla="*/ 250912 h 654048"/>
                  <a:gd name="connsiteX137" fmla="*/ 1845469 w 2695575"/>
                  <a:gd name="connsiteY137" fmla="*/ 236624 h 654048"/>
                  <a:gd name="connsiteX138" fmla="*/ 1847850 w 2695575"/>
                  <a:gd name="connsiteY138" fmla="*/ 229481 h 654048"/>
                  <a:gd name="connsiteX139" fmla="*/ 1859756 w 2695575"/>
                  <a:gd name="connsiteY139" fmla="*/ 229481 h 654048"/>
                  <a:gd name="connsiteX140" fmla="*/ 1871663 w 2695575"/>
                  <a:gd name="connsiteY140" fmla="*/ 229481 h 654048"/>
                  <a:gd name="connsiteX141" fmla="*/ 1871663 w 2695575"/>
                  <a:gd name="connsiteY141" fmla="*/ 217574 h 654048"/>
                  <a:gd name="connsiteX142" fmla="*/ 1871663 w 2695575"/>
                  <a:gd name="connsiteY142" fmla="*/ 208049 h 654048"/>
                  <a:gd name="connsiteX143" fmla="*/ 1893094 w 2695575"/>
                  <a:gd name="connsiteY143" fmla="*/ 208049 h 654048"/>
                  <a:gd name="connsiteX144" fmla="*/ 1905000 w 2695575"/>
                  <a:gd name="connsiteY144" fmla="*/ 203287 h 654048"/>
                  <a:gd name="connsiteX145" fmla="*/ 1916906 w 2695575"/>
                  <a:gd name="connsiteY145" fmla="*/ 191381 h 654048"/>
                  <a:gd name="connsiteX146" fmla="*/ 1921669 w 2695575"/>
                  <a:gd name="connsiteY146" fmla="*/ 174712 h 654048"/>
                  <a:gd name="connsiteX147" fmla="*/ 1931194 w 2695575"/>
                  <a:gd name="connsiteY147" fmla="*/ 162806 h 654048"/>
                  <a:gd name="connsiteX148" fmla="*/ 1943100 w 2695575"/>
                  <a:gd name="connsiteY148" fmla="*/ 155662 h 654048"/>
                  <a:gd name="connsiteX149" fmla="*/ 1962150 w 2695575"/>
                  <a:gd name="connsiteY149" fmla="*/ 155662 h 654048"/>
                  <a:gd name="connsiteX150" fmla="*/ 1971675 w 2695575"/>
                  <a:gd name="connsiteY150" fmla="*/ 141374 h 654048"/>
                  <a:gd name="connsiteX151" fmla="*/ 1997869 w 2695575"/>
                  <a:gd name="connsiteY151" fmla="*/ 141374 h 654048"/>
                  <a:gd name="connsiteX152" fmla="*/ 2043113 w 2695575"/>
                  <a:gd name="connsiteY152" fmla="*/ 141374 h 654048"/>
                  <a:gd name="connsiteX153" fmla="*/ 2050256 w 2695575"/>
                  <a:gd name="connsiteY153" fmla="*/ 141374 h 654048"/>
                  <a:gd name="connsiteX154" fmla="*/ 2066925 w 2695575"/>
                  <a:gd name="connsiteY154" fmla="*/ 141374 h 654048"/>
                  <a:gd name="connsiteX155" fmla="*/ 2085975 w 2695575"/>
                  <a:gd name="connsiteY155" fmla="*/ 141374 h 654048"/>
                  <a:gd name="connsiteX156" fmla="*/ 2102644 w 2695575"/>
                  <a:gd name="connsiteY156" fmla="*/ 138993 h 654048"/>
                  <a:gd name="connsiteX157" fmla="*/ 2102644 w 2695575"/>
                  <a:gd name="connsiteY157" fmla="*/ 127087 h 654048"/>
                  <a:gd name="connsiteX158" fmla="*/ 2102644 w 2695575"/>
                  <a:gd name="connsiteY158" fmla="*/ 124706 h 654048"/>
                  <a:gd name="connsiteX159" fmla="*/ 2107406 w 2695575"/>
                  <a:gd name="connsiteY159" fmla="*/ 115181 h 654048"/>
                  <a:gd name="connsiteX160" fmla="*/ 2116931 w 2695575"/>
                  <a:gd name="connsiteY160" fmla="*/ 112799 h 654048"/>
                  <a:gd name="connsiteX161" fmla="*/ 2128838 w 2695575"/>
                  <a:gd name="connsiteY161" fmla="*/ 108037 h 654048"/>
                  <a:gd name="connsiteX162" fmla="*/ 2128838 w 2695575"/>
                  <a:gd name="connsiteY162" fmla="*/ 98512 h 654048"/>
                  <a:gd name="connsiteX163" fmla="*/ 2128838 w 2695575"/>
                  <a:gd name="connsiteY163" fmla="*/ 93749 h 654048"/>
                  <a:gd name="connsiteX164" fmla="*/ 2138363 w 2695575"/>
                  <a:gd name="connsiteY164" fmla="*/ 93749 h 654048"/>
                  <a:gd name="connsiteX165" fmla="*/ 2157413 w 2695575"/>
                  <a:gd name="connsiteY165" fmla="*/ 93749 h 654048"/>
                  <a:gd name="connsiteX166" fmla="*/ 2176463 w 2695575"/>
                  <a:gd name="connsiteY166" fmla="*/ 93749 h 654048"/>
                  <a:gd name="connsiteX167" fmla="*/ 2188369 w 2695575"/>
                  <a:gd name="connsiteY167" fmla="*/ 93749 h 654048"/>
                  <a:gd name="connsiteX168" fmla="*/ 2216944 w 2695575"/>
                  <a:gd name="connsiteY168" fmla="*/ 93749 h 654048"/>
                  <a:gd name="connsiteX169" fmla="*/ 2228850 w 2695575"/>
                  <a:gd name="connsiteY169" fmla="*/ 88987 h 654048"/>
                  <a:gd name="connsiteX170" fmla="*/ 2235994 w 2695575"/>
                  <a:gd name="connsiteY170" fmla="*/ 74699 h 654048"/>
                  <a:gd name="connsiteX171" fmla="*/ 2238375 w 2695575"/>
                  <a:gd name="connsiteY171" fmla="*/ 67556 h 654048"/>
                  <a:gd name="connsiteX172" fmla="*/ 2259806 w 2695575"/>
                  <a:gd name="connsiteY172" fmla="*/ 62793 h 654048"/>
                  <a:gd name="connsiteX173" fmla="*/ 2276475 w 2695575"/>
                  <a:gd name="connsiteY173" fmla="*/ 62793 h 654048"/>
                  <a:gd name="connsiteX174" fmla="*/ 2295525 w 2695575"/>
                  <a:gd name="connsiteY174" fmla="*/ 62793 h 654048"/>
                  <a:gd name="connsiteX175" fmla="*/ 2324100 w 2695575"/>
                  <a:gd name="connsiteY175" fmla="*/ 62793 h 654048"/>
                  <a:gd name="connsiteX176" fmla="*/ 2328863 w 2695575"/>
                  <a:gd name="connsiteY176" fmla="*/ 55649 h 654048"/>
                  <a:gd name="connsiteX177" fmla="*/ 2328863 w 2695575"/>
                  <a:gd name="connsiteY177" fmla="*/ 48506 h 654048"/>
                  <a:gd name="connsiteX178" fmla="*/ 2350294 w 2695575"/>
                  <a:gd name="connsiteY178" fmla="*/ 46124 h 654048"/>
                  <a:gd name="connsiteX179" fmla="*/ 2374106 w 2695575"/>
                  <a:gd name="connsiteY179" fmla="*/ 46124 h 654048"/>
                  <a:gd name="connsiteX180" fmla="*/ 2393156 w 2695575"/>
                  <a:gd name="connsiteY180" fmla="*/ 46124 h 654048"/>
                  <a:gd name="connsiteX181" fmla="*/ 2409825 w 2695575"/>
                  <a:gd name="connsiteY181" fmla="*/ 43743 h 654048"/>
                  <a:gd name="connsiteX182" fmla="*/ 2428875 w 2695575"/>
                  <a:gd name="connsiteY182" fmla="*/ 43743 h 654048"/>
                  <a:gd name="connsiteX183" fmla="*/ 2450306 w 2695575"/>
                  <a:gd name="connsiteY183" fmla="*/ 43743 h 654048"/>
                  <a:gd name="connsiteX184" fmla="*/ 2474119 w 2695575"/>
                  <a:gd name="connsiteY184" fmla="*/ 43743 h 654048"/>
                  <a:gd name="connsiteX185" fmla="*/ 2493169 w 2695575"/>
                  <a:gd name="connsiteY185" fmla="*/ 41362 h 654048"/>
                  <a:gd name="connsiteX186" fmla="*/ 2507456 w 2695575"/>
                  <a:gd name="connsiteY186" fmla="*/ 38981 h 654048"/>
                  <a:gd name="connsiteX187" fmla="*/ 2509838 w 2695575"/>
                  <a:gd name="connsiteY187" fmla="*/ 27074 h 654048"/>
                  <a:gd name="connsiteX188" fmla="*/ 2512219 w 2695575"/>
                  <a:gd name="connsiteY188" fmla="*/ 15168 h 654048"/>
                  <a:gd name="connsiteX189" fmla="*/ 2528888 w 2695575"/>
                  <a:gd name="connsiteY189" fmla="*/ 12787 h 654048"/>
                  <a:gd name="connsiteX190" fmla="*/ 2528888 w 2695575"/>
                  <a:gd name="connsiteY190" fmla="*/ 881 h 654048"/>
                  <a:gd name="connsiteX191" fmla="*/ 2550319 w 2695575"/>
                  <a:gd name="connsiteY191" fmla="*/ 881 h 654048"/>
                  <a:gd name="connsiteX192" fmla="*/ 2569369 w 2695575"/>
                  <a:gd name="connsiteY192" fmla="*/ 881 h 654048"/>
                  <a:gd name="connsiteX193" fmla="*/ 2595563 w 2695575"/>
                  <a:gd name="connsiteY193" fmla="*/ 881 h 654048"/>
                  <a:gd name="connsiteX194" fmla="*/ 2624138 w 2695575"/>
                  <a:gd name="connsiteY194" fmla="*/ 881 h 654048"/>
                  <a:gd name="connsiteX195" fmla="*/ 2645569 w 2695575"/>
                  <a:gd name="connsiteY195" fmla="*/ 881 h 654048"/>
                  <a:gd name="connsiteX196" fmla="*/ 2671763 w 2695575"/>
                  <a:gd name="connsiteY196" fmla="*/ 881 h 654048"/>
                  <a:gd name="connsiteX197" fmla="*/ 2695575 w 2695575"/>
                  <a:gd name="connsiteY197" fmla="*/ 881 h 654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2695575" h="654048">
                    <a:moveTo>
                      <a:pt x="0" y="653343"/>
                    </a:moveTo>
                    <a:lnTo>
                      <a:pt x="57150" y="653343"/>
                    </a:lnTo>
                    <a:lnTo>
                      <a:pt x="66675" y="653343"/>
                    </a:lnTo>
                    <a:lnTo>
                      <a:pt x="83344" y="653343"/>
                    </a:lnTo>
                    <a:lnTo>
                      <a:pt x="100013" y="653343"/>
                    </a:lnTo>
                    <a:cubicBezTo>
                      <a:pt x="105966" y="653343"/>
                      <a:pt x="115094" y="654930"/>
                      <a:pt x="119063" y="653343"/>
                    </a:cubicBezTo>
                    <a:cubicBezTo>
                      <a:pt x="123032" y="651756"/>
                      <a:pt x="122238" y="646199"/>
                      <a:pt x="123825" y="643818"/>
                    </a:cubicBezTo>
                    <a:cubicBezTo>
                      <a:pt x="125413" y="641437"/>
                      <a:pt x="126604" y="640247"/>
                      <a:pt x="128588" y="639056"/>
                    </a:cubicBezTo>
                    <a:cubicBezTo>
                      <a:pt x="130572" y="637865"/>
                      <a:pt x="132953" y="637071"/>
                      <a:pt x="135731" y="636674"/>
                    </a:cubicBezTo>
                    <a:cubicBezTo>
                      <a:pt x="138509" y="636277"/>
                      <a:pt x="145256" y="636674"/>
                      <a:pt x="145256" y="636674"/>
                    </a:cubicBezTo>
                    <a:lnTo>
                      <a:pt x="157163" y="636674"/>
                    </a:lnTo>
                    <a:cubicBezTo>
                      <a:pt x="161132" y="636674"/>
                      <a:pt x="166291" y="638658"/>
                      <a:pt x="169069" y="636674"/>
                    </a:cubicBezTo>
                    <a:cubicBezTo>
                      <a:pt x="171847" y="634690"/>
                      <a:pt x="171847" y="626752"/>
                      <a:pt x="173831" y="624768"/>
                    </a:cubicBezTo>
                    <a:cubicBezTo>
                      <a:pt x="175815" y="622784"/>
                      <a:pt x="180975" y="624768"/>
                      <a:pt x="180975" y="624768"/>
                    </a:cubicBezTo>
                    <a:cubicBezTo>
                      <a:pt x="185341" y="624768"/>
                      <a:pt x="193278" y="625165"/>
                      <a:pt x="200025" y="624768"/>
                    </a:cubicBezTo>
                    <a:cubicBezTo>
                      <a:pt x="206772" y="624371"/>
                      <a:pt x="214709" y="622784"/>
                      <a:pt x="221456" y="622387"/>
                    </a:cubicBezTo>
                    <a:cubicBezTo>
                      <a:pt x="228203" y="621990"/>
                      <a:pt x="240506" y="622387"/>
                      <a:pt x="240506" y="622387"/>
                    </a:cubicBezTo>
                    <a:lnTo>
                      <a:pt x="257175" y="622387"/>
                    </a:lnTo>
                    <a:cubicBezTo>
                      <a:pt x="262731" y="622387"/>
                      <a:pt x="267494" y="622784"/>
                      <a:pt x="273844" y="622387"/>
                    </a:cubicBezTo>
                    <a:cubicBezTo>
                      <a:pt x="280194" y="621990"/>
                      <a:pt x="288925" y="621197"/>
                      <a:pt x="295275" y="620006"/>
                    </a:cubicBezTo>
                    <a:cubicBezTo>
                      <a:pt x="301625" y="618815"/>
                      <a:pt x="307182" y="616434"/>
                      <a:pt x="311944" y="615243"/>
                    </a:cubicBezTo>
                    <a:cubicBezTo>
                      <a:pt x="316706" y="614052"/>
                      <a:pt x="319484" y="613656"/>
                      <a:pt x="323850" y="612862"/>
                    </a:cubicBezTo>
                    <a:cubicBezTo>
                      <a:pt x="328216" y="612068"/>
                      <a:pt x="332185" y="611275"/>
                      <a:pt x="338138" y="610481"/>
                    </a:cubicBezTo>
                    <a:cubicBezTo>
                      <a:pt x="344091" y="609687"/>
                      <a:pt x="350441" y="608496"/>
                      <a:pt x="359569" y="608099"/>
                    </a:cubicBezTo>
                    <a:cubicBezTo>
                      <a:pt x="368697" y="607702"/>
                      <a:pt x="392906" y="608099"/>
                      <a:pt x="392906" y="608099"/>
                    </a:cubicBezTo>
                    <a:lnTo>
                      <a:pt x="404813" y="608099"/>
                    </a:lnTo>
                    <a:lnTo>
                      <a:pt x="440531" y="608099"/>
                    </a:lnTo>
                    <a:lnTo>
                      <a:pt x="457200" y="608099"/>
                    </a:lnTo>
                    <a:lnTo>
                      <a:pt x="488156" y="608099"/>
                    </a:lnTo>
                    <a:cubicBezTo>
                      <a:pt x="496093" y="608099"/>
                      <a:pt x="500856" y="608496"/>
                      <a:pt x="504825" y="608099"/>
                    </a:cubicBezTo>
                    <a:cubicBezTo>
                      <a:pt x="508794" y="607702"/>
                      <a:pt x="509985" y="607305"/>
                      <a:pt x="511969" y="605718"/>
                    </a:cubicBezTo>
                    <a:cubicBezTo>
                      <a:pt x="513953" y="604130"/>
                      <a:pt x="513159" y="600955"/>
                      <a:pt x="516731" y="598574"/>
                    </a:cubicBezTo>
                    <a:cubicBezTo>
                      <a:pt x="520303" y="596193"/>
                      <a:pt x="528241" y="592621"/>
                      <a:pt x="533400" y="591431"/>
                    </a:cubicBezTo>
                    <a:cubicBezTo>
                      <a:pt x="538559" y="590241"/>
                      <a:pt x="543719" y="592225"/>
                      <a:pt x="547688" y="591431"/>
                    </a:cubicBezTo>
                    <a:cubicBezTo>
                      <a:pt x="551657" y="590637"/>
                      <a:pt x="554832" y="588652"/>
                      <a:pt x="557213" y="586668"/>
                    </a:cubicBezTo>
                    <a:cubicBezTo>
                      <a:pt x="559594" y="584684"/>
                      <a:pt x="556816" y="581111"/>
                      <a:pt x="561975" y="579524"/>
                    </a:cubicBezTo>
                    <a:cubicBezTo>
                      <a:pt x="567134" y="577937"/>
                      <a:pt x="580628" y="577540"/>
                      <a:pt x="588169" y="577143"/>
                    </a:cubicBezTo>
                    <a:cubicBezTo>
                      <a:pt x="595710" y="576746"/>
                      <a:pt x="607219" y="577143"/>
                      <a:pt x="607219" y="577143"/>
                    </a:cubicBezTo>
                    <a:lnTo>
                      <a:pt x="631031" y="577143"/>
                    </a:lnTo>
                    <a:lnTo>
                      <a:pt x="647700" y="577143"/>
                    </a:lnTo>
                    <a:lnTo>
                      <a:pt x="671513" y="577143"/>
                    </a:lnTo>
                    <a:lnTo>
                      <a:pt x="688181" y="577143"/>
                    </a:lnTo>
                    <a:lnTo>
                      <a:pt x="704850" y="577143"/>
                    </a:lnTo>
                    <a:cubicBezTo>
                      <a:pt x="710803" y="577143"/>
                      <a:pt x="718741" y="576746"/>
                      <a:pt x="723900" y="577143"/>
                    </a:cubicBezTo>
                    <a:cubicBezTo>
                      <a:pt x="729059" y="577540"/>
                      <a:pt x="731440" y="579127"/>
                      <a:pt x="735806" y="579524"/>
                    </a:cubicBezTo>
                    <a:cubicBezTo>
                      <a:pt x="740172" y="579921"/>
                      <a:pt x="750094" y="579524"/>
                      <a:pt x="750094" y="579524"/>
                    </a:cubicBezTo>
                    <a:cubicBezTo>
                      <a:pt x="754856" y="579524"/>
                      <a:pt x="761206" y="580714"/>
                      <a:pt x="764381" y="579524"/>
                    </a:cubicBezTo>
                    <a:cubicBezTo>
                      <a:pt x="767556" y="578334"/>
                      <a:pt x="767953" y="575159"/>
                      <a:pt x="769144" y="572381"/>
                    </a:cubicBezTo>
                    <a:cubicBezTo>
                      <a:pt x="770335" y="569603"/>
                      <a:pt x="768747" y="565237"/>
                      <a:pt x="771525" y="562856"/>
                    </a:cubicBezTo>
                    <a:cubicBezTo>
                      <a:pt x="774303" y="560475"/>
                      <a:pt x="778669" y="558887"/>
                      <a:pt x="785813" y="558093"/>
                    </a:cubicBezTo>
                    <a:cubicBezTo>
                      <a:pt x="792957" y="557299"/>
                      <a:pt x="814388" y="558093"/>
                      <a:pt x="814388" y="558093"/>
                    </a:cubicBezTo>
                    <a:lnTo>
                      <a:pt x="828675" y="558093"/>
                    </a:lnTo>
                    <a:lnTo>
                      <a:pt x="852488" y="558093"/>
                    </a:lnTo>
                    <a:cubicBezTo>
                      <a:pt x="860029" y="558093"/>
                      <a:pt x="868760" y="557696"/>
                      <a:pt x="873919" y="558093"/>
                    </a:cubicBezTo>
                    <a:cubicBezTo>
                      <a:pt x="879078" y="558490"/>
                      <a:pt x="879872" y="560474"/>
                      <a:pt x="883444" y="560474"/>
                    </a:cubicBezTo>
                    <a:cubicBezTo>
                      <a:pt x="887016" y="560474"/>
                      <a:pt x="892175" y="561268"/>
                      <a:pt x="895350" y="558093"/>
                    </a:cubicBezTo>
                    <a:cubicBezTo>
                      <a:pt x="898525" y="554918"/>
                      <a:pt x="897732" y="545393"/>
                      <a:pt x="902494" y="541424"/>
                    </a:cubicBezTo>
                    <a:cubicBezTo>
                      <a:pt x="907256" y="537455"/>
                      <a:pt x="917178" y="535471"/>
                      <a:pt x="923925" y="534281"/>
                    </a:cubicBezTo>
                    <a:cubicBezTo>
                      <a:pt x="930672" y="533090"/>
                      <a:pt x="938213" y="533884"/>
                      <a:pt x="942975" y="534281"/>
                    </a:cubicBezTo>
                    <a:cubicBezTo>
                      <a:pt x="947737" y="534678"/>
                      <a:pt x="948928" y="536265"/>
                      <a:pt x="952500" y="536662"/>
                    </a:cubicBezTo>
                    <a:cubicBezTo>
                      <a:pt x="956072" y="537059"/>
                      <a:pt x="964406" y="536662"/>
                      <a:pt x="964406" y="536662"/>
                    </a:cubicBezTo>
                    <a:lnTo>
                      <a:pt x="983456" y="536662"/>
                    </a:lnTo>
                    <a:lnTo>
                      <a:pt x="1002506" y="536662"/>
                    </a:lnTo>
                    <a:cubicBezTo>
                      <a:pt x="1006872" y="536662"/>
                      <a:pt x="1006475" y="538249"/>
                      <a:pt x="1009650" y="536662"/>
                    </a:cubicBezTo>
                    <a:cubicBezTo>
                      <a:pt x="1012825" y="535075"/>
                      <a:pt x="1017984" y="529915"/>
                      <a:pt x="1021556" y="527137"/>
                    </a:cubicBezTo>
                    <a:cubicBezTo>
                      <a:pt x="1025128" y="524359"/>
                      <a:pt x="1027509" y="522374"/>
                      <a:pt x="1031081" y="519993"/>
                    </a:cubicBezTo>
                    <a:cubicBezTo>
                      <a:pt x="1034653" y="517612"/>
                      <a:pt x="1037829" y="515230"/>
                      <a:pt x="1042988" y="512849"/>
                    </a:cubicBezTo>
                    <a:cubicBezTo>
                      <a:pt x="1048147" y="510468"/>
                      <a:pt x="1056482" y="507690"/>
                      <a:pt x="1062038" y="505706"/>
                    </a:cubicBezTo>
                    <a:cubicBezTo>
                      <a:pt x="1067594" y="503722"/>
                      <a:pt x="1072356" y="502927"/>
                      <a:pt x="1076325" y="500943"/>
                    </a:cubicBezTo>
                    <a:cubicBezTo>
                      <a:pt x="1080294" y="498959"/>
                      <a:pt x="1081881" y="495386"/>
                      <a:pt x="1085850" y="493799"/>
                    </a:cubicBezTo>
                    <a:cubicBezTo>
                      <a:pt x="1089819" y="492211"/>
                      <a:pt x="1093788" y="491815"/>
                      <a:pt x="1100138" y="491418"/>
                    </a:cubicBezTo>
                    <a:cubicBezTo>
                      <a:pt x="1106488" y="491021"/>
                      <a:pt x="1123950" y="491418"/>
                      <a:pt x="1123950" y="491418"/>
                    </a:cubicBezTo>
                    <a:lnTo>
                      <a:pt x="1140619" y="491418"/>
                    </a:lnTo>
                    <a:lnTo>
                      <a:pt x="1147763" y="491418"/>
                    </a:lnTo>
                    <a:lnTo>
                      <a:pt x="1162050" y="491418"/>
                    </a:lnTo>
                    <a:cubicBezTo>
                      <a:pt x="1166415" y="491418"/>
                      <a:pt x="1168797" y="491815"/>
                      <a:pt x="1173956" y="491418"/>
                    </a:cubicBezTo>
                    <a:cubicBezTo>
                      <a:pt x="1179115" y="491021"/>
                      <a:pt x="1187847" y="491021"/>
                      <a:pt x="1193006" y="489037"/>
                    </a:cubicBezTo>
                    <a:cubicBezTo>
                      <a:pt x="1198166" y="487053"/>
                      <a:pt x="1202929" y="482687"/>
                      <a:pt x="1204913" y="479512"/>
                    </a:cubicBezTo>
                    <a:cubicBezTo>
                      <a:pt x="1206897" y="476337"/>
                      <a:pt x="1203326" y="473559"/>
                      <a:pt x="1204913" y="469987"/>
                    </a:cubicBezTo>
                    <a:cubicBezTo>
                      <a:pt x="1206501" y="466415"/>
                      <a:pt x="1211660" y="460859"/>
                      <a:pt x="1214438" y="458081"/>
                    </a:cubicBezTo>
                    <a:cubicBezTo>
                      <a:pt x="1217216" y="455303"/>
                      <a:pt x="1217216" y="454112"/>
                      <a:pt x="1221581" y="453318"/>
                    </a:cubicBezTo>
                    <a:cubicBezTo>
                      <a:pt x="1225946" y="452524"/>
                      <a:pt x="1240631" y="453318"/>
                      <a:pt x="1240631" y="453318"/>
                    </a:cubicBezTo>
                    <a:lnTo>
                      <a:pt x="1250156" y="453318"/>
                    </a:lnTo>
                    <a:cubicBezTo>
                      <a:pt x="1253331" y="453318"/>
                      <a:pt x="1256506" y="454509"/>
                      <a:pt x="1259681" y="453318"/>
                    </a:cubicBezTo>
                    <a:cubicBezTo>
                      <a:pt x="1262856" y="452127"/>
                      <a:pt x="1267619" y="448158"/>
                      <a:pt x="1269206" y="446174"/>
                    </a:cubicBezTo>
                    <a:cubicBezTo>
                      <a:pt x="1270794" y="444190"/>
                      <a:pt x="1268809" y="443000"/>
                      <a:pt x="1269206" y="441412"/>
                    </a:cubicBezTo>
                    <a:cubicBezTo>
                      <a:pt x="1269603" y="439824"/>
                      <a:pt x="1268810" y="437443"/>
                      <a:pt x="1271588" y="436649"/>
                    </a:cubicBezTo>
                    <a:cubicBezTo>
                      <a:pt x="1274366" y="435855"/>
                      <a:pt x="1283097" y="438236"/>
                      <a:pt x="1285875" y="436649"/>
                    </a:cubicBezTo>
                    <a:cubicBezTo>
                      <a:pt x="1288653" y="435062"/>
                      <a:pt x="1287462" y="429902"/>
                      <a:pt x="1288256" y="427124"/>
                    </a:cubicBezTo>
                    <a:cubicBezTo>
                      <a:pt x="1289050" y="424346"/>
                      <a:pt x="1288257" y="421965"/>
                      <a:pt x="1290638" y="419981"/>
                    </a:cubicBezTo>
                    <a:cubicBezTo>
                      <a:pt x="1293019" y="417997"/>
                      <a:pt x="1300957" y="418393"/>
                      <a:pt x="1302544" y="415218"/>
                    </a:cubicBezTo>
                    <a:cubicBezTo>
                      <a:pt x="1304131" y="412043"/>
                      <a:pt x="1298576" y="403709"/>
                      <a:pt x="1300163" y="400931"/>
                    </a:cubicBezTo>
                    <a:cubicBezTo>
                      <a:pt x="1301750" y="398153"/>
                      <a:pt x="1309291" y="398946"/>
                      <a:pt x="1312069" y="398549"/>
                    </a:cubicBezTo>
                    <a:cubicBezTo>
                      <a:pt x="1314847" y="398152"/>
                      <a:pt x="1315244" y="400533"/>
                      <a:pt x="1316831" y="398549"/>
                    </a:cubicBezTo>
                    <a:cubicBezTo>
                      <a:pt x="1318419" y="396565"/>
                      <a:pt x="1320403" y="389818"/>
                      <a:pt x="1321594" y="386643"/>
                    </a:cubicBezTo>
                    <a:cubicBezTo>
                      <a:pt x="1322785" y="383468"/>
                      <a:pt x="1321197" y="380690"/>
                      <a:pt x="1323975" y="379499"/>
                    </a:cubicBezTo>
                    <a:cubicBezTo>
                      <a:pt x="1326753" y="378308"/>
                      <a:pt x="1338263" y="379499"/>
                      <a:pt x="1338263" y="379499"/>
                    </a:cubicBezTo>
                    <a:cubicBezTo>
                      <a:pt x="1342629" y="379499"/>
                      <a:pt x="1344216" y="379896"/>
                      <a:pt x="1350169" y="379499"/>
                    </a:cubicBezTo>
                    <a:cubicBezTo>
                      <a:pt x="1356122" y="379102"/>
                      <a:pt x="1366837" y="377515"/>
                      <a:pt x="1373981" y="377118"/>
                    </a:cubicBezTo>
                    <a:cubicBezTo>
                      <a:pt x="1381125" y="376721"/>
                      <a:pt x="1393031" y="377118"/>
                      <a:pt x="1393031" y="377118"/>
                    </a:cubicBezTo>
                    <a:cubicBezTo>
                      <a:pt x="1398190" y="377118"/>
                      <a:pt x="1402160" y="379102"/>
                      <a:pt x="1404938" y="377118"/>
                    </a:cubicBezTo>
                    <a:cubicBezTo>
                      <a:pt x="1407716" y="375134"/>
                      <a:pt x="1406525" y="369181"/>
                      <a:pt x="1409700" y="365212"/>
                    </a:cubicBezTo>
                    <a:cubicBezTo>
                      <a:pt x="1412875" y="361243"/>
                      <a:pt x="1419622" y="357275"/>
                      <a:pt x="1423988" y="353306"/>
                    </a:cubicBezTo>
                    <a:cubicBezTo>
                      <a:pt x="1428354" y="349337"/>
                      <a:pt x="1429544" y="343383"/>
                      <a:pt x="1435894" y="341399"/>
                    </a:cubicBezTo>
                    <a:cubicBezTo>
                      <a:pt x="1442244" y="339414"/>
                      <a:pt x="1452563" y="342193"/>
                      <a:pt x="1462088" y="341399"/>
                    </a:cubicBezTo>
                    <a:cubicBezTo>
                      <a:pt x="1471613" y="340605"/>
                      <a:pt x="1484710" y="337431"/>
                      <a:pt x="1493044" y="336637"/>
                    </a:cubicBezTo>
                    <a:cubicBezTo>
                      <a:pt x="1501378" y="335843"/>
                      <a:pt x="1512094" y="336637"/>
                      <a:pt x="1512094" y="336637"/>
                    </a:cubicBezTo>
                    <a:lnTo>
                      <a:pt x="1545431" y="336637"/>
                    </a:lnTo>
                    <a:lnTo>
                      <a:pt x="1552575" y="336637"/>
                    </a:lnTo>
                    <a:lnTo>
                      <a:pt x="1569244" y="336637"/>
                    </a:lnTo>
                    <a:lnTo>
                      <a:pt x="1583531" y="336637"/>
                    </a:lnTo>
                    <a:cubicBezTo>
                      <a:pt x="1591468" y="336637"/>
                      <a:pt x="1608138" y="336240"/>
                      <a:pt x="1616869" y="336637"/>
                    </a:cubicBezTo>
                    <a:cubicBezTo>
                      <a:pt x="1625600" y="337034"/>
                      <a:pt x="1628378" y="338621"/>
                      <a:pt x="1635919" y="339018"/>
                    </a:cubicBezTo>
                    <a:cubicBezTo>
                      <a:pt x="1643460" y="339415"/>
                      <a:pt x="1662113" y="339018"/>
                      <a:pt x="1662113" y="339018"/>
                    </a:cubicBezTo>
                    <a:lnTo>
                      <a:pt x="1690688" y="339018"/>
                    </a:lnTo>
                    <a:cubicBezTo>
                      <a:pt x="1697038" y="339018"/>
                      <a:pt x="1698626" y="341002"/>
                      <a:pt x="1700213" y="339018"/>
                    </a:cubicBezTo>
                    <a:cubicBezTo>
                      <a:pt x="1701801" y="337034"/>
                      <a:pt x="1700213" y="327112"/>
                      <a:pt x="1700213" y="327112"/>
                    </a:cubicBezTo>
                    <a:cubicBezTo>
                      <a:pt x="1700213" y="323937"/>
                      <a:pt x="1699816" y="321952"/>
                      <a:pt x="1700213" y="319968"/>
                    </a:cubicBezTo>
                    <a:cubicBezTo>
                      <a:pt x="1700610" y="317984"/>
                      <a:pt x="1701007" y="316793"/>
                      <a:pt x="1702594" y="315206"/>
                    </a:cubicBezTo>
                    <a:cubicBezTo>
                      <a:pt x="1704181" y="313619"/>
                      <a:pt x="1704579" y="311237"/>
                      <a:pt x="1709738" y="310443"/>
                    </a:cubicBezTo>
                    <a:cubicBezTo>
                      <a:pt x="1714897" y="309649"/>
                      <a:pt x="1733550" y="310443"/>
                      <a:pt x="1733550" y="310443"/>
                    </a:cubicBezTo>
                    <a:cubicBezTo>
                      <a:pt x="1739106" y="310443"/>
                      <a:pt x="1739900" y="312030"/>
                      <a:pt x="1743075" y="310443"/>
                    </a:cubicBezTo>
                    <a:cubicBezTo>
                      <a:pt x="1746250" y="308856"/>
                      <a:pt x="1751013" y="303696"/>
                      <a:pt x="1752600" y="300918"/>
                    </a:cubicBezTo>
                    <a:cubicBezTo>
                      <a:pt x="1754187" y="298140"/>
                      <a:pt x="1751409" y="295361"/>
                      <a:pt x="1752600" y="293774"/>
                    </a:cubicBezTo>
                    <a:cubicBezTo>
                      <a:pt x="1753791" y="292187"/>
                      <a:pt x="1755775" y="291790"/>
                      <a:pt x="1759744" y="291393"/>
                    </a:cubicBezTo>
                    <a:cubicBezTo>
                      <a:pt x="1763713" y="290996"/>
                      <a:pt x="1776413" y="291393"/>
                      <a:pt x="1776413" y="291393"/>
                    </a:cubicBezTo>
                    <a:lnTo>
                      <a:pt x="1785938" y="291393"/>
                    </a:lnTo>
                    <a:cubicBezTo>
                      <a:pt x="1789113" y="291393"/>
                      <a:pt x="1791891" y="291790"/>
                      <a:pt x="1795463" y="291393"/>
                    </a:cubicBezTo>
                    <a:cubicBezTo>
                      <a:pt x="1799035" y="290996"/>
                      <a:pt x="1805385" y="290203"/>
                      <a:pt x="1807369" y="289012"/>
                    </a:cubicBezTo>
                    <a:cubicBezTo>
                      <a:pt x="1809353" y="287821"/>
                      <a:pt x="1806972" y="285440"/>
                      <a:pt x="1807369" y="284249"/>
                    </a:cubicBezTo>
                    <a:cubicBezTo>
                      <a:pt x="1807766" y="283058"/>
                      <a:pt x="1809750" y="281868"/>
                      <a:pt x="1809750" y="281868"/>
                    </a:cubicBezTo>
                    <a:cubicBezTo>
                      <a:pt x="1810941" y="280678"/>
                      <a:pt x="1812132" y="277900"/>
                      <a:pt x="1814513" y="277106"/>
                    </a:cubicBezTo>
                    <a:cubicBezTo>
                      <a:pt x="1816894" y="276312"/>
                      <a:pt x="1822451" y="279487"/>
                      <a:pt x="1824038" y="277106"/>
                    </a:cubicBezTo>
                    <a:cubicBezTo>
                      <a:pt x="1825625" y="274725"/>
                      <a:pt x="1824038" y="262818"/>
                      <a:pt x="1824038" y="262818"/>
                    </a:cubicBezTo>
                    <a:cubicBezTo>
                      <a:pt x="1824038" y="258849"/>
                      <a:pt x="1822451" y="255277"/>
                      <a:pt x="1824038" y="253293"/>
                    </a:cubicBezTo>
                    <a:cubicBezTo>
                      <a:pt x="1825626" y="251309"/>
                      <a:pt x="1830388" y="251309"/>
                      <a:pt x="1833563" y="250912"/>
                    </a:cubicBezTo>
                    <a:cubicBezTo>
                      <a:pt x="1836738" y="250515"/>
                      <a:pt x="1841104" y="253293"/>
                      <a:pt x="1843088" y="250912"/>
                    </a:cubicBezTo>
                    <a:cubicBezTo>
                      <a:pt x="1845072" y="248531"/>
                      <a:pt x="1844675" y="240196"/>
                      <a:pt x="1845469" y="236624"/>
                    </a:cubicBezTo>
                    <a:cubicBezTo>
                      <a:pt x="1846263" y="233052"/>
                      <a:pt x="1845469" y="230671"/>
                      <a:pt x="1847850" y="229481"/>
                    </a:cubicBezTo>
                    <a:cubicBezTo>
                      <a:pt x="1850231" y="228291"/>
                      <a:pt x="1859756" y="229481"/>
                      <a:pt x="1859756" y="229481"/>
                    </a:cubicBezTo>
                    <a:cubicBezTo>
                      <a:pt x="1863725" y="229481"/>
                      <a:pt x="1869679" y="231465"/>
                      <a:pt x="1871663" y="229481"/>
                    </a:cubicBezTo>
                    <a:lnTo>
                      <a:pt x="1871663" y="217574"/>
                    </a:lnTo>
                    <a:cubicBezTo>
                      <a:pt x="1871663" y="214002"/>
                      <a:pt x="1868091" y="209636"/>
                      <a:pt x="1871663" y="208049"/>
                    </a:cubicBezTo>
                    <a:cubicBezTo>
                      <a:pt x="1875235" y="206461"/>
                      <a:pt x="1887538" y="208843"/>
                      <a:pt x="1893094" y="208049"/>
                    </a:cubicBezTo>
                    <a:cubicBezTo>
                      <a:pt x="1898650" y="207255"/>
                      <a:pt x="1901031" y="206065"/>
                      <a:pt x="1905000" y="203287"/>
                    </a:cubicBezTo>
                    <a:cubicBezTo>
                      <a:pt x="1908969" y="200509"/>
                      <a:pt x="1914128" y="196143"/>
                      <a:pt x="1916906" y="191381"/>
                    </a:cubicBezTo>
                    <a:cubicBezTo>
                      <a:pt x="1919684" y="186618"/>
                      <a:pt x="1919288" y="179474"/>
                      <a:pt x="1921669" y="174712"/>
                    </a:cubicBezTo>
                    <a:cubicBezTo>
                      <a:pt x="1924050" y="169950"/>
                      <a:pt x="1927622" y="165981"/>
                      <a:pt x="1931194" y="162806"/>
                    </a:cubicBezTo>
                    <a:cubicBezTo>
                      <a:pt x="1934766" y="159631"/>
                      <a:pt x="1937941" y="156853"/>
                      <a:pt x="1943100" y="155662"/>
                    </a:cubicBezTo>
                    <a:cubicBezTo>
                      <a:pt x="1948259" y="154471"/>
                      <a:pt x="1957388" y="158043"/>
                      <a:pt x="1962150" y="155662"/>
                    </a:cubicBezTo>
                    <a:cubicBezTo>
                      <a:pt x="1966912" y="153281"/>
                      <a:pt x="1965722" y="143755"/>
                      <a:pt x="1971675" y="141374"/>
                    </a:cubicBezTo>
                    <a:cubicBezTo>
                      <a:pt x="1977628" y="138993"/>
                      <a:pt x="1997869" y="141374"/>
                      <a:pt x="1997869" y="141374"/>
                    </a:cubicBezTo>
                    <a:lnTo>
                      <a:pt x="2043113" y="141374"/>
                    </a:lnTo>
                    <a:lnTo>
                      <a:pt x="2050256" y="141374"/>
                    </a:lnTo>
                    <a:lnTo>
                      <a:pt x="2066925" y="141374"/>
                    </a:lnTo>
                    <a:cubicBezTo>
                      <a:pt x="2072878" y="141374"/>
                      <a:pt x="2080022" y="141771"/>
                      <a:pt x="2085975" y="141374"/>
                    </a:cubicBezTo>
                    <a:cubicBezTo>
                      <a:pt x="2091928" y="140977"/>
                      <a:pt x="2099866" y="141374"/>
                      <a:pt x="2102644" y="138993"/>
                    </a:cubicBezTo>
                    <a:cubicBezTo>
                      <a:pt x="2105422" y="136612"/>
                      <a:pt x="2102644" y="127087"/>
                      <a:pt x="2102644" y="127087"/>
                    </a:cubicBezTo>
                    <a:cubicBezTo>
                      <a:pt x="2102644" y="124706"/>
                      <a:pt x="2101850" y="126690"/>
                      <a:pt x="2102644" y="124706"/>
                    </a:cubicBezTo>
                    <a:cubicBezTo>
                      <a:pt x="2103438" y="122722"/>
                      <a:pt x="2105025" y="117165"/>
                      <a:pt x="2107406" y="115181"/>
                    </a:cubicBezTo>
                    <a:cubicBezTo>
                      <a:pt x="2109787" y="113197"/>
                      <a:pt x="2113359" y="113990"/>
                      <a:pt x="2116931" y="112799"/>
                    </a:cubicBezTo>
                    <a:cubicBezTo>
                      <a:pt x="2120503" y="111608"/>
                      <a:pt x="2126854" y="110418"/>
                      <a:pt x="2128838" y="108037"/>
                    </a:cubicBezTo>
                    <a:cubicBezTo>
                      <a:pt x="2130822" y="105656"/>
                      <a:pt x="2128838" y="98512"/>
                      <a:pt x="2128838" y="98512"/>
                    </a:cubicBezTo>
                    <a:cubicBezTo>
                      <a:pt x="2128838" y="96131"/>
                      <a:pt x="2127251" y="94543"/>
                      <a:pt x="2128838" y="93749"/>
                    </a:cubicBezTo>
                    <a:cubicBezTo>
                      <a:pt x="2130425" y="92955"/>
                      <a:pt x="2138363" y="93749"/>
                      <a:pt x="2138363" y="93749"/>
                    </a:cubicBezTo>
                    <a:lnTo>
                      <a:pt x="2157413" y="93749"/>
                    </a:lnTo>
                    <a:lnTo>
                      <a:pt x="2176463" y="93749"/>
                    </a:lnTo>
                    <a:lnTo>
                      <a:pt x="2188369" y="93749"/>
                    </a:lnTo>
                    <a:cubicBezTo>
                      <a:pt x="2195116" y="93749"/>
                      <a:pt x="2210197" y="94543"/>
                      <a:pt x="2216944" y="93749"/>
                    </a:cubicBezTo>
                    <a:cubicBezTo>
                      <a:pt x="2223691" y="92955"/>
                      <a:pt x="2225675" y="92162"/>
                      <a:pt x="2228850" y="88987"/>
                    </a:cubicBezTo>
                    <a:cubicBezTo>
                      <a:pt x="2232025" y="85812"/>
                      <a:pt x="2234407" y="78271"/>
                      <a:pt x="2235994" y="74699"/>
                    </a:cubicBezTo>
                    <a:cubicBezTo>
                      <a:pt x="2237582" y="71127"/>
                      <a:pt x="2234406" y="69540"/>
                      <a:pt x="2238375" y="67556"/>
                    </a:cubicBezTo>
                    <a:cubicBezTo>
                      <a:pt x="2242344" y="65572"/>
                      <a:pt x="2253456" y="63587"/>
                      <a:pt x="2259806" y="62793"/>
                    </a:cubicBezTo>
                    <a:cubicBezTo>
                      <a:pt x="2266156" y="61999"/>
                      <a:pt x="2276475" y="62793"/>
                      <a:pt x="2276475" y="62793"/>
                    </a:cubicBezTo>
                    <a:lnTo>
                      <a:pt x="2295525" y="62793"/>
                    </a:lnTo>
                    <a:cubicBezTo>
                      <a:pt x="2303462" y="62793"/>
                      <a:pt x="2318544" y="63984"/>
                      <a:pt x="2324100" y="62793"/>
                    </a:cubicBezTo>
                    <a:cubicBezTo>
                      <a:pt x="2329656" y="61602"/>
                      <a:pt x="2328069" y="58030"/>
                      <a:pt x="2328863" y="55649"/>
                    </a:cubicBezTo>
                    <a:cubicBezTo>
                      <a:pt x="2329657" y="53268"/>
                      <a:pt x="2325291" y="50093"/>
                      <a:pt x="2328863" y="48506"/>
                    </a:cubicBezTo>
                    <a:cubicBezTo>
                      <a:pt x="2332435" y="46918"/>
                      <a:pt x="2342754" y="46521"/>
                      <a:pt x="2350294" y="46124"/>
                    </a:cubicBezTo>
                    <a:cubicBezTo>
                      <a:pt x="2357834" y="45727"/>
                      <a:pt x="2374106" y="46124"/>
                      <a:pt x="2374106" y="46124"/>
                    </a:cubicBezTo>
                    <a:cubicBezTo>
                      <a:pt x="2381250" y="46124"/>
                      <a:pt x="2387203" y="46521"/>
                      <a:pt x="2393156" y="46124"/>
                    </a:cubicBezTo>
                    <a:cubicBezTo>
                      <a:pt x="2399109" y="45727"/>
                      <a:pt x="2403872" y="44140"/>
                      <a:pt x="2409825" y="43743"/>
                    </a:cubicBezTo>
                    <a:cubicBezTo>
                      <a:pt x="2415778" y="43346"/>
                      <a:pt x="2428875" y="43743"/>
                      <a:pt x="2428875" y="43743"/>
                    </a:cubicBezTo>
                    <a:lnTo>
                      <a:pt x="2450306" y="43743"/>
                    </a:lnTo>
                    <a:cubicBezTo>
                      <a:pt x="2457847" y="43743"/>
                      <a:pt x="2466975" y="44140"/>
                      <a:pt x="2474119" y="43743"/>
                    </a:cubicBezTo>
                    <a:cubicBezTo>
                      <a:pt x="2481263" y="43346"/>
                      <a:pt x="2487613" y="42156"/>
                      <a:pt x="2493169" y="41362"/>
                    </a:cubicBezTo>
                    <a:cubicBezTo>
                      <a:pt x="2498725" y="40568"/>
                      <a:pt x="2504678" y="41362"/>
                      <a:pt x="2507456" y="38981"/>
                    </a:cubicBezTo>
                    <a:cubicBezTo>
                      <a:pt x="2510234" y="36600"/>
                      <a:pt x="2509838" y="27074"/>
                      <a:pt x="2509838" y="27074"/>
                    </a:cubicBezTo>
                    <a:cubicBezTo>
                      <a:pt x="2510632" y="23105"/>
                      <a:pt x="2509044" y="17549"/>
                      <a:pt x="2512219" y="15168"/>
                    </a:cubicBezTo>
                    <a:cubicBezTo>
                      <a:pt x="2515394" y="12787"/>
                      <a:pt x="2526110" y="15168"/>
                      <a:pt x="2528888" y="12787"/>
                    </a:cubicBezTo>
                    <a:cubicBezTo>
                      <a:pt x="2531666" y="10406"/>
                      <a:pt x="2525316" y="2865"/>
                      <a:pt x="2528888" y="881"/>
                    </a:cubicBezTo>
                    <a:cubicBezTo>
                      <a:pt x="2532460" y="-1103"/>
                      <a:pt x="2550319" y="881"/>
                      <a:pt x="2550319" y="881"/>
                    </a:cubicBezTo>
                    <a:lnTo>
                      <a:pt x="2569369" y="881"/>
                    </a:lnTo>
                    <a:lnTo>
                      <a:pt x="2595563" y="881"/>
                    </a:lnTo>
                    <a:lnTo>
                      <a:pt x="2624138" y="881"/>
                    </a:lnTo>
                    <a:lnTo>
                      <a:pt x="2645569" y="881"/>
                    </a:lnTo>
                    <a:lnTo>
                      <a:pt x="2671763" y="881"/>
                    </a:lnTo>
                    <a:lnTo>
                      <a:pt x="2695575" y="881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" name="Freeform 206"/>
              <p:cNvSpPr/>
              <p:nvPr/>
            </p:nvSpPr>
            <p:spPr bwMode="auto">
              <a:xfrm>
                <a:off x="7031630" y="3070910"/>
                <a:ext cx="451641" cy="42270"/>
              </a:xfrm>
              <a:custGeom>
                <a:avLst/>
                <a:gdLst>
                  <a:gd name="connsiteX0" fmla="*/ 0 w 450056"/>
                  <a:gd name="connsiteY0" fmla="*/ 38100 h 40833"/>
                  <a:gd name="connsiteX1" fmla="*/ 78581 w 450056"/>
                  <a:gd name="connsiteY1" fmla="*/ 38100 h 40833"/>
                  <a:gd name="connsiteX2" fmla="*/ 102394 w 450056"/>
                  <a:gd name="connsiteY2" fmla="*/ 38100 h 40833"/>
                  <a:gd name="connsiteX3" fmla="*/ 130969 w 450056"/>
                  <a:gd name="connsiteY3" fmla="*/ 40481 h 40833"/>
                  <a:gd name="connsiteX4" fmla="*/ 150019 w 450056"/>
                  <a:gd name="connsiteY4" fmla="*/ 40481 h 40833"/>
                  <a:gd name="connsiteX5" fmla="*/ 178594 w 450056"/>
                  <a:gd name="connsiteY5" fmla="*/ 40481 h 40833"/>
                  <a:gd name="connsiteX6" fmla="*/ 221456 w 450056"/>
                  <a:gd name="connsiteY6" fmla="*/ 40481 h 40833"/>
                  <a:gd name="connsiteX7" fmla="*/ 235744 w 450056"/>
                  <a:gd name="connsiteY7" fmla="*/ 40481 h 40833"/>
                  <a:gd name="connsiteX8" fmla="*/ 252413 w 450056"/>
                  <a:gd name="connsiteY8" fmla="*/ 40481 h 40833"/>
                  <a:gd name="connsiteX9" fmla="*/ 259556 w 450056"/>
                  <a:gd name="connsiteY9" fmla="*/ 35718 h 40833"/>
                  <a:gd name="connsiteX10" fmla="*/ 259556 w 450056"/>
                  <a:gd name="connsiteY10" fmla="*/ 23812 h 40833"/>
                  <a:gd name="connsiteX11" fmla="*/ 283369 w 450056"/>
                  <a:gd name="connsiteY11" fmla="*/ 11906 h 40833"/>
                  <a:gd name="connsiteX12" fmla="*/ 309563 w 450056"/>
                  <a:gd name="connsiteY12" fmla="*/ 11906 h 40833"/>
                  <a:gd name="connsiteX13" fmla="*/ 340519 w 450056"/>
                  <a:gd name="connsiteY13" fmla="*/ 11906 h 40833"/>
                  <a:gd name="connsiteX14" fmla="*/ 361950 w 450056"/>
                  <a:gd name="connsiteY14" fmla="*/ 11906 h 40833"/>
                  <a:gd name="connsiteX15" fmla="*/ 385763 w 450056"/>
                  <a:gd name="connsiteY15" fmla="*/ 11906 h 40833"/>
                  <a:gd name="connsiteX16" fmla="*/ 411956 w 450056"/>
                  <a:gd name="connsiteY16" fmla="*/ 11906 h 40833"/>
                  <a:gd name="connsiteX17" fmla="*/ 431006 w 450056"/>
                  <a:gd name="connsiteY17" fmla="*/ 11906 h 40833"/>
                  <a:gd name="connsiteX18" fmla="*/ 450056 w 450056"/>
                  <a:gd name="connsiteY18" fmla="*/ 0 h 4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0056" h="40833">
                    <a:moveTo>
                      <a:pt x="0" y="38100"/>
                    </a:moveTo>
                    <a:lnTo>
                      <a:pt x="78581" y="38100"/>
                    </a:lnTo>
                    <a:cubicBezTo>
                      <a:pt x="95647" y="38100"/>
                      <a:pt x="93663" y="37703"/>
                      <a:pt x="102394" y="38100"/>
                    </a:cubicBezTo>
                    <a:cubicBezTo>
                      <a:pt x="111125" y="38497"/>
                      <a:pt x="123032" y="40084"/>
                      <a:pt x="130969" y="40481"/>
                    </a:cubicBezTo>
                    <a:cubicBezTo>
                      <a:pt x="138906" y="40878"/>
                      <a:pt x="150019" y="40481"/>
                      <a:pt x="150019" y="40481"/>
                    </a:cubicBezTo>
                    <a:lnTo>
                      <a:pt x="178594" y="40481"/>
                    </a:lnTo>
                    <a:lnTo>
                      <a:pt x="221456" y="40481"/>
                    </a:lnTo>
                    <a:lnTo>
                      <a:pt x="235744" y="40481"/>
                    </a:lnTo>
                    <a:cubicBezTo>
                      <a:pt x="240903" y="40481"/>
                      <a:pt x="248444" y="41275"/>
                      <a:pt x="252413" y="40481"/>
                    </a:cubicBezTo>
                    <a:cubicBezTo>
                      <a:pt x="256382" y="39687"/>
                      <a:pt x="258365" y="38496"/>
                      <a:pt x="259556" y="35718"/>
                    </a:cubicBezTo>
                    <a:cubicBezTo>
                      <a:pt x="260747" y="32940"/>
                      <a:pt x="255587" y="27781"/>
                      <a:pt x="259556" y="23812"/>
                    </a:cubicBezTo>
                    <a:cubicBezTo>
                      <a:pt x="263525" y="19843"/>
                      <a:pt x="275035" y="13890"/>
                      <a:pt x="283369" y="11906"/>
                    </a:cubicBezTo>
                    <a:cubicBezTo>
                      <a:pt x="291703" y="9922"/>
                      <a:pt x="309563" y="11906"/>
                      <a:pt x="309563" y="11906"/>
                    </a:cubicBezTo>
                    <a:lnTo>
                      <a:pt x="340519" y="11906"/>
                    </a:lnTo>
                    <a:lnTo>
                      <a:pt x="361950" y="11906"/>
                    </a:lnTo>
                    <a:lnTo>
                      <a:pt x="385763" y="11906"/>
                    </a:lnTo>
                    <a:lnTo>
                      <a:pt x="411956" y="11906"/>
                    </a:lnTo>
                    <a:cubicBezTo>
                      <a:pt x="419496" y="11906"/>
                      <a:pt x="424656" y="13890"/>
                      <a:pt x="431006" y="11906"/>
                    </a:cubicBezTo>
                    <a:cubicBezTo>
                      <a:pt x="437356" y="9922"/>
                      <a:pt x="450056" y="0"/>
                      <a:pt x="450056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8" name="Freeform 207"/>
              <p:cNvSpPr/>
              <p:nvPr/>
            </p:nvSpPr>
            <p:spPr bwMode="auto">
              <a:xfrm>
                <a:off x="7384834" y="2810248"/>
                <a:ext cx="1395457" cy="274752"/>
              </a:xfrm>
              <a:custGeom>
                <a:avLst/>
                <a:gdLst>
                  <a:gd name="connsiteX0" fmla="*/ 0 w 1395413"/>
                  <a:gd name="connsiteY0" fmla="*/ 274048 h 274506"/>
                  <a:gd name="connsiteX1" fmla="*/ 61913 w 1395413"/>
                  <a:gd name="connsiteY1" fmla="*/ 274048 h 274506"/>
                  <a:gd name="connsiteX2" fmla="*/ 85725 w 1395413"/>
                  <a:gd name="connsiteY2" fmla="*/ 269286 h 274506"/>
                  <a:gd name="connsiteX3" fmla="*/ 95250 w 1395413"/>
                  <a:gd name="connsiteY3" fmla="*/ 257379 h 274506"/>
                  <a:gd name="connsiteX4" fmla="*/ 109538 w 1395413"/>
                  <a:gd name="connsiteY4" fmla="*/ 245473 h 274506"/>
                  <a:gd name="connsiteX5" fmla="*/ 123825 w 1395413"/>
                  <a:gd name="connsiteY5" fmla="*/ 245473 h 274506"/>
                  <a:gd name="connsiteX6" fmla="*/ 147638 w 1395413"/>
                  <a:gd name="connsiteY6" fmla="*/ 245473 h 274506"/>
                  <a:gd name="connsiteX7" fmla="*/ 164306 w 1395413"/>
                  <a:gd name="connsiteY7" fmla="*/ 245473 h 274506"/>
                  <a:gd name="connsiteX8" fmla="*/ 180975 w 1395413"/>
                  <a:gd name="connsiteY8" fmla="*/ 245473 h 274506"/>
                  <a:gd name="connsiteX9" fmla="*/ 195263 w 1395413"/>
                  <a:gd name="connsiteY9" fmla="*/ 240711 h 274506"/>
                  <a:gd name="connsiteX10" fmla="*/ 202406 w 1395413"/>
                  <a:gd name="connsiteY10" fmla="*/ 235948 h 274506"/>
                  <a:gd name="connsiteX11" fmla="*/ 207169 w 1395413"/>
                  <a:gd name="connsiteY11" fmla="*/ 231186 h 274506"/>
                  <a:gd name="connsiteX12" fmla="*/ 216694 w 1395413"/>
                  <a:gd name="connsiteY12" fmla="*/ 224042 h 274506"/>
                  <a:gd name="connsiteX13" fmla="*/ 226219 w 1395413"/>
                  <a:gd name="connsiteY13" fmla="*/ 212136 h 274506"/>
                  <a:gd name="connsiteX14" fmla="*/ 235744 w 1395413"/>
                  <a:gd name="connsiteY14" fmla="*/ 207373 h 274506"/>
                  <a:gd name="connsiteX15" fmla="*/ 245269 w 1395413"/>
                  <a:gd name="connsiteY15" fmla="*/ 207373 h 274506"/>
                  <a:gd name="connsiteX16" fmla="*/ 264319 w 1395413"/>
                  <a:gd name="connsiteY16" fmla="*/ 207373 h 274506"/>
                  <a:gd name="connsiteX17" fmla="*/ 280988 w 1395413"/>
                  <a:gd name="connsiteY17" fmla="*/ 207373 h 274506"/>
                  <a:gd name="connsiteX18" fmla="*/ 283369 w 1395413"/>
                  <a:gd name="connsiteY18" fmla="*/ 188323 h 274506"/>
                  <a:gd name="connsiteX19" fmla="*/ 285750 w 1395413"/>
                  <a:gd name="connsiteY19" fmla="*/ 166892 h 274506"/>
                  <a:gd name="connsiteX20" fmla="*/ 314325 w 1395413"/>
                  <a:gd name="connsiteY20" fmla="*/ 166892 h 274506"/>
                  <a:gd name="connsiteX21" fmla="*/ 323850 w 1395413"/>
                  <a:gd name="connsiteY21" fmla="*/ 166892 h 274506"/>
                  <a:gd name="connsiteX22" fmla="*/ 340519 w 1395413"/>
                  <a:gd name="connsiteY22" fmla="*/ 166892 h 274506"/>
                  <a:gd name="connsiteX23" fmla="*/ 364331 w 1395413"/>
                  <a:gd name="connsiteY23" fmla="*/ 166892 h 274506"/>
                  <a:gd name="connsiteX24" fmla="*/ 385763 w 1395413"/>
                  <a:gd name="connsiteY24" fmla="*/ 166892 h 274506"/>
                  <a:gd name="connsiteX25" fmla="*/ 409575 w 1395413"/>
                  <a:gd name="connsiteY25" fmla="*/ 166892 h 274506"/>
                  <a:gd name="connsiteX26" fmla="*/ 435769 w 1395413"/>
                  <a:gd name="connsiteY26" fmla="*/ 166892 h 274506"/>
                  <a:gd name="connsiteX27" fmla="*/ 483394 w 1395413"/>
                  <a:gd name="connsiteY27" fmla="*/ 166892 h 274506"/>
                  <a:gd name="connsiteX28" fmla="*/ 519113 w 1395413"/>
                  <a:gd name="connsiteY28" fmla="*/ 166892 h 274506"/>
                  <a:gd name="connsiteX29" fmla="*/ 561975 w 1395413"/>
                  <a:gd name="connsiteY29" fmla="*/ 166892 h 274506"/>
                  <a:gd name="connsiteX30" fmla="*/ 595313 w 1395413"/>
                  <a:gd name="connsiteY30" fmla="*/ 169273 h 274506"/>
                  <a:gd name="connsiteX31" fmla="*/ 626269 w 1395413"/>
                  <a:gd name="connsiteY31" fmla="*/ 166892 h 274506"/>
                  <a:gd name="connsiteX32" fmla="*/ 657225 w 1395413"/>
                  <a:gd name="connsiteY32" fmla="*/ 169273 h 274506"/>
                  <a:gd name="connsiteX33" fmla="*/ 709613 w 1395413"/>
                  <a:gd name="connsiteY33" fmla="*/ 169273 h 274506"/>
                  <a:gd name="connsiteX34" fmla="*/ 735806 w 1395413"/>
                  <a:gd name="connsiteY34" fmla="*/ 166892 h 274506"/>
                  <a:gd name="connsiteX35" fmla="*/ 766763 w 1395413"/>
                  <a:gd name="connsiteY35" fmla="*/ 166892 h 274506"/>
                  <a:gd name="connsiteX36" fmla="*/ 828675 w 1395413"/>
                  <a:gd name="connsiteY36" fmla="*/ 166892 h 274506"/>
                  <a:gd name="connsiteX37" fmla="*/ 866775 w 1395413"/>
                  <a:gd name="connsiteY37" fmla="*/ 169273 h 274506"/>
                  <a:gd name="connsiteX38" fmla="*/ 890588 w 1395413"/>
                  <a:gd name="connsiteY38" fmla="*/ 169273 h 274506"/>
                  <a:gd name="connsiteX39" fmla="*/ 919163 w 1395413"/>
                  <a:gd name="connsiteY39" fmla="*/ 169273 h 274506"/>
                  <a:gd name="connsiteX40" fmla="*/ 940594 w 1395413"/>
                  <a:gd name="connsiteY40" fmla="*/ 169273 h 274506"/>
                  <a:gd name="connsiteX41" fmla="*/ 947738 w 1395413"/>
                  <a:gd name="connsiteY41" fmla="*/ 154986 h 274506"/>
                  <a:gd name="connsiteX42" fmla="*/ 950119 w 1395413"/>
                  <a:gd name="connsiteY42" fmla="*/ 147842 h 274506"/>
                  <a:gd name="connsiteX43" fmla="*/ 952500 w 1395413"/>
                  <a:gd name="connsiteY43" fmla="*/ 135936 h 274506"/>
                  <a:gd name="connsiteX44" fmla="*/ 952500 w 1395413"/>
                  <a:gd name="connsiteY44" fmla="*/ 124029 h 274506"/>
                  <a:gd name="connsiteX45" fmla="*/ 964406 w 1395413"/>
                  <a:gd name="connsiteY45" fmla="*/ 109742 h 274506"/>
                  <a:gd name="connsiteX46" fmla="*/ 990600 w 1395413"/>
                  <a:gd name="connsiteY46" fmla="*/ 109742 h 274506"/>
                  <a:gd name="connsiteX47" fmla="*/ 1026319 w 1395413"/>
                  <a:gd name="connsiteY47" fmla="*/ 109742 h 274506"/>
                  <a:gd name="connsiteX48" fmla="*/ 1050131 w 1395413"/>
                  <a:gd name="connsiteY48" fmla="*/ 109742 h 274506"/>
                  <a:gd name="connsiteX49" fmla="*/ 1069181 w 1395413"/>
                  <a:gd name="connsiteY49" fmla="*/ 109742 h 274506"/>
                  <a:gd name="connsiteX50" fmla="*/ 1090613 w 1395413"/>
                  <a:gd name="connsiteY50" fmla="*/ 104979 h 274506"/>
                  <a:gd name="connsiteX51" fmla="*/ 1090613 w 1395413"/>
                  <a:gd name="connsiteY51" fmla="*/ 90692 h 274506"/>
                  <a:gd name="connsiteX52" fmla="*/ 1090613 w 1395413"/>
                  <a:gd name="connsiteY52" fmla="*/ 78786 h 274506"/>
                  <a:gd name="connsiteX53" fmla="*/ 1090613 w 1395413"/>
                  <a:gd name="connsiteY53" fmla="*/ 71642 h 274506"/>
                  <a:gd name="connsiteX54" fmla="*/ 1097756 w 1395413"/>
                  <a:gd name="connsiteY54" fmla="*/ 54973 h 274506"/>
                  <a:gd name="connsiteX55" fmla="*/ 1133475 w 1395413"/>
                  <a:gd name="connsiteY55" fmla="*/ 50211 h 274506"/>
                  <a:gd name="connsiteX56" fmla="*/ 1154906 w 1395413"/>
                  <a:gd name="connsiteY56" fmla="*/ 50211 h 274506"/>
                  <a:gd name="connsiteX57" fmla="*/ 1193006 w 1395413"/>
                  <a:gd name="connsiteY57" fmla="*/ 50211 h 274506"/>
                  <a:gd name="connsiteX58" fmla="*/ 1221581 w 1395413"/>
                  <a:gd name="connsiteY58" fmla="*/ 52592 h 274506"/>
                  <a:gd name="connsiteX59" fmla="*/ 1240631 w 1395413"/>
                  <a:gd name="connsiteY59" fmla="*/ 52592 h 274506"/>
                  <a:gd name="connsiteX60" fmla="*/ 1271588 w 1395413"/>
                  <a:gd name="connsiteY60" fmla="*/ 52592 h 274506"/>
                  <a:gd name="connsiteX61" fmla="*/ 1302544 w 1395413"/>
                  <a:gd name="connsiteY61" fmla="*/ 52592 h 274506"/>
                  <a:gd name="connsiteX62" fmla="*/ 1326356 w 1395413"/>
                  <a:gd name="connsiteY62" fmla="*/ 52592 h 274506"/>
                  <a:gd name="connsiteX63" fmla="*/ 1362075 w 1395413"/>
                  <a:gd name="connsiteY63" fmla="*/ 52592 h 274506"/>
                  <a:gd name="connsiteX64" fmla="*/ 1385888 w 1395413"/>
                  <a:gd name="connsiteY64" fmla="*/ 52592 h 274506"/>
                  <a:gd name="connsiteX65" fmla="*/ 1388269 w 1395413"/>
                  <a:gd name="connsiteY65" fmla="*/ 35923 h 274506"/>
                  <a:gd name="connsiteX66" fmla="*/ 1388269 w 1395413"/>
                  <a:gd name="connsiteY66" fmla="*/ 24017 h 274506"/>
                  <a:gd name="connsiteX67" fmla="*/ 1381125 w 1395413"/>
                  <a:gd name="connsiteY67" fmla="*/ 204 h 274506"/>
                  <a:gd name="connsiteX68" fmla="*/ 1395413 w 1395413"/>
                  <a:gd name="connsiteY68" fmla="*/ 14492 h 27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95413" h="274506">
                    <a:moveTo>
                      <a:pt x="0" y="274048"/>
                    </a:moveTo>
                    <a:cubicBezTo>
                      <a:pt x="23813" y="274445"/>
                      <a:pt x="47626" y="274842"/>
                      <a:pt x="61913" y="274048"/>
                    </a:cubicBezTo>
                    <a:cubicBezTo>
                      <a:pt x="76200" y="273254"/>
                      <a:pt x="80169" y="272064"/>
                      <a:pt x="85725" y="269286"/>
                    </a:cubicBezTo>
                    <a:cubicBezTo>
                      <a:pt x="91281" y="266508"/>
                      <a:pt x="91281" y="261348"/>
                      <a:pt x="95250" y="257379"/>
                    </a:cubicBezTo>
                    <a:cubicBezTo>
                      <a:pt x="99219" y="253410"/>
                      <a:pt x="104776" y="247457"/>
                      <a:pt x="109538" y="245473"/>
                    </a:cubicBezTo>
                    <a:cubicBezTo>
                      <a:pt x="114301" y="243489"/>
                      <a:pt x="123825" y="245473"/>
                      <a:pt x="123825" y="245473"/>
                    </a:cubicBezTo>
                    <a:lnTo>
                      <a:pt x="147638" y="245473"/>
                    </a:lnTo>
                    <a:lnTo>
                      <a:pt x="164306" y="245473"/>
                    </a:lnTo>
                    <a:cubicBezTo>
                      <a:pt x="169862" y="245473"/>
                      <a:pt x="175816" y="246267"/>
                      <a:pt x="180975" y="245473"/>
                    </a:cubicBezTo>
                    <a:cubicBezTo>
                      <a:pt x="186135" y="244679"/>
                      <a:pt x="191691" y="242298"/>
                      <a:pt x="195263" y="240711"/>
                    </a:cubicBezTo>
                    <a:cubicBezTo>
                      <a:pt x="198835" y="239123"/>
                      <a:pt x="200422" y="237535"/>
                      <a:pt x="202406" y="235948"/>
                    </a:cubicBezTo>
                    <a:cubicBezTo>
                      <a:pt x="204390" y="234360"/>
                      <a:pt x="204788" y="233170"/>
                      <a:pt x="207169" y="231186"/>
                    </a:cubicBezTo>
                    <a:cubicBezTo>
                      <a:pt x="209550" y="229202"/>
                      <a:pt x="213519" y="227217"/>
                      <a:pt x="216694" y="224042"/>
                    </a:cubicBezTo>
                    <a:cubicBezTo>
                      <a:pt x="219869" y="220867"/>
                      <a:pt x="223044" y="214914"/>
                      <a:pt x="226219" y="212136"/>
                    </a:cubicBezTo>
                    <a:cubicBezTo>
                      <a:pt x="229394" y="209358"/>
                      <a:pt x="232569" y="208167"/>
                      <a:pt x="235744" y="207373"/>
                    </a:cubicBezTo>
                    <a:cubicBezTo>
                      <a:pt x="238919" y="206579"/>
                      <a:pt x="245269" y="207373"/>
                      <a:pt x="245269" y="207373"/>
                    </a:cubicBezTo>
                    <a:lnTo>
                      <a:pt x="264319" y="207373"/>
                    </a:lnTo>
                    <a:cubicBezTo>
                      <a:pt x="270272" y="207373"/>
                      <a:pt x="277813" y="210548"/>
                      <a:pt x="280988" y="207373"/>
                    </a:cubicBezTo>
                    <a:cubicBezTo>
                      <a:pt x="284163" y="204198"/>
                      <a:pt x="282575" y="195070"/>
                      <a:pt x="283369" y="188323"/>
                    </a:cubicBezTo>
                    <a:cubicBezTo>
                      <a:pt x="284163" y="181576"/>
                      <a:pt x="280591" y="170464"/>
                      <a:pt x="285750" y="166892"/>
                    </a:cubicBezTo>
                    <a:cubicBezTo>
                      <a:pt x="290909" y="163320"/>
                      <a:pt x="314325" y="166892"/>
                      <a:pt x="314325" y="166892"/>
                    </a:cubicBezTo>
                    <a:lnTo>
                      <a:pt x="323850" y="166892"/>
                    </a:lnTo>
                    <a:lnTo>
                      <a:pt x="340519" y="166892"/>
                    </a:lnTo>
                    <a:lnTo>
                      <a:pt x="364331" y="166892"/>
                    </a:lnTo>
                    <a:lnTo>
                      <a:pt x="385763" y="166892"/>
                    </a:lnTo>
                    <a:lnTo>
                      <a:pt x="409575" y="166892"/>
                    </a:lnTo>
                    <a:lnTo>
                      <a:pt x="435769" y="166892"/>
                    </a:lnTo>
                    <a:lnTo>
                      <a:pt x="483394" y="166892"/>
                    </a:lnTo>
                    <a:lnTo>
                      <a:pt x="519113" y="166892"/>
                    </a:lnTo>
                    <a:cubicBezTo>
                      <a:pt x="532210" y="166892"/>
                      <a:pt x="549275" y="166495"/>
                      <a:pt x="561975" y="166892"/>
                    </a:cubicBezTo>
                    <a:cubicBezTo>
                      <a:pt x="574675" y="167289"/>
                      <a:pt x="584597" y="169273"/>
                      <a:pt x="595313" y="169273"/>
                    </a:cubicBezTo>
                    <a:cubicBezTo>
                      <a:pt x="606029" y="169273"/>
                      <a:pt x="615950" y="166892"/>
                      <a:pt x="626269" y="166892"/>
                    </a:cubicBezTo>
                    <a:cubicBezTo>
                      <a:pt x="636588" y="166892"/>
                      <a:pt x="643334" y="168876"/>
                      <a:pt x="657225" y="169273"/>
                    </a:cubicBezTo>
                    <a:cubicBezTo>
                      <a:pt x="671116" y="169670"/>
                      <a:pt x="696516" y="169670"/>
                      <a:pt x="709613" y="169273"/>
                    </a:cubicBezTo>
                    <a:cubicBezTo>
                      <a:pt x="722710" y="168876"/>
                      <a:pt x="726281" y="167289"/>
                      <a:pt x="735806" y="166892"/>
                    </a:cubicBezTo>
                    <a:cubicBezTo>
                      <a:pt x="745331" y="166495"/>
                      <a:pt x="766763" y="166892"/>
                      <a:pt x="766763" y="166892"/>
                    </a:cubicBezTo>
                    <a:lnTo>
                      <a:pt x="828675" y="166892"/>
                    </a:lnTo>
                    <a:cubicBezTo>
                      <a:pt x="845344" y="167289"/>
                      <a:pt x="856456" y="168876"/>
                      <a:pt x="866775" y="169273"/>
                    </a:cubicBezTo>
                    <a:cubicBezTo>
                      <a:pt x="877094" y="169670"/>
                      <a:pt x="890588" y="169273"/>
                      <a:pt x="890588" y="169273"/>
                    </a:cubicBezTo>
                    <a:lnTo>
                      <a:pt x="919163" y="169273"/>
                    </a:lnTo>
                    <a:cubicBezTo>
                      <a:pt x="927497" y="169273"/>
                      <a:pt x="935832" y="171654"/>
                      <a:pt x="940594" y="169273"/>
                    </a:cubicBezTo>
                    <a:cubicBezTo>
                      <a:pt x="945356" y="166892"/>
                      <a:pt x="946151" y="158558"/>
                      <a:pt x="947738" y="154986"/>
                    </a:cubicBezTo>
                    <a:cubicBezTo>
                      <a:pt x="949326" y="151414"/>
                      <a:pt x="949325" y="151017"/>
                      <a:pt x="950119" y="147842"/>
                    </a:cubicBezTo>
                    <a:cubicBezTo>
                      <a:pt x="950913" y="144667"/>
                      <a:pt x="952103" y="139905"/>
                      <a:pt x="952500" y="135936"/>
                    </a:cubicBezTo>
                    <a:cubicBezTo>
                      <a:pt x="952897" y="131967"/>
                      <a:pt x="950516" y="128395"/>
                      <a:pt x="952500" y="124029"/>
                    </a:cubicBezTo>
                    <a:cubicBezTo>
                      <a:pt x="954484" y="119663"/>
                      <a:pt x="958056" y="112123"/>
                      <a:pt x="964406" y="109742"/>
                    </a:cubicBezTo>
                    <a:cubicBezTo>
                      <a:pt x="970756" y="107361"/>
                      <a:pt x="990600" y="109742"/>
                      <a:pt x="990600" y="109742"/>
                    </a:cubicBezTo>
                    <a:lnTo>
                      <a:pt x="1026319" y="109742"/>
                    </a:lnTo>
                    <a:lnTo>
                      <a:pt x="1050131" y="109742"/>
                    </a:lnTo>
                    <a:cubicBezTo>
                      <a:pt x="1057275" y="109742"/>
                      <a:pt x="1062434" y="110536"/>
                      <a:pt x="1069181" y="109742"/>
                    </a:cubicBezTo>
                    <a:cubicBezTo>
                      <a:pt x="1075928" y="108948"/>
                      <a:pt x="1087041" y="108154"/>
                      <a:pt x="1090613" y="104979"/>
                    </a:cubicBezTo>
                    <a:cubicBezTo>
                      <a:pt x="1094185" y="101804"/>
                      <a:pt x="1090613" y="90692"/>
                      <a:pt x="1090613" y="90692"/>
                    </a:cubicBezTo>
                    <a:lnTo>
                      <a:pt x="1090613" y="78786"/>
                    </a:lnTo>
                    <a:cubicBezTo>
                      <a:pt x="1090613" y="75611"/>
                      <a:pt x="1089423" y="75611"/>
                      <a:pt x="1090613" y="71642"/>
                    </a:cubicBezTo>
                    <a:cubicBezTo>
                      <a:pt x="1091803" y="67673"/>
                      <a:pt x="1090612" y="58545"/>
                      <a:pt x="1097756" y="54973"/>
                    </a:cubicBezTo>
                    <a:cubicBezTo>
                      <a:pt x="1104900" y="51401"/>
                      <a:pt x="1123950" y="51005"/>
                      <a:pt x="1133475" y="50211"/>
                    </a:cubicBezTo>
                    <a:cubicBezTo>
                      <a:pt x="1143000" y="49417"/>
                      <a:pt x="1154906" y="50211"/>
                      <a:pt x="1154906" y="50211"/>
                    </a:cubicBezTo>
                    <a:cubicBezTo>
                      <a:pt x="1164828" y="50211"/>
                      <a:pt x="1181894" y="49814"/>
                      <a:pt x="1193006" y="50211"/>
                    </a:cubicBezTo>
                    <a:cubicBezTo>
                      <a:pt x="1204118" y="50608"/>
                      <a:pt x="1213644" y="52195"/>
                      <a:pt x="1221581" y="52592"/>
                    </a:cubicBezTo>
                    <a:cubicBezTo>
                      <a:pt x="1229518" y="52989"/>
                      <a:pt x="1240631" y="52592"/>
                      <a:pt x="1240631" y="52592"/>
                    </a:cubicBezTo>
                    <a:lnTo>
                      <a:pt x="1271588" y="52592"/>
                    </a:lnTo>
                    <a:lnTo>
                      <a:pt x="1302544" y="52592"/>
                    </a:lnTo>
                    <a:lnTo>
                      <a:pt x="1326356" y="52592"/>
                    </a:lnTo>
                    <a:lnTo>
                      <a:pt x="1362075" y="52592"/>
                    </a:lnTo>
                    <a:cubicBezTo>
                      <a:pt x="1371997" y="52592"/>
                      <a:pt x="1381522" y="55370"/>
                      <a:pt x="1385888" y="52592"/>
                    </a:cubicBezTo>
                    <a:cubicBezTo>
                      <a:pt x="1390254" y="49814"/>
                      <a:pt x="1387872" y="40685"/>
                      <a:pt x="1388269" y="35923"/>
                    </a:cubicBezTo>
                    <a:cubicBezTo>
                      <a:pt x="1388666" y="31161"/>
                      <a:pt x="1389460" y="29970"/>
                      <a:pt x="1388269" y="24017"/>
                    </a:cubicBezTo>
                    <a:cubicBezTo>
                      <a:pt x="1387078" y="18064"/>
                      <a:pt x="1379934" y="1791"/>
                      <a:pt x="1381125" y="204"/>
                    </a:cubicBezTo>
                    <a:cubicBezTo>
                      <a:pt x="1382316" y="-1383"/>
                      <a:pt x="1388864" y="6554"/>
                      <a:pt x="1395413" y="14492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8768711" y="2563674"/>
                <a:ext cx="324255" cy="251270"/>
              </a:xfrm>
              <a:custGeom>
                <a:avLst/>
                <a:gdLst>
                  <a:gd name="connsiteX0" fmla="*/ 176 w 326408"/>
                  <a:gd name="connsiteY0" fmla="*/ 250208 h 250208"/>
                  <a:gd name="connsiteX1" fmla="*/ 176 w 326408"/>
                  <a:gd name="connsiteY1" fmla="*/ 200201 h 250208"/>
                  <a:gd name="connsiteX2" fmla="*/ 176 w 326408"/>
                  <a:gd name="connsiteY2" fmla="*/ 183533 h 250208"/>
                  <a:gd name="connsiteX3" fmla="*/ 2558 w 326408"/>
                  <a:gd name="connsiteY3" fmla="*/ 169245 h 250208"/>
                  <a:gd name="connsiteX4" fmla="*/ 23989 w 326408"/>
                  <a:gd name="connsiteY4" fmla="*/ 169245 h 250208"/>
                  <a:gd name="connsiteX5" fmla="*/ 45420 w 326408"/>
                  <a:gd name="connsiteY5" fmla="*/ 169245 h 250208"/>
                  <a:gd name="connsiteX6" fmla="*/ 59708 w 326408"/>
                  <a:gd name="connsiteY6" fmla="*/ 166864 h 250208"/>
                  <a:gd name="connsiteX7" fmla="*/ 81139 w 326408"/>
                  <a:gd name="connsiteY7" fmla="*/ 166864 h 250208"/>
                  <a:gd name="connsiteX8" fmla="*/ 102570 w 326408"/>
                  <a:gd name="connsiteY8" fmla="*/ 166864 h 250208"/>
                  <a:gd name="connsiteX9" fmla="*/ 119239 w 326408"/>
                  <a:gd name="connsiteY9" fmla="*/ 166864 h 250208"/>
                  <a:gd name="connsiteX10" fmla="*/ 126383 w 326408"/>
                  <a:gd name="connsiteY10" fmla="*/ 166864 h 250208"/>
                  <a:gd name="connsiteX11" fmla="*/ 140670 w 326408"/>
                  <a:gd name="connsiteY11" fmla="*/ 166864 h 250208"/>
                  <a:gd name="connsiteX12" fmla="*/ 157339 w 326408"/>
                  <a:gd name="connsiteY12" fmla="*/ 169245 h 250208"/>
                  <a:gd name="connsiteX13" fmla="*/ 162101 w 326408"/>
                  <a:gd name="connsiteY13" fmla="*/ 154958 h 250208"/>
                  <a:gd name="connsiteX14" fmla="*/ 162101 w 326408"/>
                  <a:gd name="connsiteY14" fmla="*/ 135908 h 250208"/>
                  <a:gd name="connsiteX15" fmla="*/ 162101 w 326408"/>
                  <a:gd name="connsiteY15" fmla="*/ 119239 h 250208"/>
                  <a:gd name="connsiteX16" fmla="*/ 162101 w 326408"/>
                  <a:gd name="connsiteY16" fmla="*/ 104951 h 250208"/>
                  <a:gd name="connsiteX17" fmla="*/ 164483 w 326408"/>
                  <a:gd name="connsiteY17" fmla="*/ 88283 h 250208"/>
                  <a:gd name="connsiteX18" fmla="*/ 183533 w 326408"/>
                  <a:gd name="connsiteY18" fmla="*/ 90664 h 250208"/>
                  <a:gd name="connsiteX19" fmla="*/ 200201 w 326408"/>
                  <a:gd name="connsiteY19" fmla="*/ 90664 h 250208"/>
                  <a:gd name="connsiteX20" fmla="*/ 212108 w 326408"/>
                  <a:gd name="connsiteY20" fmla="*/ 90664 h 250208"/>
                  <a:gd name="connsiteX21" fmla="*/ 226395 w 326408"/>
                  <a:gd name="connsiteY21" fmla="*/ 76376 h 250208"/>
                  <a:gd name="connsiteX22" fmla="*/ 226395 w 326408"/>
                  <a:gd name="connsiteY22" fmla="*/ 52564 h 250208"/>
                  <a:gd name="connsiteX23" fmla="*/ 226395 w 326408"/>
                  <a:gd name="connsiteY23" fmla="*/ 40658 h 250208"/>
                  <a:gd name="connsiteX24" fmla="*/ 226395 w 326408"/>
                  <a:gd name="connsiteY24" fmla="*/ 23989 h 250208"/>
                  <a:gd name="connsiteX25" fmla="*/ 231158 w 326408"/>
                  <a:gd name="connsiteY25" fmla="*/ 2558 h 250208"/>
                  <a:gd name="connsiteX26" fmla="*/ 262114 w 326408"/>
                  <a:gd name="connsiteY26" fmla="*/ 2558 h 250208"/>
                  <a:gd name="connsiteX27" fmla="*/ 283545 w 326408"/>
                  <a:gd name="connsiteY27" fmla="*/ 176 h 250208"/>
                  <a:gd name="connsiteX28" fmla="*/ 307358 w 326408"/>
                  <a:gd name="connsiteY28" fmla="*/ 176 h 250208"/>
                  <a:gd name="connsiteX29" fmla="*/ 316883 w 326408"/>
                  <a:gd name="connsiteY29" fmla="*/ 176 h 250208"/>
                  <a:gd name="connsiteX30" fmla="*/ 326408 w 326408"/>
                  <a:gd name="connsiteY30" fmla="*/ 176 h 25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6408" h="250208">
                    <a:moveTo>
                      <a:pt x="176" y="250208"/>
                    </a:moveTo>
                    <a:lnTo>
                      <a:pt x="176" y="200201"/>
                    </a:lnTo>
                    <a:cubicBezTo>
                      <a:pt x="176" y="189089"/>
                      <a:pt x="-221" y="188692"/>
                      <a:pt x="176" y="183533"/>
                    </a:cubicBezTo>
                    <a:cubicBezTo>
                      <a:pt x="573" y="178374"/>
                      <a:pt x="-1411" y="171626"/>
                      <a:pt x="2558" y="169245"/>
                    </a:cubicBezTo>
                    <a:cubicBezTo>
                      <a:pt x="6527" y="166864"/>
                      <a:pt x="23989" y="169245"/>
                      <a:pt x="23989" y="169245"/>
                    </a:cubicBezTo>
                    <a:cubicBezTo>
                      <a:pt x="31133" y="169245"/>
                      <a:pt x="39467" y="169642"/>
                      <a:pt x="45420" y="169245"/>
                    </a:cubicBezTo>
                    <a:cubicBezTo>
                      <a:pt x="51373" y="168848"/>
                      <a:pt x="53755" y="167261"/>
                      <a:pt x="59708" y="166864"/>
                    </a:cubicBezTo>
                    <a:cubicBezTo>
                      <a:pt x="65661" y="166467"/>
                      <a:pt x="81139" y="166864"/>
                      <a:pt x="81139" y="166864"/>
                    </a:cubicBezTo>
                    <a:lnTo>
                      <a:pt x="102570" y="166864"/>
                    </a:lnTo>
                    <a:lnTo>
                      <a:pt x="119239" y="166864"/>
                    </a:lnTo>
                    <a:lnTo>
                      <a:pt x="126383" y="166864"/>
                    </a:lnTo>
                    <a:cubicBezTo>
                      <a:pt x="129955" y="166864"/>
                      <a:pt x="135511" y="166467"/>
                      <a:pt x="140670" y="166864"/>
                    </a:cubicBezTo>
                    <a:cubicBezTo>
                      <a:pt x="145829" y="167261"/>
                      <a:pt x="153767" y="171229"/>
                      <a:pt x="157339" y="169245"/>
                    </a:cubicBezTo>
                    <a:cubicBezTo>
                      <a:pt x="160911" y="167261"/>
                      <a:pt x="161307" y="160514"/>
                      <a:pt x="162101" y="154958"/>
                    </a:cubicBezTo>
                    <a:cubicBezTo>
                      <a:pt x="162895" y="149402"/>
                      <a:pt x="162101" y="135908"/>
                      <a:pt x="162101" y="135908"/>
                    </a:cubicBezTo>
                    <a:lnTo>
                      <a:pt x="162101" y="119239"/>
                    </a:lnTo>
                    <a:cubicBezTo>
                      <a:pt x="162101" y="114080"/>
                      <a:pt x="161704" y="110110"/>
                      <a:pt x="162101" y="104951"/>
                    </a:cubicBezTo>
                    <a:cubicBezTo>
                      <a:pt x="162498" y="99792"/>
                      <a:pt x="160911" y="90664"/>
                      <a:pt x="164483" y="88283"/>
                    </a:cubicBezTo>
                    <a:cubicBezTo>
                      <a:pt x="168055" y="85902"/>
                      <a:pt x="177580" y="90267"/>
                      <a:pt x="183533" y="90664"/>
                    </a:cubicBezTo>
                    <a:cubicBezTo>
                      <a:pt x="189486" y="91061"/>
                      <a:pt x="200201" y="90664"/>
                      <a:pt x="200201" y="90664"/>
                    </a:cubicBezTo>
                    <a:cubicBezTo>
                      <a:pt x="204963" y="90664"/>
                      <a:pt x="207742" y="93045"/>
                      <a:pt x="212108" y="90664"/>
                    </a:cubicBezTo>
                    <a:cubicBezTo>
                      <a:pt x="216474" y="88283"/>
                      <a:pt x="224014" y="82726"/>
                      <a:pt x="226395" y="76376"/>
                    </a:cubicBezTo>
                    <a:cubicBezTo>
                      <a:pt x="228776" y="70026"/>
                      <a:pt x="226395" y="52564"/>
                      <a:pt x="226395" y="52564"/>
                    </a:cubicBezTo>
                    <a:lnTo>
                      <a:pt x="226395" y="40658"/>
                    </a:lnTo>
                    <a:cubicBezTo>
                      <a:pt x="226395" y="35896"/>
                      <a:pt x="225601" y="30339"/>
                      <a:pt x="226395" y="23989"/>
                    </a:cubicBezTo>
                    <a:cubicBezTo>
                      <a:pt x="227189" y="17639"/>
                      <a:pt x="225205" y="6130"/>
                      <a:pt x="231158" y="2558"/>
                    </a:cubicBezTo>
                    <a:cubicBezTo>
                      <a:pt x="237111" y="-1014"/>
                      <a:pt x="253383" y="2955"/>
                      <a:pt x="262114" y="2558"/>
                    </a:cubicBezTo>
                    <a:cubicBezTo>
                      <a:pt x="270845" y="2161"/>
                      <a:pt x="276004" y="573"/>
                      <a:pt x="283545" y="176"/>
                    </a:cubicBezTo>
                    <a:cubicBezTo>
                      <a:pt x="291086" y="-221"/>
                      <a:pt x="307358" y="176"/>
                      <a:pt x="307358" y="176"/>
                    </a:cubicBezTo>
                    <a:lnTo>
                      <a:pt x="316883" y="176"/>
                    </a:lnTo>
                    <a:lnTo>
                      <a:pt x="326408" y="176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1" name="Freeform 200"/>
              <p:cNvSpPr/>
              <p:nvPr/>
            </p:nvSpPr>
            <p:spPr bwMode="auto">
              <a:xfrm>
                <a:off x="106465" y="4975394"/>
                <a:ext cx="1071198" cy="845393"/>
              </a:xfrm>
              <a:custGeom>
                <a:avLst/>
                <a:gdLst>
                  <a:gd name="connsiteX0" fmla="*/ 0 w 1066800"/>
                  <a:gd name="connsiteY0" fmla="*/ 845343 h 845343"/>
                  <a:gd name="connsiteX1" fmla="*/ 19050 w 1066800"/>
                  <a:gd name="connsiteY1" fmla="*/ 788193 h 845343"/>
                  <a:gd name="connsiteX2" fmla="*/ 19050 w 1066800"/>
                  <a:gd name="connsiteY2" fmla="*/ 783431 h 845343"/>
                  <a:gd name="connsiteX3" fmla="*/ 19050 w 1066800"/>
                  <a:gd name="connsiteY3" fmla="*/ 776287 h 845343"/>
                  <a:gd name="connsiteX4" fmla="*/ 28575 w 1066800"/>
                  <a:gd name="connsiteY4" fmla="*/ 776287 h 845343"/>
                  <a:gd name="connsiteX5" fmla="*/ 35719 w 1066800"/>
                  <a:gd name="connsiteY5" fmla="*/ 776287 h 845343"/>
                  <a:gd name="connsiteX6" fmla="*/ 35719 w 1066800"/>
                  <a:gd name="connsiteY6" fmla="*/ 764381 h 845343"/>
                  <a:gd name="connsiteX7" fmla="*/ 35719 w 1066800"/>
                  <a:gd name="connsiteY7" fmla="*/ 757237 h 845343"/>
                  <a:gd name="connsiteX8" fmla="*/ 40482 w 1066800"/>
                  <a:gd name="connsiteY8" fmla="*/ 754856 h 845343"/>
                  <a:gd name="connsiteX9" fmla="*/ 42863 w 1066800"/>
                  <a:gd name="connsiteY9" fmla="*/ 750093 h 845343"/>
                  <a:gd name="connsiteX10" fmla="*/ 42863 w 1066800"/>
                  <a:gd name="connsiteY10" fmla="*/ 742950 h 845343"/>
                  <a:gd name="connsiteX11" fmla="*/ 45244 w 1066800"/>
                  <a:gd name="connsiteY11" fmla="*/ 733425 h 845343"/>
                  <a:gd name="connsiteX12" fmla="*/ 54769 w 1066800"/>
                  <a:gd name="connsiteY12" fmla="*/ 723900 h 845343"/>
                  <a:gd name="connsiteX13" fmla="*/ 66675 w 1066800"/>
                  <a:gd name="connsiteY13" fmla="*/ 719137 h 845343"/>
                  <a:gd name="connsiteX14" fmla="*/ 78582 w 1066800"/>
                  <a:gd name="connsiteY14" fmla="*/ 709612 h 845343"/>
                  <a:gd name="connsiteX15" fmla="*/ 83344 w 1066800"/>
                  <a:gd name="connsiteY15" fmla="*/ 704850 h 845343"/>
                  <a:gd name="connsiteX16" fmla="*/ 92869 w 1066800"/>
                  <a:gd name="connsiteY16" fmla="*/ 695325 h 845343"/>
                  <a:gd name="connsiteX17" fmla="*/ 102394 w 1066800"/>
                  <a:gd name="connsiteY17" fmla="*/ 681037 h 845343"/>
                  <a:gd name="connsiteX18" fmla="*/ 111919 w 1066800"/>
                  <a:gd name="connsiteY18" fmla="*/ 676275 h 845343"/>
                  <a:gd name="connsiteX19" fmla="*/ 114300 w 1066800"/>
                  <a:gd name="connsiteY19" fmla="*/ 666750 h 845343"/>
                  <a:gd name="connsiteX20" fmla="*/ 119063 w 1066800"/>
                  <a:gd name="connsiteY20" fmla="*/ 654843 h 845343"/>
                  <a:gd name="connsiteX21" fmla="*/ 128588 w 1066800"/>
                  <a:gd name="connsiteY21" fmla="*/ 638175 h 845343"/>
                  <a:gd name="connsiteX22" fmla="*/ 140494 w 1066800"/>
                  <a:gd name="connsiteY22" fmla="*/ 626268 h 845343"/>
                  <a:gd name="connsiteX23" fmla="*/ 154782 w 1066800"/>
                  <a:gd name="connsiteY23" fmla="*/ 619125 h 845343"/>
                  <a:gd name="connsiteX24" fmla="*/ 169069 w 1066800"/>
                  <a:gd name="connsiteY24" fmla="*/ 602456 h 845343"/>
                  <a:gd name="connsiteX25" fmla="*/ 176213 w 1066800"/>
                  <a:gd name="connsiteY25" fmla="*/ 595312 h 845343"/>
                  <a:gd name="connsiteX26" fmla="*/ 183357 w 1066800"/>
                  <a:gd name="connsiteY26" fmla="*/ 583406 h 845343"/>
                  <a:gd name="connsiteX27" fmla="*/ 190500 w 1066800"/>
                  <a:gd name="connsiteY27" fmla="*/ 581025 h 845343"/>
                  <a:gd name="connsiteX28" fmla="*/ 200025 w 1066800"/>
                  <a:gd name="connsiteY28" fmla="*/ 576262 h 845343"/>
                  <a:gd name="connsiteX29" fmla="*/ 200025 w 1066800"/>
                  <a:gd name="connsiteY29" fmla="*/ 564356 h 845343"/>
                  <a:gd name="connsiteX30" fmla="*/ 207169 w 1066800"/>
                  <a:gd name="connsiteY30" fmla="*/ 559593 h 845343"/>
                  <a:gd name="connsiteX31" fmla="*/ 209550 w 1066800"/>
                  <a:gd name="connsiteY31" fmla="*/ 547687 h 845343"/>
                  <a:gd name="connsiteX32" fmla="*/ 211932 w 1066800"/>
                  <a:gd name="connsiteY32" fmla="*/ 542925 h 845343"/>
                  <a:gd name="connsiteX33" fmla="*/ 214313 w 1066800"/>
                  <a:gd name="connsiteY33" fmla="*/ 531018 h 845343"/>
                  <a:gd name="connsiteX34" fmla="*/ 226219 w 1066800"/>
                  <a:gd name="connsiteY34" fmla="*/ 531018 h 845343"/>
                  <a:gd name="connsiteX35" fmla="*/ 238125 w 1066800"/>
                  <a:gd name="connsiteY35" fmla="*/ 531018 h 845343"/>
                  <a:gd name="connsiteX36" fmla="*/ 245269 w 1066800"/>
                  <a:gd name="connsiteY36" fmla="*/ 531018 h 845343"/>
                  <a:gd name="connsiteX37" fmla="*/ 254794 w 1066800"/>
                  <a:gd name="connsiteY37" fmla="*/ 523875 h 845343"/>
                  <a:gd name="connsiteX38" fmla="*/ 257175 w 1066800"/>
                  <a:gd name="connsiteY38" fmla="*/ 521493 h 845343"/>
                  <a:gd name="connsiteX39" fmla="*/ 266700 w 1066800"/>
                  <a:gd name="connsiteY39" fmla="*/ 514350 h 845343"/>
                  <a:gd name="connsiteX40" fmla="*/ 271463 w 1066800"/>
                  <a:gd name="connsiteY40" fmla="*/ 509587 h 845343"/>
                  <a:gd name="connsiteX41" fmla="*/ 278607 w 1066800"/>
                  <a:gd name="connsiteY41" fmla="*/ 509587 h 845343"/>
                  <a:gd name="connsiteX42" fmla="*/ 290513 w 1066800"/>
                  <a:gd name="connsiteY42" fmla="*/ 507206 h 845343"/>
                  <a:gd name="connsiteX43" fmla="*/ 295275 w 1066800"/>
                  <a:gd name="connsiteY43" fmla="*/ 507206 h 845343"/>
                  <a:gd name="connsiteX44" fmla="*/ 309563 w 1066800"/>
                  <a:gd name="connsiteY44" fmla="*/ 497681 h 845343"/>
                  <a:gd name="connsiteX45" fmla="*/ 309563 w 1066800"/>
                  <a:gd name="connsiteY45" fmla="*/ 488156 h 845343"/>
                  <a:gd name="connsiteX46" fmla="*/ 309563 w 1066800"/>
                  <a:gd name="connsiteY46" fmla="*/ 476250 h 845343"/>
                  <a:gd name="connsiteX47" fmla="*/ 319088 w 1066800"/>
                  <a:gd name="connsiteY47" fmla="*/ 471487 h 845343"/>
                  <a:gd name="connsiteX48" fmla="*/ 330994 w 1066800"/>
                  <a:gd name="connsiteY48" fmla="*/ 471487 h 845343"/>
                  <a:gd name="connsiteX49" fmla="*/ 338138 w 1066800"/>
                  <a:gd name="connsiteY49" fmla="*/ 471487 h 845343"/>
                  <a:gd name="connsiteX50" fmla="*/ 352425 w 1066800"/>
                  <a:gd name="connsiteY50" fmla="*/ 464343 h 845343"/>
                  <a:gd name="connsiteX51" fmla="*/ 361950 w 1066800"/>
                  <a:gd name="connsiteY51" fmla="*/ 461962 h 845343"/>
                  <a:gd name="connsiteX52" fmla="*/ 378619 w 1066800"/>
                  <a:gd name="connsiteY52" fmla="*/ 461962 h 845343"/>
                  <a:gd name="connsiteX53" fmla="*/ 381000 w 1066800"/>
                  <a:gd name="connsiteY53" fmla="*/ 459581 h 845343"/>
                  <a:gd name="connsiteX54" fmla="*/ 397669 w 1066800"/>
                  <a:gd name="connsiteY54" fmla="*/ 452437 h 845343"/>
                  <a:gd name="connsiteX55" fmla="*/ 414338 w 1066800"/>
                  <a:gd name="connsiteY55" fmla="*/ 435768 h 845343"/>
                  <a:gd name="connsiteX56" fmla="*/ 426244 w 1066800"/>
                  <a:gd name="connsiteY56" fmla="*/ 431006 h 845343"/>
                  <a:gd name="connsiteX57" fmla="*/ 431007 w 1066800"/>
                  <a:gd name="connsiteY57" fmla="*/ 428625 h 845343"/>
                  <a:gd name="connsiteX58" fmla="*/ 438150 w 1066800"/>
                  <a:gd name="connsiteY58" fmla="*/ 414337 h 845343"/>
                  <a:gd name="connsiteX59" fmla="*/ 447675 w 1066800"/>
                  <a:gd name="connsiteY59" fmla="*/ 411956 h 845343"/>
                  <a:gd name="connsiteX60" fmla="*/ 459582 w 1066800"/>
                  <a:gd name="connsiteY60" fmla="*/ 411956 h 845343"/>
                  <a:gd name="connsiteX61" fmla="*/ 471488 w 1066800"/>
                  <a:gd name="connsiteY61" fmla="*/ 411956 h 845343"/>
                  <a:gd name="connsiteX62" fmla="*/ 478632 w 1066800"/>
                  <a:gd name="connsiteY62" fmla="*/ 411956 h 845343"/>
                  <a:gd name="connsiteX63" fmla="*/ 483394 w 1066800"/>
                  <a:gd name="connsiteY63" fmla="*/ 397668 h 845343"/>
                  <a:gd name="connsiteX64" fmla="*/ 488157 w 1066800"/>
                  <a:gd name="connsiteY64" fmla="*/ 388143 h 845343"/>
                  <a:gd name="connsiteX65" fmla="*/ 495300 w 1066800"/>
                  <a:gd name="connsiteY65" fmla="*/ 378618 h 845343"/>
                  <a:gd name="connsiteX66" fmla="*/ 504825 w 1066800"/>
                  <a:gd name="connsiteY66" fmla="*/ 369093 h 845343"/>
                  <a:gd name="connsiteX67" fmla="*/ 514350 w 1066800"/>
                  <a:gd name="connsiteY67" fmla="*/ 366712 h 845343"/>
                  <a:gd name="connsiteX68" fmla="*/ 521494 w 1066800"/>
                  <a:gd name="connsiteY68" fmla="*/ 354806 h 845343"/>
                  <a:gd name="connsiteX69" fmla="*/ 521494 w 1066800"/>
                  <a:gd name="connsiteY69" fmla="*/ 345281 h 845343"/>
                  <a:gd name="connsiteX70" fmla="*/ 526257 w 1066800"/>
                  <a:gd name="connsiteY70" fmla="*/ 340518 h 845343"/>
                  <a:gd name="connsiteX71" fmla="*/ 531019 w 1066800"/>
                  <a:gd name="connsiteY71" fmla="*/ 330993 h 845343"/>
                  <a:gd name="connsiteX72" fmla="*/ 542925 w 1066800"/>
                  <a:gd name="connsiteY72" fmla="*/ 328612 h 845343"/>
                  <a:gd name="connsiteX73" fmla="*/ 542925 w 1066800"/>
                  <a:gd name="connsiteY73" fmla="*/ 319087 h 845343"/>
                  <a:gd name="connsiteX74" fmla="*/ 545307 w 1066800"/>
                  <a:gd name="connsiteY74" fmla="*/ 311943 h 845343"/>
                  <a:gd name="connsiteX75" fmla="*/ 547688 w 1066800"/>
                  <a:gd name="connsiteY75" fmla="*/ 300037 h 845343"/>
                  <a:gd name="connsiteX76" fmla="*/ 557213 w 1066800"/>
                  <a:gd name="connsiteY76" fmla="*/ 302418 h 845343"/>
                  <a:gd name="connsiteX77" fmla="*/ 561975 w 1066800"/>
                  <a:gd name="connsiteY77" fmla="*/ 290512 h 845343"/>
                  <a:gd name="connsiteX78" fmla="*/ 569119 w 1066800"/>
                  <a:gd name="connsiteY78" fmla="*/ 283368 h 845343"/>
                  <a:gd name="connsiteX79" fmla="*/ 573882 w 1066800"/>
                  <a:gd name="connsiteY79" fmla="*/ 278606 h 845343"/>
                  <a:gd name="connsiteX80" fmla="*/ 581025 w 1066800"/>
                  <a:gd name="connsiteY80" fmla="*/ 269081 h 845343"/>
                  <a:gd name="connsiteX81" fmla="*/ 592932 w 1066800"/>
                  <a:gd name="connsiteY81" fmla="*/ 264318 h 845343"/>
                  <a:gd name="connsiteX82" fmla="*/ 602457 w 1066800"/>
                  <a:gd name="connsiteY82" fmla="*/ 266700 h 845343"/>
                  <a:gd name="connsiteX83" fmla="*/ 614363 w 1066800"/>
                  <a:gd name="connsiteY83" fmla="*/ 259556 h 845343"/>
                  <a:gd name="connsiteX84" fmla="*/ 619125 w 1066800"/>
                  <a:gd name="connsiteY84" fmla="*/ 254793 h 845343"/>
                  <a:gd name="connsiteX85" fmla="*/ 640557 w 1066800"/>
                  <a:gd name="connsiteY85" fmla="*/ 252412 h 845343"/>
                  <a:gd name="connsiteX86" fmla="*/ 645319 w 1066800"/>
                  <a:gd name="connsiteY86" fmla="*/ 238125 h 845343"/>
                  <a:gd name="connsiteX87" fmla="*/ 654844 w 1066800"/>
                  <a:gd name="connsiteY87" fmla="*/ 233362 h 845343"/>
                  <a:gd name="connsiteX88" fmla="*/ 666750 w 1066800"/>
                  <a:gd name="connsiteY88" fmla="*/ 230981 h 845343"/>
                  <a:gd name="connsiteX89" fmla="*/ 673894 w 1066800"/>
                  <a:gd name="connsiteY89" fmla="*/ 230981 h 845343"/>
                  <a:gd name="connsiteX90" fmla="*/ 681038 w 1066800"/>
                  <a:gd name="connsiteY90" fmla="*/ 219075 h 845343"/>
                  <a:gd name="connsiteX91" fmla="*/ 688182 w 1066800"/>
                  <a:gd name="connsiteY91" fmla="*/ 214312 h 845343"/>
                  <a:gd name="connsiteX92" fmla="*/ 704850 w 1066800"/>
                  <a:gd name="connsiteY92" fmla="*/ 214312 h 845343"/>
                  <a:gd name="connsiteX93" fmla="*/ 709613 w 1066800"/>
                  <a:gd name="connsiteY93" fmla="*/ 202406 h 845343"/>
                  <a:gd name="connsiteX94" fmla="*/ 721519 w 1066800"/>
                  <a:gd name="connsiteY94" fmla="*/ 202406 h 845343"/>
                  <a:gd name="connsiteX95" fmla="*/ 731044 w 1066800"/>
                  <a:gd name="connsiteY95" fmla="*/ 202406 h 845343"/>
                  <a:gd name="connsiteX96" fmla="*/ 740569 w 1066800"/>
                  <a:gd name="connsiteY96" fmla="*/ 200025 h 845343"/>
                  <a:gd name="connsiteX97" fmla="*/ 757238 w 1066800"/>
                  <a:gd name="connsiteY97" fmla="*/ 195262 h 845343"/>
                  <a:gd name="connsiteX98" fmla="*/ 781050 w 1066800"/>
                  <a:gd name="connsiteY98" fmla="*/ 185737 h 845343"/>
                  <a:gd name="connsiteX99" fmla="*/ 790575 w 1066800"/>
                  <a:gd name="connsiteY99" fmla="*/ 180975 h 845343"/>
                  <a:gd name="connsiteX100" fmla="*/ 797719 w 1066800"/>
                  <a:gd name="connsiteY100" fmla="*/ 176212 h 845343"/>
                  <a:gd name="connsiteX101" fmla="*/ 809625 w 1066800"/>
                  <a:gd name="connsiteY101" fmla="*/ 176212 h 845343"/>
                  <a:gd name="connsiteX102" fmla="*/ 814388 w 1066800"/>
                  <a:gd name="connsiteY102" fmla="*/ 166687 h 845343"/>
                  <a:gd name="connsiteX103" fmla="*/ 821532 w 1066800"/>
                  <a:gd name="connsiteY103" fmla="*/ 164306 h 845343"/>
                  <a:gd name="connsiteX104" fmla="*/ 831057 w 1066800"/>
                  <a:gd name="connsiteY104" fmla="*/ 164306 h 845343"/>
                  <a:gd name="connsiteX105" fmla="*/ 838200 w 1066800"/>
                  <a:gd name="connsiteY105" fmla="*/ 164306 h 845343"/>
                  <a:gd name="connsiteX106" fmla="*/ 842963 w 1066800"/>
                  <a:gd name="connsiteY106" fmla="*/ 164306 h 845343"/>
                  <a:gd name="connsiteX107" fmla="*/ 847725 w 1066800"/>
                  <a:gd name="connsiteY107" fmla="*/ 164306 h 845343"/>
                  <a:gd name="connsiteX108" fmla="*/ 854869 w 1066800"/>
                  <a:gd name="connsiteY108" fmla="*/ 157162 h 845343"/>
                  <a:gd name="connsiteX109" fmla="*/ 854869 w 1066800"/>
                  <a:gd name="connsiteY109" fmla="*/ 152400 h 845343"/>
                  <a:gd name="connsiteX110" fmla="*/ 864394 w 1066800"/>
                  <a:gd name="connsiteY110" fmla="*/ 140493 h 845343"/>
                  <a:gd name="connsiteX111" fmla="*/ 871538 w 1066800"/>
                  <a:gd name="connsiteY111" fmla="*/ 130968 h 845343"/>
                  <a:gd name="connsiteX112" fmla="*/ 883444 w 1066800"/>
                  <a:gd name="connsiteY112" fmla="*/ 119062 h 845343"/>
                  <a:gd name="connsiteX113" fmla="*/ 890588 w 1066800"/>
                  <a:gd name="connsiteY113" fmla="*/ 114300 h 845343"/>
                  <a:gd name="connsiteX114" fmla="*/ 900113 w 1066800"/>
                  <a:gd name="connsiteY114" fmla="*/ 111918 h 845343"/>
                  <a:gd name="connsiteX115" fmla="*/ 907257 w 1066800"/>
                  <a:gd name="connsiteY115" fmla="*/ 107156 h 845343"/>
                  <a:gd name="connsiteX116" fmla="*/ 914400 w 1066800"/>
                  <a:gd name="connsiteY116" fmla="*/ 104775 h 845343"/>
                  <a:gd name="connsiteX117" fmla="*/ 919163 w 1066800"/>
                  <a:gd name="connsiteY117" fmla="*/ 102393 h 845343"/>
                  <a:gd name="connsiteX118" fmla="*/ 926307 w 1066800"/>
                  <a:gd name="connsiteY118" fmla="*/ 100012 h 845343"/>
                  <a:gd name="connsiteX119" fmla="*/ 926307 w 1066800"/>
                  <a:gd name="connsiteY119" fmla="*/ 90487 h 845343"/>
                  <a:gd name="connsiteX120" fmla="*/ 926307 w 1066800"/>
                  <a:gd name="connsiteY120" fmla="*/ 85725 h 845343"/>
                  <a:gd name="connsiteX121" fmla="*/ 928688 w 1066800"/>
                  <a:gd name="connsiteY121" fmla="*/ 83343 h 845343"/>
                  <a:gd name="connsiteX122" fmla="*/ 931069 w 1066800"/>
                  <a:gd name="connsiteY122" fmla="*/ 78581 h 845343"/>
                  <a:gd name="connsiteX123" fmla="*/ 938213 w 1066800"/>
                  <a:gd name="connsiteY123" fmla="*/ 78581 h 845343"/>
                  <a:gd name="connsiteX124" fmla="*/ 940594 w 1066800"/>
                  <a:gd name="connsiteY124" fmla="*/ 78581 h 845343"/>
                  <a:gd name="connsiteX125" fmla="*/ 942975 w 1066800"/>
                  <a:gd name="connsiteY125" fmla="*/ 78581 h 845343"/>
                  <a:gd name="connsiteX126" fmla="*/ 952500 w 1066800"/>
                  <a:gd name="connsiteY126" fmla="*/ 71437 h 845343"/>
                  <a:gd name="connsiteX127" fmla="*/ 959644 w 1066800"/>
                  <a:gd name="connsiteY127" fmla="*/ 76200 h 845343"/>
                  <a:gd name="connsiteX128" fmla="*/ 959644 w 1066800"/>
                  <a:gd name="connsiteY128" fmla="*/ 71437 h 845343"/>
                  <a:gd name="connsiteX129" fmla="*/ 964407 w 1066800"/>
                  <a:gd name="connsiteY129" fmla="*/ 69056 h 845343"/>
                  <a:gd name="connsiteX130" fmla="*/ 969169 w 1066800"/>
                  <a:gd name="connsiteY130" fmla="*/ 69056 h 845343"/>
                  <a:gd name="connsiteX131" fmla="*/ 976313 w 1066800"/>
                  <a:gd name="connsiteY131" fmla="*/ 69056 h 845343"/>
                  <a:gd name="connsiteX132" fmla="*/ 985838 w 1066800"/>
                  <a:gd name="connsiteY132" fmla="*/ 69056 h 845343"/>
                  <a:gd name="connsiteX133" fmla="*/ 990600 w 1066800"/>
                  <a:gd name="connsiteY133" fmla="*/ 61912 h 845343"/>
                  <a:gd name="connsiteX134" fmla="*/ 992982 w 1066800"/>
                  <a:gd name="connsiteY134" fmla="*/ 57150 h 845343"/>
                  <a:gd name="connsiteX135" fmla="*/ 1000125 w 1066800"/>
                  <a:gd name="connsiteY135" fmla="*/ 54768 h 845343"/>
                  <a:gd name="connsiteX136" fmla="*/ 1002507 w 1066800"/>
                  <a:gd name="connsiteY136" fmla="*/ 45243 h 845343"/>
                  <a:gd name="connsiteX137" fmla="*/ 1023938 w 1066800"/>
                  <a:gd name="connsiteY137" fmla="*/ 45243 h 845343"/>
                  <a:gd name="connsiteX138" fmla="*/ 1035844 w 1066800"/>
                  <a:gd name="connsiteY138" fmla="*/ 45243 h 845343"/>
                  <a:gd name="connsiteX139" fmla="*/ 1045369 w 1066800"/>
                  <a:gd name="connsiteY139" fmla="*/ 45243 h 845343"/>
                  <a:gd name="connsiteX140" fmla="*/ 1052513 w 1066800"/>
                  <a:gd name="connsiteY140" fmla="*/ 35718 h 845343"/>
                  <a:gd name="connsiteX141" fmla="*/ 1052513 w 1066800"/>
                  <a:gd name="connsiteY141" fmla="*/ 26193 h 845343"/>
                  <a:gd name="connsiteX142" fmla="*/ 1052513 w 1066800"/>
                  <a:gd name="connsiteY142" fmla="*/ 19050 h 845343"/>
                  <a:gd name="connsiteX143" fmla="*/ 1054894 w 1066800"/>
                  <a:gd name="connsiteY143" fmla="*/ 9525 h 845343"/>
                  <a:gd name="connsiteX144" fmla="*/ 1064419 w 1066800"/>
                  <a:gd name="connsiteY144" fmla="*/ 9525 h 845343"/>
                  <a:gd name="connsiteX145" fmla="*/ 1066800 w 1066800"/>
                  <a:gd name="connsiteY145" fmla="*/ 0 h 84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1066800" h="845343">
                    <a:moveTo>
                      <a:pt x="0" y="845343"/>
                    </a:moveTo>
                    <a:cubicBezTo>
                      <a:pt x="7937" y="821927"/>
                      <a:pt x="15875" y="798512"/>
                      <a:pt x="19050" y="788193"/>
                    </a:cubicBezTo>
                    <a:cubicBezTo>
                      <a:pt x="22225" y="777874"/>
                      <a:pt x="19050" y="783431"/>
                      <a:pt x="19050" y="783431"/>
                    </a:cubicBezTo>
                    <a:cubicBezTo>
                      <a:pt x="19050" y="781447"/>
                      <a:pt x="17463" y="777478"/>
                      <a:pt x="19050" y="776287"/>
                    </a:cubicBezTo>
                    <a:cubicBezTo>
                      <a:pt x="20637" y="775096"/>
                      <a:pt x="28575" y="776287"/>
                      <a:pt x="28575" y="776287"/>
                    </a:cubicBezTo>
                    <a:cubicBezTo>
                      <a:pt x="31353" y="776287"/>
                      <a:pt x="34528" y="778271"/>
                      <a:pt x="35719" y="776287"/>
                    </a:cubicBezTo>
                    <a:cubicBezTo>
                      <a:pt x="36910" y="774303"/>
                      <a:pt x="35719" y="764381"/>
                      <a:pt x="35719" y="764381"/>
                    </a:cubicBezTo>
                    <a:cubicBezTo>
                      <a:pt x="35719" y="761206"/>
                      <a:pt x="34925" y="758824"/>
                      <a:pt x="35719" y="757237"/>
                    </a:cubicBezTo>
                    <a:cubicBezTo>
                      <a:pt x="36513" y="755650"/>
                      <a:pt x="39291" y="756047"/>
                      <a:pt x="40482" y="754856"/>
                    </a:cubicBezTo>
                    <a:cubicBezTo>
                      <a:pt x="41673" y="753665"/>
                      <a:pt x="42466" y="752077"/>
                      <a:pt x="42863" y="750093"/>
                    </a:cubicBezTo>
                    <a:cubicBezTo>
                      <a:pt x="43260" y="748109"/>
                      <a:pt x="42466" y="745728"/>
                      <a:pt x="42863" y="742950"/>
                    </a:cubicBezTo>
                    <a:cubicBezTo>
                      <a:pt x="43260" y="740172"/>
                      <a:pt x="43260" y="736600"/>
                      <a:pt x="45244" y="733425"/>
                    </a:cubicBezTo>
                    <a:cubicBezTo>
                      <a:pt x="47228" y="730250"/>
                      <a:pt x="51197" y="726281"/>
                      <a:pt x="54769" y="723900"/>
                    </a:cubicBezTo>
                    <a:cubicBezTo>
                      <a:pt x="58341" y="721519"/>
                      <a:pt x="62706" y="721518"/>
                      <a:pt x="66675" y="719137"/>
                    </a:cubicBezTo>
                    <a:cubicBezTo>
                      <a:pt x="70644" y="716756"/>
                      <a:pt x="75804" y="711993"/>
                      <a:pt x="78582" y="709612"/>
                    </a:cubicBezTo>
                    <a:cubicBezTo>
                      <a:pt x="81360" y="707231"/>
                      <a:pt x="83344" y="704850"/>
                      <a:pt x="83344" y="704850"/>
                    </a:cubicBezTo>
                    <a:cubicBezTo>
                      <a:pt x="85725" y="702469"/>
                      <a:pt x="89694" y="699294"/>
                      <a:pt x="92869" y="695325"/>
                    </a:cubicBezTo>
                    <a:cubicBezTo>
                      <a:pt x="96044" y="691356"/>
                      <a:pt x="99219" y="684212"/>
                      <a:pt x="102394" y="681037"/>
                    </a:cubicBezTo>
                    <a:cubicBezTo>
                      <a:pt x="105569" y="677862"/>
                      <a:pt x="109935" y="678656"/>
                      <a:pt x="111919" y="676275"/>
                    </a:cubicBezTo>
                    <a:cubicBezTo>
                      <a:pt x="113903" y="673894"/>
                      <a:pt x="113109" y="670322"/>
                      <a:pt x="114300" y="666750"/>
                    </a:cubicBezTo>
                    <a:cubicBezTo>
                      <a:pt x="115491" y="663178"/>
                      <a:pt x="116682" y="659605"/>
                      <a:pt x="119063" y="654843"/>
                    </a:cubicBezTo>
                    <a:cubicBezTo>
                      <a:pt x="121444" y="650081"/>
                      <a:pt x="125016" y="642937"/>
                      <a:pt x="128588" y="638175"/>
                    </a:cubicBezTo>
                    <a:cubicBezTo>
                      <a:pt x="132160" y="633413"/>
                      <a:pt x="136128" y="629443"/>
                      <a:pt x="140494" y="626268"/>
                    </a:cubicBezTo>
                    <a:cubicBezTo>
                      <a:pt x="144860" y="623093"/>
                      <a:pt x="150020" y="623094"/>
                      <a:pt x="154782" y="619125"/>
                    </a:cubicBezTo>
                    <a:cubicBezTo>
                      <a:pt x="159544" y="615156"/>
                      <a:pt x="165497" y="606425"/>
                      <a:pt x="169069" y="602456"/>
                    </a:cubicBezTo>
                    <a:cubicBezTo>
                      <a:pt x="172641" y="598487"/>
                      <a:pt x="173832" y="598487"/>
                      <a:pt x="176213" y="595312"/>
                    </a:cubicBezTo>
                    <a:cubicBezTo>
                      <a:pt x="178594" y="592137"/>
                      <a:pt x="180976" y="585787"/>
                      <a:pt x="183357" y="583406"/>
                    </a:cubicBezTo>
                    <a:cubicBezTo>
                      <a:pt x="185738" y="581025"/>
                      <a:pt x="187722" y="582216"/>
                      <a:pt x="190500" y="581025"/>
                    </a:cubicBezTo>
                    <a:cubicBezTo>
                      <a:pt x="193278" y="579834"/>
                      <a:pt x="198438" y="579040"/>
                      <a:pt x="200025" y="576262"/>
                    </a:cubicBezTo>
                    <a:cubicBezTo>
                      <a:pt x="201612" y="573484"/>
                      <a:pt x="198834" y="567134"/>
                      <a:pt x="200025" y="564356"/>
                    </a:cubicBezTo>
                    <a:cubicBezTo>
                      <a:pt x="201216" y="561578"/>
                      <a:pt x="205582" y="562371"/>
                      <a:pt x="207169" y="559593"/>
                    </a:cubicBezTo>
                    <a:cubicBezTo>
                      <a:pt x="208756" y="556815"/>
                      <a:pt x="208756" y="550465"/>
                      <a:pt x="209550" y="547687"/>
                    </a:cubicBezTo>
                    <a:cubicBezTo>
                      <a:pt x="210344" y="544909"/>
                      <a:pt x="211138" y="545703"/>
                      <a:pt x="211932" y="542925"/>
                    </a:cubicBezTo>
                    <a:cubicBezTo>
                      <a:pt x="212726" y="540147"/>
                      <a:pt x="211932" y="533002"/>
                      <a:pt x="214313" y="531018"/>
                    </a:cubicBezTo>
                    <a:cubicBezTo>
                      <a:pt x="216694" y="529034"/>
                      <a:pt x="226219" y="531018"/>
                      <a:pt x="226219" y="531018"/>
                    </a:cubicBezTo>
                    <a:lnTo>
                      <a:pt x="238125" y="531018"/>
                    </a:lnTo>
                    <a:cubicBezTo>
                      <a:pt x="241300" y="531018"/>
                      <a:pt x="242491" y="532209"/>
                      <a:pt x="245269" y="531018"/>
                    </a:cubicBezTo>
                    <a:cubicBezTo>
                      <a:pt x="248047" y="529827"/>
                      <a:pt x="252810" y="525462"/>
                      <a:pt x="254794" y="523875"/>
                    </a:cubicBezTo>
                    <a:cubicBezTo>
                      <a:pt x="256778" y="522287"/>
                      <a:pt x="255191" y="523080"/>
                      <a:pt x="257175" y="521493"/>
                    </a:cubicBezTo>
                    <a:cubicBezTo>
                      <a:pt x="259159" y="519905"/>
                      <a:pt x="264319" y="516334"/>
                      <a:pt x="266700" y="514350"/>
                    </a:cubicBezTo>
                    <a:cubicBezTo>
                      <a:pt x="269081" y="512366"/>
                      <a:pt x="269479" y="510381"/>
                      <a:pt x="271463" y="509587"/>
                    </a:cubicBezTo>
                    <a:cubicBezTo>
                      <a:pt x="273448" y="508793"/>
                      <a:pt x="275432" y="509984"/>
                      <a:pt x="278607" y="509587"/>
                    </a:cubicBezTo>
                    <a:cubicBezTo>
                      <a:pt x="281782" y="509190"/>
                      <a:pt x="287735" y="507603"/>
                      <a:pt x="290513" y="507206"/>
                    </a:cubicBezTo>
                    <a:cubicBezTo>
                      <a:pt x="293291" y="506809"/>
                      <a:pt x="292100" y="508793"/>
                      <a:pt x="295275" y="507206"/>
                    </a:cubicBezTo>
                    <a:cubicBezTo>
                      <a:pt x="298450" y="505619"/>
                      <a:pt x="307182" y="500856"/>
                      <a:pt x="309563" y="497681"/>
                    </a:cubicBezTo>
                    <a:cubicBezTo>
                      <a:pt x="311944" y="494506"/>
                      <a:pt x="309563" y="488156"/>
                      <a:pt x="309563" y="488156"/>
                    </a:cubicBezTo>
                    <a:cubicBezTo>
                      <a:pt x="309563" y="484584"/>
                      <a:pt x="307976" y="479028"/>
                      <a:pt x="309563" y="476250"/>
                    </a:cubicBezTo>
                    <a:cubicBezTo>
                      <a:pt x="311150" y="473472"/>
                      <a:pt x="315516" y="472281"/>
                      <a:pt x="319088" y="471487"/>
                    </a:cubicBezTo>
                    <a:cubicBezTo>
                      <a:pt x="322660" y="470693"/>
                      <a:pt x="330994" y="471487"/>
                      <a:pt x="330994" y="471487"/>
                    </a:cubicBezTo>
                    <a:cubicBezTo>
                      <a:pt x="334169" y="471487"/>
                      <a:pt x="334566" y="472678"/>
                      <a:pt x="338138" y="471487"/>
                    </a:cubicBezTo>
                    <a:cubicBezTo>
                      <a:pt x="341710" y="470296"/>
                      <a:pt x="348456" y="465930"/>
                      <a:pt x="352425" y="464343"/>
                    </a:cubicBezTo>
                    <a:cubicBezTo>
                      <a:pt x="356394" y="462756"/>
                      <a:pt x="357584" y="462359"/>
                      <a:pt x="361950" y="461962"/>
                    </a:cubicBezTo>
                    <a:cubicBezTo>
                      <a:pt x="366316" y="461565"/>
                      <a:pt x="375444" y="462359"/>
                      <a:pt x="378619" y="461962"/>
                    </a:cubicBezTo>
                    <a:cubicBezTo>
                      <a:pt x="381794" y="461565"/>
                      <a:pt x="377825" y="461168"/>
                      <a:pt x="381000" y="459581"/>
                    </a:cubicBezTo>
                    <a:cubicBezTo>
                      <a:pt x="384175" y="457994"/>
                      <a:pt x="392113" y="456406"/>
                      <a:pt x="397669" y="452437"/>
                    </a:cubicBezTo>
                    <a:cubicBezTo>
                      <a:pt x="403225" y="448468"/>
                      <a:pt x="409576" y="439340"/>
                      <a:pt x="414338" y="435768"/>
                    </a:cubicBezTo>
                    <a:cubicBezTo>
                      <a:pt x="419100" y="432196"/>
                      <a:pt x="423466" y="432197"/>
                      <a:pt x="426244" y="431006"/>
                    </a:cubicBezTo>
                    <a:cubicBezTo>
                      <a:pt x="429022" y="429815"/>
                      <a:pt x="429023" y="431403"/>
                      <a:pt x="431007" y="428625"/>
                    </a:cubicBezTo>
                    <a:cubicBezTo>
                      <a:pt x="432991" y="425847"/>
                      <a:pt x="435372" y="417115"/>
                      <a:pt x="438150" y="414337"/>
                    </a:cubicBezTo>
                    <a:cubicBezTo>
                      <a:pt x="440928" y="411559"/>
                      <a:pt x="444103" y="412353"/>
                      <a:pt x="447675" y="411956"/>
                    </a:cubicBezTo>
                    <a:cubicBezTo>
                      <a:pt x="451247" y="411559"/>
                      <a:pt x="459582" y="411956"/>
                      <a:pt x="459582" y="411956"/>
                    </a:cubicBezTo>
                    <a:lnTo>
                      <a:pt x="471488" y="411956"/>
                    </a:lnTo>
                    <a:cubicBezTo>
                      <a:pt x="474663" y="411956"/>
                      <a:pt x="476648" y="414337"/>
                      <a:pt x="478632" y="411956"/>
                    </a:cubicBezTo>
                    <a:cubicBezTo>
                      <a:pt x="480616" y="409575"/>
                      <a:pt x="481807" y="401637"/>
                      <a:pt x="483394" y="397668"/>
                    </a:cubicBezTo>
                    <a:cubicBezTo>
                      <a:pt x="484982" y="393699"/>
                      <a:pt x="486173" y="391318"/>
                      <a:pt x="488157" y="388143"/>
                    </a:cubicBezTo>
                    <a:cubicBezTo>
                      <a:pt x="490141" y="384968"/>
                      <a:pt x="492522" y="381793"/>
                      <a:pt x="495300" y="378618"/>
                    </a:cubicBezTo>
                    <a:cubicBezTo>
                      <a:pt x="498078" y="375443"/>
                      <a:pt x="501650" y="371077"/>
                      <a:pt x="504825" y="369093"/>
                    </a:cubicBezTo>
                    <a:cubicBezTo>
                      <a:pt x="508000" y="367109"/>
                      <a:pt x="511572" y="369093"/>
                      <a:pt x="514350" y="366712"/>
                    </a:cubicBezTo>
                    <a:cubicBezTo>
                      <a:pt x="517128" y="364331"/>
                      <a:pt x="520303" y="358378"/>
                      <a:pt x="521494" y="354806"/>
                    </a:cubicBezTo>
                    <a:cubicBezTo>
                      <a:pt x="522685" y="351234"/>
                      <a:pt x="520700" y="347662"/>
                      <a:pt x="521494" y="345281"/>
                    </a:cubicBezTo>
                    <a:cubicBezTo>
                      <a:pt x="522288" y="342900"/>
                      <a:pt x="524670" y="342899"/>
                      <a:pt x="526257" y="340518"/>
                    </a:cubicBezTo>
                    <a:cubicBezTo>
                      <a:pt x="527844" y="338137"/>
                      <a:pt x="528241" y="332977"/>
                      <a:pt x="531019" y="330993"/>
                    </a:cubicBezTo>
                    <a:cubicBezTo>
                      <a:pt x="533797" y="329009"/>
                      <a:pt x="540941" y="330596"/>
                      <a:pt x="542925" y="328612"/>
                    </a:cubicBezTo>
                    <a:cubicBezTo>
                      <a:pt x="544909" y="326628"/>
                      <a:pt x="542528" y="321865"/>
                      <a:pt x="542925" y="319087"/>
                    </a:cubicBezTo>
                    <a:cubicBezTo>
                      <a:pt x="543322" y="316309"/>
                      <a:pt x="544513" y="315118"/>
                      <a:pt x="545307" y="311943"/>
                    </a:cubicBezTo>
                    <a:cubicBezTo>
                      <a:pt x="546101" y="308768"/>
                      <a:pt x="545704" y="301624"/>
                      <a:pt x="547688" y="300037"/>
                    </a:cubicBezTo>
                    <a:cubicBezTo>
                      <a:pt x="549672" y="298449"/>
                      <a:pt x="554832" y="304005"/>
                      <a:pt x="557213" y="302418"/>
                    </a:cubicBezTo>
                    <a:cubicBezTo>
                      <a:pt x="559594" y="300830"/>
                      <a:pt x="559991" y="293687"/>
                      <a:pt x="561975" y="290512"/>
                    </a:cubicBezTo>
                    <a:cubicBezTo>
                      <a:pt x="563959" y="287337"/>
                      <a:pt x="569119" y="283368"/>
                      <a:pt x="569119" y="283368"/>
                    </a:cubicBezTo>
                    <a:cubicBezTo>
                      <a:pt x="571104" y="281384"/>
                      <a:pt x="571898" y="280987"/>
                      <a:pt x="573882" y="278606"/>
                    </a:cubicBezTo>
                    <a:cubicBezTo>
                      <a:pt x="575866" y="276225"/>
                      <a:pt x="577850" y="271462"/>
                      <a:pt x="581025" y="269081"/>
                    </a:cubicBezTo>
                    <a:cubicBezTo>
                      <a:pt x="584200" y="266700"/>
                      <a:pt x="589360" y="264715"/>
                      <a:pt x="592932" y="264318"/>
                    </a:cubicBezTo>
                    <a:cubicBezTo>
                      <a:pt x="596504" y="263921"/>
                      <a:pt x="598885" y="267494"/>
                      <a:pt x="602457" y="266700"/>
                    </a:cubicBezTo>
                    <a:cubicBezTo>
                      <a:pt x="606029" y="265906"/>
                      <a:pt x="611585" y="261540"/>
                      <a:pt x="614363" y="259556"/>
                    </a:cubicBezTo>
                    <a:cubicBezTo>
                      <a:pt x="617141" y="257572"/>
                      <a:pt x="614759" y="255984"/>
                      <a:pt x="619125" y="254793"/>
                    </a:cubicBezTo>
                    <a:cubicBezTo>
                      <a:pt x="623491" y="253602"/>
                      <a:pt x="636191" y="255190"/>
                      <a:pt x="640557" y="252412"/>
                    </a:cubicBezTo>
                    <a:cubicBezTo>
                      <a:pt x="644923" y="249634"/>
                      <a:pt x="642938" y="241300"/>
                      <a:pt x="645319" y="238125"/>
                    </a:cubicBezTo>
                    <a:cubicBezTo>
                      <a:pt x="647700" y="234950"/>
                      <a:pt x="651272" y="234553"/>
                      <a:pt x="654844" y="233362"/>
                    </a:cubicBezTo>
                    <a:cubicBezTo>
                      <a:pt x="658416" y="232171"/>
                      <a:pt x="663575" y="231378"/>
                      <a:pt x="666750" y="230981"/>
                    </a:cubicBezTo>
                    <a:cubicBezTo>
                      <a:pt x="669925" y="230584"/>
                      <a:pt x="671513" y="232965"/>
                      <a:pt x="673894" y="230981"/>
                    </a:cubicBezTo>
                    <a:cubicBezTo>
                      <a:pt x="676275" y="228997"/>
                      <a:pt x="678657" y="221853"/>
                      <a:pt x="681038" y="219075"/>
                    </a:cubicBezTo>
                    <a:cubicBezTo>
                      <a:pt x="683419" y="216297"/>
                      <a:pt x="684213" y="215106"/>
                      <a:pt x="688182" y="214312"/>
                    </a:cubicBezTo>
                    <a:cubicBezTo>
                      <a:pt x="692151" y="213518"/>
                      <a:pt x="701278" y="216296"/>
                      <a:pt x="704850" y="214312"/>
                    </a:cubicBezTo>
                    <a:cubicBezTo>
                      <a:pt x="708422" y="212328"/>
                      <a:pt x="706835" y="204390"/>
                      <a:pt x="709613" y="202406"/>
                    </a:cubicBezTo>
                    <a:cubicBezTo>
                      <a:pt x="712391" y="200422"/>
                      <a:pt x="721519" y="202406"/>
                      <a:pt x="721519" y="202406"/>
                    </a:cubicBezTo>
                    <a:cubicBezTo>
                      <a:pt x="725091" y="202406"/>
                      <a:pt x="727869" y="202803"/>
                      <a:pt x="731044" y="202406"/>
                    </a:cubicBezTo>
                    <a:cubicBezTo>
                      <a:pt x="734219" y="202009"/>
                      <a:pt x="736203" y="201216"/>
                      <a:pt x="740569" y="200025"/>
                    </a:cubicBezTo>
                    <a:cubicBezTo>
                      <a:pt x="744935" y="198834"/>
                      <a:pt x="750491" y="197643"/>
                      <a:pt x="757238" y="195262"/>
                    </a:cubicBezTo>
                    <a:cubicBezTo>
                      <a:pt x="763985" y="192881"/>
                      <a:pt x="775494" y="188118"/>
                      <a:pt x="781050" y="185737"/>
                    </a:cubicBezTo>
                    <a:cubicBezTo>
                      <a:pt x="786606" y="183356"/>
                      <a:pt x="787797" y="182562"/>
                      <a:pt x="790575" y="180975"/>
                    </a:cubicBezTo>
                    <a:cubicBezTo>
                      <a:pt x="793353" y="179388"/>
                      <a:pt x="794544" y="177006"/>
                      <a:pt x="797719" y="176212"/>
                    </a:cubicBezTo>
                    <a:cubicBezTo>
                      <a:pt x="800894" y="175418"/>
                      <a:pt x="806847" y="177799"/>
                      <a:pt x="809625" y="176212"/>
                    </a:cubicBezTo>
                    <a:cubicBezTo>
                      <a:pt x="812403" y="174625"/>
                      <a:pt x="812404" y="168671"/>
                      <a:pt x="814388" y="166687"/>
                    </a:cubicBezTo>
                    <a:cubicBezTo>
                      <a:pt x="816373" y="164703"/>
                      <a:pt x="818754" y="164703"/>
                      <a:pt x="821532" y="164306"/>
                    </a:cubicBezTo>
                    <a:cubicBezTo>
                      <a:pt x="824310" y="163909"/>
                      <a:pt x="831057" y="164306"/>
                      <a:pt x="831057" y="164306"/>
                    </a:cubicBezTo>
                    <a:lnTo>
                      <a:pt x="838200" y="164306"/>
                    </a:lnTo>
                    <a:lnTo>
                      <a:pt x="842963" y="164306"/>
                    </a:lnTo>
                    <a:cubicBezTo>
                      <a:pt x="844550" y="164306"/>
                      <a:pt x="845741" y="165497"/>
                      <a:pt x="847725" y="164306"/>
                    </a:cubicBezTo>
                    <a:cubicBezTo>
                      <a:pt x="849709" y="163115"/>
                      <a:pt x="853678" y="159146"/>
                      <a:pt x="854869" y="157162"/>
                    </a:cubicBezTo>
                    <a:cubicBezTo>
                      <a:pt x="856060" y="155178"/>
                      <a:pt x="853282" y="155178"/>
                      <a:pt x="854869" y="152400"/>
                    </a:cubicBezTo>
                    <a:cubicBezTo>
                      <a:pt x="856456" y="149622"/>
                      <a:pt x="861616" y="144065"/>
                      <a:pt x="864394" y="140493"/>
                    </a:cubicBezTo>
                    <a:cubicBezTo>
                      <a:pt x="867172" y="136921"/>
                      <a:pt x="868363" y="134540"/>
                      <a:pt x="871538" y="130968"/>
                    </a:cubicBezTo>
                    <a:cubicBezTo>
                      <a:pt x="874713" y="127396"/>
                      <a:pt x="880269" y="121840"/>
                      <a:pt x="883444" y="119062"/>
                    </a:cubicBezTo>
                    <a:cubicBezTo>
                      <a:pt x="886619" y="116284"/>
                      <a:pt x="887810" y="115491"/>
                      <a:pt x="890588" y="114300"/>
                    </a:cubicBezTo>
                    <a:cubicBezTo>
                      <a:pt x="893366" y="113109"/>
                      <a:pt x="897335" y="113109"/>
                      <a:pt x="900113" y="111918"/>
                    </a:cubicBezTo>
                    <a:cubicBezTo>
                      <a:pt x="902891" y="110727"/>
                      <a:pt x="904876" y="108346"/>
                      <a:pt x="907257" y="107156"/>
                    </a:cubicBezTo>
                    <a:cubicBezTo>
                      <a:pt x="909638" y="105966"/>
                      <a:pt x="912416" y="105569"/>
                      <a:pt x="914400" y="104775"/>
                    </a:cubicBezTo>
                    <a:cubicBezTo>
                      <a:pt x="916384" y="103981"/>
                      <a:pt x="917179" y="103187"/>
                      <a:pt x="919163" y="102393"/>
                    </a:cubicBezTo>
                    <a:cubicBezTo>
                      <a:pt x="921148" y="101599"/>
                      <a:pt x="925116" y="101996"/>
                      <a:pt x="926307" y="100012"/>
                    </a:cubicBezTo>
                    <a:cubicBezTo>
                      <a:pt x="927498" y="98028"/>
                      <a:pt x="926307" y="90487"/>
                      <a:pt x="926307" y="90487"/>
                    </a:cubicBezTo>
                    <a:cubicBezTo>
                      <a:pt x="926307" y="88106"/>
                      <a:pt x="925910" y="86916"/>
                      <a:pt x="926307" y="85725"/>
                    </a:cubicBezTo>
                    <a:cubicBezTo>
                      <a:pt x="926704" y="84534"/>
                      <a:pt x="927894" y="84533"/>
                      <a:pt x="928688" y="83343"/>
                    </a:cubicBezTo>
                    <a:cubicBezTo>
                      <a:pt x="929482" y="82153"/>
                      <a:pt x="929482" y="79375"/>
                      <a:pt x="931069" y="78581"/>
                    </a:cubicBezTo>
                    <a:cubicBezTo>
                      <a:pt x="932657" y="77787"/>
                      <a:pt x="938213" y="78581"/>
                      <a:pt x="938213" y="78581"/>
                    </a:cubicBezTo>
                    <a:lnTo>
                      <a:pt x="940594" y="78581"/>
                    </a:lnTo>
                    <a:cubicBezTo>
                      <a:pt x="941388" y="78581"/>
                      <a:pt x="940991" y="79772"/>
                      <a:pt x="942975" y="78581"/>
                    </a:cubicBezTo>
                    <a:cubicBezTo>
                      <a:pt x="944959" y="77390"/>
                      <a:pt x="949722" y="71834"/>
                      <a:pt x="952500" y="71437"/>
                    </a:cubicBezTo>
                    <a:cubicBezTo>
                      <a:pt x="955278" y="71040"/>
                      <a:pt x="958453" y="76200"/>
                      <a:pt x="959644" y="76200"/>
                    </a:cubicBezTo>
                    <a:cubicBezTo>
                      <a:pt x="960835" y="76200"/>
                      <a:pt x="958850" y="72628"/>
                      <a:pt x="959644" y="71437"/>
                    </a:cubicBezTo>
                    <a:cubicBezTo>
                      <a:pt x="960438" y="70246"/>
                      <a:pt x="962820" y="69453"/>
                      <a:pt x="964407" y="69056"/>
                    </a:cubicBezTo>
                    <a:cubicBezTo>
                      <a:pt x="965994" y="68659"/>
                      <a:pt x="969169" y="69056"/>
                      <a:pt x="969169" y="69056"/>
                    </a:cubicBezTo>
                    <a:lnTo>
                      <a:pt x="976313" y="69056"/>
                    </a:lnTo>
                    <a:cubicBezTo>
                      <a:pt x="979091" y="69056"/>
                      <a:pt x="983457" y="70247"/>
                      <a:pt x="985838" y="69056"/>
                    </a:cubicBezTo>
                    <a:cubicBezTo>
                      <a:pt x="988219" y="67865"/>
                      <a:pt x="989409" y="63896"/>
                      <a:pt x="990600" y="61912"/>
                    </a:cubicBezTo>
                    <a:cubicBezTo>
                      <a:pt x="991791" y="59928"/>
                      <a:pt x="991395" y="58341"/>
                      <a:pt x="992982" y="57150"/>
                    </a:cubicBezTo>
                    <a:cubicBezTo>
                      <a:pt x="994569" y="55959"/>
                      <a:pt x="998538" y="56752"/>
                      <a:pt x="1000125" y="54768"/>
                    </a:cubicBezTo>
                    <a:cubicBezTo>
                      <a:pt x="1001712" y="52784"/>
                      <a:pt x="998538" y="46830"/>
                      <a:pt x="1002507" y="45243"/>
                    </a:cubicBezTo>
                    <a:cubicBezTo>
                      <a:pt x="1006476" y="43655"/>
                      <a:pt x="1023938" y="45243"/>
                      <a:pt x="1023938" y="45243"/>
                    </a:cubicBezTo>
                    <a:lnTo>
                      <a:pt x="1035844" y="45243"/>
                    </a:lnTo>
                    <a:cubicBezTo>
                      <a:pt x="1039416" y="45243"/>
                      <a:pt x="1042591" y="46830"/>
                      <a:pt x="1045369" y="45243"/>
                    </a:cubicBezTo>
                    <a:cubicBezTo>
                      <a:pt x="1048147" y="43656"/>
                      <a:pt x="1051322" y="38893"/>
                      <a:pt x="1052513" y="35718"/>
                    </a:cubicBezTo>
                    <a:cubicBezTo>
                      <a:pt x="1053704" y="32543"/>
                      <a:pt x="1052513" y="26193"/>
                      <a:pt x="1052513" y="26193"/>
                    </a:cubicBezTo>
                    <a:cubicBezTo>
                      <a:pt x="1052513" y="23415"/>
                      <a:pt x="1052116" y="21828"/>
                      <a:pt x="1052513" y="19050"/>
                    </a:cubicBezTo>
                    <a:cubicBezTo>
                      <a:pt x="1052910" y="16272"/>
                      <a:pt x="1052910" y="11112"/>
                      <a:pt x="1054894" y="9525"/>
                    </a:cubicBezTo>
                    <a:cubicBezTo>
                      <a:pt x="1056878" y="7937"/>
                      <a:pt x="1062435" y="11112"/>
                      <a:pt x="1064419" y="9525"/>
                    </a:cubicBezTo>
                    <a:cubicBezTo>
                      <a:pt x="1066403" y="7937"/>
                      <a:pt x="1066800" y="0"/>
                      <a:pt x="1066800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" name="Group 84"/>
            <p:cNvGrpSpPr>
              <a:grpSpLocks/>
            </p:cNvGrpSpPr>
            <p:nvPr/>
          </p:nvGrpSpPr>
          <p:grpSpPr bwMode="auto">
            <a:xfrm>
              <a:off x="45244" y="2035793"/>
              <a:ext cx="9053512" cy="4026870"/>
              <a:chOff x="45244" y="2035793"/>
              <a:chExt cx="9053512" cy="4026870"/>
            </a:xfrm>
          </p:grpSpPr>
          <p:sp>
            <p:nvSpPr>
              <p:cNvPr id="191" name="Freeform 190"/>
              <p:cNvSpPr/>
              <p:nvPr/>
            </p:nvSpPr>
            <p:spPr bwMode="auto">
              <a:xfrm>
                <a:off x="42771" y="4425889"/>
                <a:ext cx="1656018" cy="1636774"/>
              </a:xfrm>
              <a:custGeom>
                <a:avLst/>
                <a:gdLst>
                  <a:gd name="connsiteX0" fmla="*/ 0 w 1654969"/>
                  <a:gd name="connsiteY0" fmla="*/ 1636184 h 1636184"/>
                  <a:gd name="connsiteX1" fmla="*/ 21431 w 1654969"/>
                  <a:gd name="connsiteY1" fmla="*/ 1590940 h 1636184"/>
                  <a:gd name="connsiteX2" fmla="*/ 23812 w 1654969"/>
                  <a:gd name="connsiteY2" fmla="*/ 1579034 h 1636184"/>
                  <a:gd name="connsiteX3" fmla="*/ 23812 w 1654969"/>
                  <a:gd name="connsiteY3" fmla="*/ 1571890 h 1636184"/>
                  <a:gd name="connsiteX4" fmla="*/ 23812 w 1654969"/>
                  <a:gd name="connsiteY4" fmla="*/ 1555221 h 1636184"/>
                  <a:gd name="connsiteX5" fmla="*/ 23812 w 1654969"/>
                  <a:gd name="connsiteY5" fmla="*/ 1548077 h 1636184"/>
                  <a:gd name="connsiteX6" fmla="*/ 23812 w 1654969"/>
                  <a:gd name="connsiteY6" fmla="*/ 1538552 h 1636184"/>
                  <a:gd name="connsiteX7" fmla="*/ 26194 w 1654969"/>
                  <a:gd name="connsiteY7" fmla="*/ 1526646 h 1636184"/>
                  <a:gd name="connsiteX8" fmla="*/ 28575 w 1654969"/>
                  <a:gd name="connsiteY8" fmla="*/ 1517121 h 1636184"/>
                  <a:gd name="connsiteX9" fmla="*/ 33337 w 1654969"/>
                  <a:gd name="connsiteY9" fmla="*/ 1517121 h 1636184"/>
                  <a:gd name="connsiteX10" fmla="*/ 35719 w 1654969"/>
                  <a:gd name="connsiteY10" fmla="*/ 1509977 h 1636184"/>
                  <a:gd name="connsiteX11" fmla="*/ 35719 w 1654969"/>
                  <a:gd name="connsiteY11" fmla="*/ 1502834 h 1636184"/>
                  <a:gd name="connsiteX12" fmla="*/ 35719 w 1654969"/>
                  <a:gd name="connsiteY12" fmla="*/ 1495690 h 1636184"/>
                  <a:gd name="connsiteX13" fmla="*/ 38100 w 1654969"/>
                  <a:gd name="connsiteY13" fmla="*/ 1490927 h 1636184"/>
                  <a:gd name="connsiteX14" fmla="*/ 38100 w 1654969"/>
                  <a:gd name="connsiteY14" fmla="*/ 1481402 h 1636184"/>
                  <a:gd name="connsiteX15" fmla="*/ 38100 w 1654969"/>
                  <a:gd name="connsiteY15" fmla="*/ 1471877 h 1636184"/>
                  <a:gd name="connsiteX16" fmla="*/ 42862 w 1654969"/>
                  <a:gd name="connsiteY16" fmla="*/ 1467115 h 1636184"/>
                  <a:gd name="connsiteX17" fmla="*/ 47625 w 1654969"/>
                  <a:gd name="connsiteY17" fmla="*/ 1457590 h 1636184"/>
                  <a:gd name="connsiteX18" fmla="*/ 50006 w 1654969"/>
                  <a:gd name="connsiteY18" fmla="*/ 1450446 h 1636184"/>
                  <a:gd name="connsiteX19" fmla="*/ 50006 w 1654969"/>
                  <a:gd name="connsiteY19" fmla="*/ 1438540 h 1636184"/>
                  <a:gd name="connsiteX20" fmla="*/ 52387 w 1654969"/>
                  <a:gd name="connsiteY20" fmla="*/ 1426634 h 1636184"/>
                  <a:gd name="connsiteX21" fmla="*/ 52387 w 1654969"/>
                  <a:gd name="connsiteY21" fmla="*/ 1419490 h 1636184"/>
                  <a:gd name="connsiteX22" fmla="*/ 57150 w 1654969"/>
                  <a:gd name="connsiteY22" fmla="*/ 1417109 h 1636184"/>
                  <a:gd name="connsiteX23" fmla="*/ 57150 w 1654969"/>
                  <a:gd name="connsiteY23" fmla="*/ 1407584 h 1636184"/>
                  <a:gd name="connsiteX24" fmla="*/ 66675 w 1654969"/>
                  <a:gd name="connsiteY24" fmla="*/ 1405202 h 1636184"/>
                  <a:gd name="connsiteX25" fmla="*/ 66675 w 1654969"/>
                  <a:gd name="connsiteY25" fmla="*/ 1393296 h 1636184"/>
                  <a:gd name="connsiteX26" fmla="*/ 66675 w 1654969"/>
                  <a:gd name="connsiteY26" fmla="*/ 1376627 h 1636184"/>
                  <a:gd name="connsiteX27" fmla="*/ 69056 w 1654969"/>
                  <a:gd name="connsiteY27" fmla="*/ 1362340 h 1636184"/>
                  <a:gd name="connsiteX28" fmla="*/ 69056 w 1654969"/>
                  <a:gd name="connsiteY28" fmla="*/ 1343290 h 1636184"/>
                  <a:gd name="connsiteX29" fmla="*/ 73819 w 1654969"/>
                  <a:gd name="connsiteY29" fmla="*/ 1338527 h 1636184"/>
                  <a:gd name="connsiteX30" fmla="*/ 80962 w 1654969"/>
                  <a:gd name="connsiteY30" fmla="*/ 1331384 h 1636184"/>
                  <a:gd name="connsiteX31" fmla="*/ 80962 w 1654969"/>
                  <a:gd name="connsiteY31" fmla="*/ 1314715 h 1636184"/>
                  <a:gd name="connsiteX32" fmla="*/ 88106 w 1654969"/>
                  <a:gd name="connsiteY32" fmla="*/ 1314715 h 1636184"/>
                  <a:gd name="connsiteX33" fmla="*/ 100012 w 1654969"/>
                  <a:gd name="connsiteY33" fmla="*/ 1298046 h 1636184"/>
                  <a:gd name="connsiteX34" fmla="*/ 100012 w 1654969"/>
                  <a:gd name="connsiteY34" fmla="*/ 1290902 h 1636184"/>
                  <a:gd name="connsiteX35" fmla="*/ 102394 w 1654969"/>
                  <a:gd name="connsiteY35" fmla="*/ 1276615 h 1636184"/>
                  <a:gd name="connsiteX36" fmla="*/ 104775 w 1654969"/>
                  <a:gd name="connsiteY36" fmla="*/ 1267090 h 1636184"/>
                  <a:gd name="connsiteX37" fmla="*/ 107156 w 1654969"/>
                  <a:gd name="connsiteY37" fmla="*/ 1257565 h 1636184"/>
                  <a:gd name="connsiteX38" fmla="*/ 119062 w 1654969"/>
                  <a:gd name="connsiteY38" fmla="*/ 1252802 h 1636184"/>
                  <a:gd name="connsiteX39" fmla="*/ 119062 w 1654969"/>
                  <a:gd name="connsiteY39" fmla="*/ 1233752 h 1636184"/>
                  <a:gd name="connsiteX40" fmla="*/ 123825 w 1654969"/>
                  <a:gd name="connsiteY40" fmla="*/ 1228990 h 1636184"/>
                  <a:gd name="connsiteX41" fmla="*/ 128587 w 1654969"/>
                  <a:gd name="connsiteY41" fmla="*/ 1224227 h 1636184"/>
                  <a:gd name="connsiteX42" fmla="*/ 135731 w 1654969"/>
                  <a:gd name="connsiteY42" fmla="*/ 1214702 h 1636184"/>
                  <a:gd name="connsiteX43" fmla="*/ 135731 w 1654969"/>
                  <a:gd name="connsiteY43" fmla="*/ 1202796 h 1636184"/>
                  <a:gd name="connsiteX44" fmla="*/ 135731 w 1654969"/>
                  <a:gd name="connsiteY44" fmla="*/ 1193271 h 1636184"/>
                  <a:gd name="connsiteX45" fmla="*/ 133350 w 1654969"/>
                  <a:gd name="connsiteY45" fmla="*/ 1183746 h 1636184"/>
                  <a:gd name="connsiteX46" fmla="*/ 133350 w 1654969"/>
                  <a:gd name="connsiteY46" fmla="*/ 1174221 h 1636184"/>
                  <a:gd name="connsiteX47" fmla="*/ 133350 w 1654969"/>
                  <a:gd name="connsiteY47" fmla="*/ 1162315 h 1636184"/>
                  <a:gd name="connsiteX48" fmla="*/ 142875 w 1654969"/>
                  <a:gd name="connsiteY48" fmla="*/ 1152790 h 1636184"/>
                  <a:gd name="connsiteX49" fmla="*/ 145256 w 1654969"/>
                  <a:gd name="connsiteY49" fmla="*/ 1145646 h 1636184"/>
                  <a:gd name="connsiteX50" fmla="*/ 152400 w 1654969"/>
                  <a:gd name="connsiteY50" fmla="*/ 1138502 h 1636184"/>
                  <a:gd name="connsiteX51" fmla="*/ 154781 w 1654969"/>
                  <a:gd name="connsiteY51" fmla="*/ 1131359 h 1636184"/>
                  <a:gd name="connsiteX52" fmla="*/ 154781 w 1654969"/>
                  <a:gd name="connsiteY52" fmla="*/ 1121834 h 1636184"/>
                  <a:gd name="connsiteX53" fmla="*/ 159544 w 1654969"/>
                  <a:gd name="connsiteY53" fmla="*/ 1121834 h 1636184"/>
                  <a:gd name="connsiteX54" fmla="*/ 166687 w 1654969"/>
                  <a:gd name="connsiteY54" fmla="*/ 1117071 h 1636184"/>
                  <a:gd name="connsiteX55" fmla="*/ 173831 w 1654969"/>
                  <a:gd name="connsiteY55" fmla="*/ 1117071 h 1636184"/>
                  <a:gd name="connsiteX56" fmla="*/ 178594 w 1654969"/>
                  <a:gd name="connsiteY56" fmla="*/ 1117071 h 1636184"/>
                  <a:gd name="connsiteX57" fmla="*/ 180975 w 1654969"/>
                  <a:gd name="connsiteY57" fmla="*/ 1107546 h 1636184"/>
                  <a:gd name="connsiteX58" fmla="*/ 180975 w 1654969"/>
                  <a:gd name="connsiteY58" fmla="*/ 1102784 h 1636184"/>
                  <a:gd name="connsiteX59" fmla="*/ 183356 w 1654969"/>
                  <a:gd name="connsiteY59" fmla="*/ 1095640 h 1636184"/>
                  <a:gd name="connsiteX60" fmla="*/ 190500 w 1654969"/>
                  <a:gd name="connsiteY60" fmla="*/ 1093259 h 1636184"/>
                  <a:gd name="connsiteX61" fmla="*/ 192881 w 1654969"/>
                  <a:gd name="connsiteY61" fmla="*/ 1090877 h 1636184"/>
                  <a:gd name="connsiteX62" fmla="*/ 192881 w 1654969"/>
                  <a:gd name="connsiteY62" fmla="*/ 1083734 h 1636184"/>
                  <a:gd name="connsiteX63" fmla="*/ 192881 w 1654969"/>
                  <a:gd name="connsiteY63" fmla="*/ 1071827 h 1636184"/>
                  <a:gd name="connsiteX64" fmla="*/ 200025 w 1654969"/>
                  <a:gd name="connsiteY64" fmla="*/ 1069446 h 1636184"/>
                  <a:gd name="connsiteX65" fmla="*/ 202406 w 1654969"/>
                  <a:gd name="connsiteY65" fmla="*/ 1064684 h 1636184"/>
                  <a:gd name="connsiteX66" fmla="*/ 207169 w 1654969"/>
                  <a:gd name="connsiteY66" fmla="*/ 1062302 h 1636184"/>
                  <a:gd name="connsiteX67" fmla="*/ 214312 w 1654969"/>
                  <a:gd name="connsiteY67" fmla="*/ 1055159 h 1636184"/>
                  <a:gd name="connsiteX68" fmla="*/ 216694 w 1654969"/>
                  <a:gd name="connsiteY68" fmla="*/ 1050396 h 1636184"/>
                  <a:gd name="connsiteX69" fmla="*/ 228600 w 1654969"/>
                  <a:gd name="connsiteY69" fmla="*/ 1045634 h 1636184"/>
                  <a:gd name="connsiteX70" fmla="*/ 228600 w 1654969"/>
                  <a:gd name="connsiteY70" fmla="*/ 1033727 h 1636184"/>
                  <a:gd name="connsiteX71" fmla="*/ 230981 w 1654969"/>
                  <a:gd name="connsiteY71" fmla="*/ 1026584 h 1636184"/>
                  <a:gd name="connsiteX72" fmla="*/ 238125 w 1654969"/>
                  <a:gd name="connsiteY72" fmla="*/ 1021821 h 1636184"/>
                  <a:gd name="connsiteX73" fmla="*/ 242887 w 1654969"/>
                  <a:gd name="connsiteY73" fmla="*/ 1019440 h 1636184"/>
                  <a:gd name="connsiteX74" fmla="*/ 245269 w 1654969"/>
                  <a:gd name="connsiteY74" fmla="*/ 1007534 h 1636184"/>
                  <a:gd name="connsiteX75" fmla="*/ 245269 w 1654969"/>
                  <a:gd name="connsiteY75" fmla="*/ 998009 h 1636184"/>
                  <a:gd name="connsiteX76" fmla="*/ 245269 w 1654969"/>
                  <a:gd name="connsiteY76" fmla="*/ 988484 h 1636184"/>
                  <a:gd name="connsiteX77" fmla="*/ 247650 w 1654969"/>
                  <a:gd name="connsiteY77" fmla="*/ 974196 h 1636184"/>
                  <a:gd name="connsiteX78" fmla="*/ 254794 w 1654969"/>
                  <a:gd name="connsiteY78" fmla="*/ 974196 h 1636184"/>
                  <a:gd name="connsiteX79" fmla="*/ 254794 w 1654969"/>
                  <a:gd name="connsiteY79" fmla="*/ 967052 h 1636184"/>
                  <a:gd name="connsiteX80" fmla="*/ 259556 w 1654969"/>
                  <a:gd name="connsiteY80" fmla="*/ 957527 h 1636184"/>
                  <a:gd name="connsiteX81" fmla="*/ 261937 w 1654969"/>
                  <a:gd name="connsiteY81" fmla="*/ 945621 h 1636184"/>
                  <a:gd name="connsiteX82" fmla="*/ 278606 w 1654969"/>
                  <a:gd name="connsiteY82" fmla="*/ 943240 h 1636184"/>
                  <a:gd name="connsiteX83" fmla="*/ 283369 w 1654969"/>
                  <a:gd name="connsiteY83" fmla="*/ 936096 h 1636184"/>
                  <a:gd name="connsiteX84" fmla="*/ 290512 w 1654969"/>
                  <a:gd name="connsiteY84" fmla="*/ 926571 h 1636184"/>
                  <a:gd name="connsiteX85" fmla="*/ 290512 w 1654969"/>
                  <a:gd name="connsiteY85" fmla="*/ 919427 h 1636184"/>
                  <a:gd name="connsiteX86" fmla="*/ 290512 w 1654969"/>
                  <a:gd name="connsiteY86" fmla="*/ 907521 h 1636184"/>
                  <a:gd name="connsiteX87" fmla="*/ 290512 w 1654969"/>
                  <a:gd name="connsiteY87" fmla="*/ 895615 h 1636184"/>
                  <a:gd name="connsiteX88" fmla="*/ 290512 w 1654969"/>
                  <a:gd name="connsiteY88" fmla="*/ 888471 h 1636184"/>
                  <a:gd name="connsiteX89" fmla="*/ 297656 w 1654969"/>
                  <a:gd name="connsiteY89" fmla="*/ 881327 h 1636184"/>
                  <a:gd name="connsiteX90" fmla="*/ 297656 w 1654969"/>
                  <a:gd name="connsiteY90" fmla="*/ 871802 h 1636184"/>
                  <a:gd name="connsiteX91" fmla="*/ 304800 w 1654969"/>
                  <a:gd name="connsiteY91" fmla="*/ 867040 h 1636184"/>
                  <a:gd name="connsiteX92" fmla="*/ 311944 w 1654969"/>
                  <a:gd name="connsiteY92" fmla="*/ 859896 h 1636184"/>
                  <a:gd name="connsiteX93" fmla="*/ 316706 w 1654969"/>
                  <a:gd name="connsiteY93" fmla="*/ 855134 h 1636184"/>
                  <a:gd name="connsiteX94" fmla="*/ 321469 w 1654969"/>
                  <a:gd name="connsiteY94" fmla="*/ 847990 h 1636184"/>
                  <a:gd name="connsiteX95" fmla="*/ 321469 w 1654969"/>
                  <a:gd name="connsiteY95" fmla="*/ 845609 h 1636184"/>
                  <a:gd name="connsiteX96" fmla="*/ 328612 w 1654969"/>
                  <a:gd name="connsiteY96" fmla="*/ 838465 h 1636184"/>
                  <a:gd name="connsiteX97" fmla="*/ 333375 w 1654969"/>
                  <a:gd name="connsiteY97" fmla="*/ 821796 h 1636184"/>
                  <a:gd name="connsiteX98" fmla="*/ 338137 w 1654969"/>
                  <a:gd name="connsiteY98" fmla="*/ 819415 h 1636184"/>
                  <a:gd name="connsiteX99" fmla="*/ 347662 w 1654969"/>
                  <a:gd name="connsiteY99" fmla="*/ 817034 h 1636184"/>
                  <a:gd name="connsiteX100" fmla="*/ 357187 w 1654969"/>
                  <a:gd name="connsiteY100" fmla="*/ 817034 h 1636184"/>
                  <a:gd name="connsiteX101" fmla="*/ 366712 w 1654969"/>
                  <a:gd name="connsiteY101" fmla="*/ 814652 h 1636184"/>
                  <a:gd name="connsiteX102" fmla="*/ 366712 w 1654969"/>
                  <a:gd name="connsiteY102" fmla="*/ 805127 h 1636184"/>
                  <a:gd name="connsiteX103" fmla="*/ 371475 w 1654969"/>
                  <a:gd name="connsiteY103" fmla="*/ 795602 h 1636184"/>
                  <a:gd name="connsiteX104" fmla="*/ 378619 w 1654969"/>
                  <a:gd name="connsiteY104" fmla="*/ 788459 h 1636184"/>
                  <a:gd name="connsiteX105" fmla="*/ 388144 w 1654969"/>
                  <a:gd name="connsiteY105" fmla="*/ 783696 h 1636184"/>
                  <a:gd name="connsiteX106" fmla="*/ 397669 w 1654969"/>
                  <a:gd name="connsiteY106" fmla="*/ 781315 h 1636184"/>
                  <a:gd name="connsiteX107" fmla="*/ 400050 w 1654969"/>
                  <a:gd name="connsiteY107" fmla="*/ 771790 h 1636184"/>
                  <a:gd name="connsiteX108" fmla="*/ 400050 w 1654969"/>
                  <a:gd name="connsiteY108" fmla="*/ 764646 h 1636184"/>
                  <a:gd name="connsiteX109" fmla="*/ 402431 w 1654969"/>
                  <a:gd name="connsiteY109" fmla="*/ 755121 h 1636184"/>
                  <a:gd name="connsiteX110" fmla="*/ 416719 w 1654969"/>
                  <a:gd name="connsiteY110" fmla="*/ 750359 h 1636184"/>
                  <a:gd name="connsiteX111" fmla="*/ 421481 w 1654969"/>
                  <a:gd name="connsiteY111" fmla="*/ 747977 h 1636184"/>
                  <a:gd name="connsiteX112" fmla="*/ 428625 w 1654969"/>
                  <a:gd name="connsiteY112" fmla="*/ 743215 h 1636184"/>
                  <a:gd name="connsiteX113" fmla="*/ 450056 w 1654969"/>
                  <a:gd name="connsiteY113" fmla="*/ 743215 h 1636184"/>
                  <a:gd name="connsiteX114" fmla="*/ 452437 w 1654969"/>
                  <a:gd name="connsiteY114" fmla="*/ 733690 h 1636184"/>
                  <a:gd name="connsiteX115" fmla="*/ 454819 w 1654969"/>
                  <a:gd name="connsiteY115" fmla="*/ 721784 h 1636184"/>
                  <a:gd name="connsiteX116" fmla="*/ 459581 w 1654969"/>
                  <a:gd name="connsiteY116" fmla="*/ 714640 h 1636184"/>
                  <a:gd name="connsiteX117" fmla="*/ 473869 w 1654969"/>
                  <a:gd name="connsiteY117" fmla="*/ 707496 h 1636184"/>
                  <a:gd name="connsiteX118" fmla="*/ 483394 w 1654969"/>
                  <a:gd name="connsiteY118" fmla="*/ 702734 h 1636184"/>
                  <a:gd name="connsiteX119" fmla="*/ 492919 w 1654969"/>
                  <a:gd name="connsiteY119" fmla="*/ 693209 h 1636184"/>
                  <a:gd name="connsiteX120" fmla="*/ 492919 w 1654969"/>
                  <a:gd name="connsiteY120" fmla="*/ 678921 h 1636184"/>
                  <a:gd name="connsiteX121" fmla="*/ 492919 w 1654969"/>
                  <a:gd name="connsiteY121" fmla="*/ 667015 h 1636184"/>
                  <a:gd name="connsiteX122" fmla="*/ 509587 w 1654969"/>
                  <a:gd name="connsiteY122" fmla="*/ 655109 h 1636184"/>
                  <a:gd name="connsiteX123" fmla="*/ 511969 w 1654969"/>
                  <a:gd name="connsiteY123" fmla="*/ 643202 h 1636184"/>
                  <a:gd name="connsiteX124" fmla="*/ 516731 w 1654969"/>
                  <a:gd name="connsiteY124" fmla="*/ 638440 h 1636184"/>
                  <a:gd name="connsiteX125" fmla="*/ 533400 w 1654969"/>
                  <a:gd name="connsiteY125" fmla="*/ 638440 h 1636184"/>
                  <a:gd name="connsiteX126" fmla="*/ 547687 w 1654969"/>
                  <a:gd name="connsiteY126" fmla="*/ 636059 h 1636184"/>
                  <a:gd name="connsiteX127" fmla="*/ 557212 w 1654969"/>
                  <a:gd name="connsiteY127" fmla="*/ 633677 h 1636184"/>
                  <a:gd name="connsiteX128" fmla="*/ 569119 w 1654969"/>
                  <a:gd name="connsiteY128" fmla="*/ 633677 h 1636184"/>
                  <a:gd name="connsiteX129" fmla="*/ 571500 w 1654969"/>
                  <a:gd name="connsiteY129" fmla="*/ 624152 h 1636184"/>
                  <a:gd name="connsiteX130" fmla="*/ 571500 w 1654969"/>
                  <a:gd name="connsiteY130" fmla="*/ 619390 h 1636184"/>
                  <a:gd name="connsiteX131" fmla="*/ 573881 w 1654969"/>
                  <a:gd name="connsiteY131" fmla="*/ 607484 h 1636184"/>
                  <a:gd name="connsiteX132" fmla="*/ 585787 w 1654969"/>
                  <a:gd name="connsiteY132" fmla="*/ 600340 h 1636184"/>
                  <a:gd name="connsiteX133" fmla="*/ 592931 w 1654969"/>
                  <a:gd name="connsiteY133" fmla="*/ 600340 h 1636184"/>
                  <a:gd name="connsiteX134" fmla="*/ 602456 w 1654969"/>
                  <a:gd name="connsiteY134" fmla="*/ 600340 h 1636184"/>
                  <a:gd name="connsiteX135" fmla="*/ 616744 w 1654969"/>
                  <a:gd name="connsiteY135" fmla="*/ 590815 h 1636184"/>
                  <a:gd name="connsiteX136" fmla="*/ 623887 w 1654969"/>
                  <a:gd name="connsiteY136" fmla="*/ 578909 h 1636184"/>
                  <a:gd name="connsiteX137" fmla="*/ 635794 w 1654969"/>
                  <a:gd name="connsiteY137" fmla="*/ 567002 h 1636184"/>
                  <a:gd name="connsiteX138" fmla="*/ 645319 w 1654969"/>
                  <a:gd name="connsiteY138" fmla="*/ 559859 h 1636184"/>
                  <a:gd name="connsiteX139" fmla="*/ 659606 w 1654969"/>
                  <a:gd name="connsiteY139" fmla="*/ 555096 h 1636184"/>
                  <a:gd name="connsiteX140" fmla="*/ 664369 w 1654969"/>
                  <a:gd name="connsiteY140" fmla="*/ 543190 h 1636184"/>
                  <a:gd name="connsiteX141" fmla="*/ 664369 w 1654969"/>
                  <a:gd name="connsiteY141" fmla="*/ 536046 h 1636184"/>
                  <a:gd name="connsiteX142" fmla="*/ 681037 w 1654969"/>
                  <a:gd name="connsiteY142" fmla="*/ 521759 h 1636184"/>
                  <a:gd name="connsiteX143" fmla="*/ 683419 w 1654969"/>
                  <a:gd name="connsiteY143" fmla="*/ 521759 h 1636184"/>
                  <a:gd name="connsiteX144" fmla="*/ 700087 w 1654969"/>
                  <a:gd name="connsiteY144" fmla="*/ 521759 h 1636184"/>
                  <a:gd name="connsiteX145" fmla="*/ 709612 w 1654969"/>
                  <a:gd name="connsiteY145" fmla="*/ 512234 h 1636184"/>
                  <a:gd name="connsiteX146" fmla="*/ 716756 w 1654969"/>
                  <a:gd name="connsiteY146" fmla="*/ 507471 h 1636184"/>
                  <a:gd name="connsiteX147" fmla="*/ 721519 w 1654969"/>
                  <a:gd name="connsiteY147" fmla="*/ 502709 h 1636184"/>
                  <a:gd name="connsiteX148" fmla="*/ 738187 w 1654969"/>
                  <a:gd name="connsiteY148" fmla="*/ 500327 h 1636184"/>
                  <a:gd name="connsiteX149" fmla="*/ 750094 w 1654969"/>
                  <a:gd name="connsiteY149" fmla="*/ 497946 h 1636184"/>
                  <a:gd name="connsiteX150" fmla="*/ 752475 w 1654969"/>
                  <a:gd name="connsiteY150" fmla="*/ 497946 h 1636184"/>
                  <a:gd name="connsiteX151" fmla="*/ 757237 w 1654969"/>
                  <a:gd name="connsiteY151" fmla="*/ 500327 h 1636184"/>
                  <a:gd name="connsiteX152" fmla="*/ 766762 w 1654969"/>
                  <a:gd name="connsiteY152" fmla="*/ 497946 h 1636184"/>
                  <a:gd name="connsiteX153" fmla="*/ 766762 w 1654969"/>
                  <a:gd name="connsiteY153" fmla="*/ 490802 h 1636184"/>
                  <a:gd name="connsiteX154" fmla="*/ 766762 w 1654969"/>
                  <a:gd name="connsiteY154" fmla="*/ 486040 h 1636184"/>
                  <a:gd name="connsiteX155" fmla="*/ 766762 w 1654969"/>
                  <a:gd name="connsiteY155" fmla="*/ 478896 h 1636184"/>
                  <a:gd name="connsiteX156" fmla="*/ 766762 w 1654969"/>
                  <a:gd name="connsiteY156" fmla="*/ 474134 h 1636184"/>
                  <a:gd name="connsiteX157" fmla="*/ 776287 w 1654969"/>
                  <a:gd name="connsiteY157" fmla="*/ 469371 h 1636184"/>
                  <a:gd name="connsiteX158" fmla="*/ 785812 w 1654969"/>
                  <a:gd name="connsiteY158" fmla="*/ 464609 h 1636184"/>
                  <a:gd name="connsiteX159" fmla="*/ 792956 w 1654969"/>
                  <a:gd name="connsiteY159" fmla="*/ 459846 h 1636184"/>
                  <a:gd name="connsiteX160" fmla="*/ 795337 w 1654969"/>
                  <a:gd name="connsiteY160" fmla="*/ 445559 h 1636184"/>
                  <a:gd name="connsiteX161" fmla="*/ 800100 w 1654969"/>
                  <a:gd name="connsiteY161" fmla="*/ 438415 h 1636184"/>
                  <a:gd name="connsiteX162" fmla="*/ 800100 w 1654969"/>
                  <a:gd name="connsiteY162" fmla="*/ 433652 h 1636184"/>
                  <a:gd name="connsiteX163" fmla="*/ 814387 w 1654969"/>
                  <a:gd name="connsiteY163" fmla="*/ 433652 h 1636184"/>
                  <a:gd name="connsiteX164" fmla="*/ 821531 w 1654969"/>
                  <a:gd name="connsiteY164" fmla="*/ 433652 h 1636184"/>
                  <a:gd name="connsiteX165" fmla="*/ 826294 w 1654969"/>
                  <a:gd name="connsiteY165" fmla="*/ 421746 h 1636184"/>
                  <a:gd name="connsiteX166" fmla="*/ 828675 w 1654969"/>
                  <a:gd name="connsiteY166" fmla="*/ 414602 h 1636184"/>
                  <a:gd name="connsiteX167" fmla="*/ 845344 w 1654969"/>
                  <a:gd name="connsiteY167" fmla="*/ 409840 h 1636184"/>
                  <a:gd name="connsiteX168" fmla="*/ 862012 w 1654969"/>
                  <a:gd name="connsiteY168" fmla="*/ 409840 h 1636184"/>
                  <a:gd name="connsiteX169" fmla="*/ 871537 w 1654969"/>
                  <a:gd name="connsiteY169" fmla="*/ 397934 h 1636184"/>
                  <a:gd name="connsiteX170" fmla="*/ 876300 w 1654969"/>
                  <a:gd name="connsiteY170" fmla="*/ 388409 h 1636184"/>
                  <a:gd name="connsiteX171" fmla="*/ 885825 w 1654969"/>
                  <a:gd name="connsiteY171" fmla="*/ 383646 h 1636184"/>
                  <a:gd name="connsiteX172" fmla="*/ 895350 w 1654969"/>
                  <a:gd name="connsiteY172" fmla="*/ 376502 h 1636184"/>
                  <a:gd name="connsiteX173" fmla="*/ 904875 w 1654969"/>
                  <a:gd name="connsiteY173" fmla="*/ 369359 h 1636184"/>
                  <a:gd name="connsiteX174" fmla="*/ 902494 w 1654969"/>
                  <a:gd name="connsiteY174" fmla="*/ 359834 h 1636184"/>
                  <a:gd name="connsiteX175" fmla="*/ 912019 w 1654969"/>
                  <a:gd name="connsiteY175" fmla="*/ 355071 h 1636184"/>
                  <a:gd name="connsiteX176" fmla="*/ 919162 w 1654969"/>
                  <a:gd name="connsiteY176" fmla="*/ 352690 h 1636184"/>
                  <a:gd name="connsiteX177" fmla="*/ 923925 w 1654969"/>
                  <a:gd name="connsiteY177" fmla="*/ 336021 h 1636184"/>
                  <a:gd name="connsiteX178" fmla="*/ 926306 w 1654969"/>
                  <a:gd name="connsiteY178" fmla="*/ 328877 h 1636184"/>
                  <a:gd name="connsiteX179" fmla="*/ 931069 w 1654969"/>
                  <a:gd name="connsiteY179" fmla="*/ 321734 h 1636184"/>
                  <a:gd name="connsiteX180" fmla="*/ 945356 w 1654969"/>
                  <a:gd name="connsiteY180" fmla="*/ 321734 h 1636184"/>
                  <a:gd name="connsiteX181" fmla="*/ 954881 w 1654969"/>
                  <a:gd name="connsiteY181" fmla="*/ 321734 h 1636184"/>
                  <a:gd name="connsiteX182" fmla="*/ 973931 w 1654969"/>
                  <a:gd name="connsiteY182" fmla="*/ 321734 h 1636184"/>
                  <a:gd name="connsiteX183" fmla="*/ 978694 w 1654969"/>
                  <a:gd name="connsiteY183" fmla="*/ 321734 h 1636184"/>
                  <a:gd name="connsiteX184" fmla="*/ 990600 w 1654969"/>
                  <a:gd name="connsiteY184" fmla="*/ 319352 h 1636184"/>
                  <a:gd name="connsiteX185" fmla="*/ 992981 w 1654969"/>
                  <a:gd name="connsiteY185" fmla="*/ 309827 h 1636184"/>
                  <a:gd name="connsiteX186" fmla="*/ 992981 w 1654969"/>
                  <a:gd name="connsiteY186" fmla="*/ 307446 h 1636184"/>
                  <a:gd name="connsiteX187" fmla="*/ 1000125 w 1654969"/>
                  <a:gd name="connsiteY187" fmla="*/ 302684 h 1636184"/>
                  <a:gd name="connsiteX188" fmla="*/ 1002506 w 1654969"/>
                  <a:gd name="connsiteY188" fmla="*/ 290777 h 1636184"/>
                  <a:gd name="connsiteX189" fmla="*/ 1007269 w 1654969"/>
                  <a:gd name="connsiteY189" fmla="*/ 286015 h 1636184"/>
                  <a:gd name="connsiteX190" fmla="*/ 1021556 w 1654969"/>
                  <a:gd name="connsiteY190" fmla="*/ 286015 h 1636184"/>
                  <a:gd name="connsiteX191" fmla="*/ 1033462 w 1654969"/>
                  <a:gd name="connsiteY191" fmla="*/ 286015 h 1636184"/>
                  <a:gd name="connsiteX192" fmla="*/ 1040606 w 1654969"/>
                  <a:gd name="connsiteY192" fmla="*/ 271727 h 1636184"/>
                  <a:gd name="connsiteX193" fmla="*/ 1050131 w 1654969"/>
                  <a:gd name="connsiteY193" fmla="*/ 264584 h 1636184"/>
                  <a:gd name="connsiteX194" fmla="*/ 1054894 w 1654969"/>
                  <a:gd name="connsiteY194" fmla="*/ 264584 h 1636184"/>
                  <a:gd name="connsiteX195" fmla="*/ 1057275 w 1654969"/>
                  <a:gd name="connsiteY195" fmla="*/ 259821 h 1636184"/>
                  <a:gd name="connsiteX196" fmla="*/ 1062037 w 1654969"/>
                  <a:gd name="connsiteY196" fmla="*/ 255059 h 1636184"/>
                  <a:gd name="connsiteX197" fmla="*/ 1064419 w 1654969"/>
                  <a:gd name="connsiteY197" fmla="*/ 250296 h 1636184"/>
                  <a:gd name="connsiteX198" fmla="*/ 1064419 w 1654969"/>
                  <a:gd name="connsiteY198" fmla="*/ 240771 h 1636184"/>
                  <a:gd name="connsiteX199" fmla="*/ 1066800 w 1654969"/>
                  <a:gd name="connsiteY199" fmla="*/ 233627 h 1636184"/>
                  <a:gd name="connsiteX200" fmla="*/ 1081087 w 1654969"/>
                  <a:gd name="connsiteY200" fmla="*/ 233627 h 1636184"/>
                  <a:gd name="connsiteX201" fmla="*/ 1100137 w 1654969"/>
                  <a:gd name="connsiteY201" fmla="*/ 233627 h 1636184"/>
                  <a:gd name="connsiteX202" fmla="*/ 1104900 w 1654969"/>
                  <a:gd name="connsiteY202" fmla="*/ 224102 h 1636184"/>
                  <a:gd name="connsiteX203" fmla="*/ 1112044 w 1654969"/>
                  <a:gd name="connsiteY203" fmla="*/ 221721 h 1636184"/>
                  <a:gd name="connsiteX204" fmla="*/ 1123950 w 1654969"/>
                  <a:gd name="connsiteY204" fmla="*/ 216959 h 1636184"/>
                  <a:gd name="connsiteX205" fmla="*/ 1133475 w 1654969"/>
                  <a:gd name="connsiteY205" fmla="*/ 214577 h 1636184"/>
                  <a:gd name="connsiteX206" fmla="*/ 1133475 w 1654969"/>
                  <a:gd name="connsiteY206" fmla="*/ 209815 h 1636184"/>
                  <a:gd name="connsiteX207" fmla="*/ 1147762 w 1654969"/>
                  <a:gd name="connsiteY207" fmla="*/ 207434 h 1636184"/>
                  <a:gd name="connsiteX208" fmla="*/ 1164431 w 1654969"/>
                  <a:gd name="connsiteY208" fmla="*/ 207434 h 1636184"/>
                  <a:gd name="connsiteX209" fmla="*/ 1169194 w 1654969"/>
                  <a:gd name="connsiteY209" fmla="*/ 207434 h 1636184"/>
                  <a:gd name="connsiteX210" fmla="*/ 1176337 w 1654969"/>
                  <a:gd name="connsiteY210" fmla="*/ 207434 h 1636184"/>
                  <a:gd name="connsiteX211" fmla="*/ 1183481 w 1654969"/>
                  <a:gd name="connsiteY211" fmla="*/ 205052 h 1636184"/>
                  <a:gd name="connsiteX212" fmla="*/ 1185862 w 1654969"/>
                  <a:gd name="connsiteY212" fmla="*/ 205052 h 1636184"/>
                  <a:gd name="connsiteX213" fmla="*/ 1200150 w 1654969"/>
                  <a:gd name="connsiteY213" fmla="*/ 205052 h 1636184"/>
                  <a:gd name="connsiteX214" fmla="*/ 1200150 w 1654969"/>
                  <a:gd name="connsiteY214" fmla="*/ 205052 h 1636184"/>
                  <a:gd name="connsiteX215" fmla="*/ 1202531 w 1654969"/>
                  <a:gd name="connsiteY215" fmla="*/ 205052 h 1636184"/>
                  <a:gd name="connsiteX216" fmla="*/ 1209675 w 1654969"/>
                  <a:gd name="connsiteY216" fmla="*/ 207434 h 1636184"/>
                  <a:gd name="connsiteX217" fmla="*/ 1219200 w 1654969"/>
                  <a:gd name="connsiteY217" fmla="*/ 205052 h 1636184"/>
                  <a:gd name="connsiteX218" fmla="*/ 1219200 w 1654969"/>
                  <a:gd name="connsiteY218" fmla="*/ 202671 h 1636184"/>
                  <a:gd name="connsiteX219" fmla="*/ 1219200 w 1654969"/>
                  <a:gd name="connsiteY219" fmla="*/ 193146 h 1636184"/>
                  <a:gd name="connsiteX220" fmla="*/ 1219200 w 1654969"/>
                  <a:gd name="connsiteY220" fmla="*/ 190765 h 1636184"/>
                  <a:gd name="connsiteX221" fmla="*/ 1223962 w 1654969"/>
                  <a:gd name="connsiteY221" fmla="*/ 188384 h 1636184"/>
                  <a:gd name="connsiteX222" fmla="*/ 1233487 w 1654969"/>
                  <a:gd name="connsiteY222" fmla="*/ 188384 h 1636184"/>
                  <a:gd name="connsiteX223" fmla="*/ 1238250 w 1654969"/>
                  <a:gd name="connsiteY223" fmla="*/ 188384 h 1636184"/>
                  <a:gd name="connsiteX224" fmla="*/ 1243012 w 1654969"/>
                  <a:gd name="connsiteY224" fmla="*/ 188384 h 1636184"/>
                  <a:gd name="connsiteX225" fmla="*/ 1245394 w 1654969"/>
                  <a:gd name="connsiteY225" fmla="*/ 188384 h 1636184"/>
                  <a:gd name="connsiteX226" fmla="*/ 1250156 w 1654969"/>
                  <a:gd name="connsiteY226" fmla="*/ 188384 h 1636184"/>
                  <a:gd name="connsiteX227" fmla="*/ 1252537 w 1654969"/>
                  <a:gd name="connsiteY227" fmla="*/ 188384 h 1636184"/>
                  <a:gd name="connsiteX228" fmla="*/ 1262062 w 1654969"/>
                  <a:gd name="connsiteY228" fmla="*/ 188384 h 1636184"/>
                  <a:gd name="connsiteX229" fmla="*/ 1266825 w 1654969"/>
                  <a:gd name="connsiteY229" fmla="*/ 181240 h 1636184"/>
                  <a:gd name="connsiteX230" fmla="*/ 1281112 w 1654969"/>
                  <a:gd name="connsiteY230" fmla="*/ 174096 h 1636184"/>
                  <a:gd name="connsiteX231" fmla="*/ 1285875 w 1654969"/>
                  <a:gd name="connsiteY231" fmla="*/ 169334 h 1636184"/>
                  <a:gd name="connsiteX232" fmla="*/ 1288256 w 1654969"/>
                  <a:gd name="connsiteY232" fmla="*/ 166952 h 1636184"/>
                  <a:gd name="connsiteX233" fmla="*/ 1293019 w 1654969"/>
                  <a:gd name="connsiteY233" fmla="*/ 164571 h 1636184"/>
                  <a:gd name="connsiteX234" fmla="*/ 1297781 w 1654969"/>
                  <a:gd name="connsiteY234" fmla="*/ 162190 h 1636184"/>
                  <a:gd name="connsiteX235" fmla="*/ 1300162 w 1654969"/>
                  <a:gd name="connsiteY235" fmla="*/ 155046 h 1636184"/>
                  <a:gd name="connsiteX236" fmla="*/ 1309687 w 1654969"/>
                  <a:gd name="connsiteY236" fmla="*/ 155046 h 1636184"/>
                  <a:gd name="connsiteX237" fmla="*/ 1312069 w 1654969"/>
                  <a:gd name="connsiteY237" fmla="*/ 155046 h 1636184"/>
                  <a:gd name="connsiteX238" fmla="*/ 1319212 w 1654969"/>
                  <a:gd name="connsiteY238" fmla="*/ 155046 h 1636184"/>
                  <a:gd name="connsiteX239" fmla="*/ 1323975 w 1654969"/>
                  <a:gd name="connsiteY239" fmla="*/ 155046 h 1636184"/>
                  <a:gd name="connsiteX240" fmla="*/ 1331119 w 1654969"/>
                  <a:gd name="connsiteY240" fmla="*/ 155046 h 1636184"/>
                  <a:gd name="connsiteX241" fmla="*/ 1335881 w 1654969"/>
                  <a:gd name="connsiteY241" fmla="*/ 155046 h 1636184"/>
                  <a:gd name="connsiteX242" fmla="*/ 1343025 w 1654969"/>
                  <a:gd name="connsiteY242" fmla="*/ 147902 h 1636184"/>
                  <a:gd name="connsiteX243" fmla="*/ 1343025 w 1654969"/>
                  <a:gd name="connsiteY243" fmla="*/ 140759 h 1636184"/>
                  <a:gd name="connsiteX244" fmla="*/ 1345406 w 1654969"/>
                  <a:gd name="connsiteY244" fmla="*/ 135996 h 1636184"/>
                  <a:gd name="connsiteX245" fmla="*/ 1352550 w 1654969"/>
                  <a:gd name="connsiteY245" fmla="*/ 135996 h 1636184"/>
                  <a:gd name="connsiteX246" fmla="*/ 1359694 w 1654969"/>
                  <a:gd name="connsiteY246" fmla="*/ 133615 h 1636184"/>
                  <a:gd name="connsiteX247" fmla="*/ 1362075 w 1654969"/>
                  <a:gd name="connsiteY247" fmla="*/ 133615 h 1636184"/>
                  <a:gd name="connsiteX248" fmla="*/ 1364456 w 1654969"/>
                  <a:gd name="connsiteY248" fmla="*/ 128852 h 1636184"/>
                  <a:gd name="connsiteX249" fmla="*/ 1369219 w 1654969"/>
                  <a:gd name="connsiteY249" fmla="*/ 124090 h 1636184"/>
                  <a:gd name="connsiteX250" fmla="*/ 1376362 w 1654969"/>
                  <a:gd name="connsiteY250" fmla="*/ 124090 h 1636184"/>
                  <a:gd name="connsiteX251" fmla="*/ 1385887 w 1654969"/>
                  <a:gd name="connsiteY251" fmla="*/ 124090 h 1636184"/>
                  <a:gd name="connsiteX252" fmla="*/ 1390650 w 1654969"/>
                  <a:gd name="connsiteY252" fmla="*/ 126471 h 1636184"/>
                  <a:gd name="connsiteX253" fmla="*/ 1390650 w 1654969"/>
                  <a:gd name="connsiteY253" fmla="*/ 121709 h 1636184"/>
                  <a:gd name="connsiteX254" fmla="*/ 1397794 w 1654969"/>
                  <a:gd name="connsiteY254" fmla="*/ 114565 h 1636184"/>
                  <a:gd name="connsiteX255" fmla="*/ 1404937 w 1654969"/>
                  <a:gd name="connsiteY255" fmla="*/ 114565 h 1636184"/>
                  <a:gd name="connsiteX256" fmla="*/ 1404937 w 1654969"/>
                  <a:gd name="connsiteY256" fmla="*/ 102659 h 1636184"/>
                  <a:gd name="connsiteX257" fmla="*/ 1404937 w 1654969"/>
                  <a:gd name="connsiteY257" fmla="*/ 95515 h 1636184"/>
                  <a:gd name="connsiteX258" fmla="*/ 1416844 w 1654969"/>
                  <a:gd name="connsiteY258" fmla="*/ 95515 h 1636184"/>
                  <a:gd name="connsiteX259" fmla="*/ 1428750 w 1654969"/>
                  <a:gd name="connsiteY259" fmla="*/ 95515 h 1636184"/>
                  <a:gd name="connsiteX260" fmla="*/ 1435894 w 1654969"/>
                  <a:gd name="connsiteY260" fmla="*/ 97896 h 1636184"/>
                  <a:gd name="connsiteX261" fmla="*/ 1438275 w 1654969"/>
                  <a:gd name="connsiteY261" fmla="*/ 95515 h 1636184"/>
                  <a:gd name="connsiteX262" fmla="*/ 1443037 w 1654969"/>
                  <a:gd name="connsiteY262" fmla="*/ 88371 h 1636184"/>
                  <a:gd name="connsiteX263" fmla="*/ 1454944 w 1654969"/>
                  <a:gd name="connsiteY263" fmla="*/ 85990 h 1636184"/>
                  <a:gd name="connsiteX264" fmla="*/ 1473994 w 1654969"/>
                  <a:gd name="connsiteY264" fmla="*/ 88371 h 1636184"/>
                  <a:gd name="connsiteX265" fmla="*/ 1471612 w 1654969"/>
                  <a:gd name="connsiteY265" fmla="*/ 78846 h 1636184"/>
                  <a:gd name="connsiteX266" fmla="*/ 1471612 w 1654969"/>
                  <a:gd name="connsiteY266" fmla="*/ 74084 h 1636184"/>
                  <a:gd name="connsiteX267" fmla="*/ 1485900 w 1654969"/>
                  <a:gd name="connsiteY267" fmla="*/ 74084 h 1636184"/>
                  <a:gd name="connsiteX268" fmla="*/ 1493044 w 1654969"/>
                  <a:gd name="connsiteY268" fmla="*/ 74084 h 1636184"/>
                  <a:gd name="connsiteX269" fmla="*/ 1497806 w 1654969"/>
                  <a:gd name="connsiteY269" fmla="*/ 69321 h 1636184"/>
                  <a:gd name="connsiteX270" fmla="*/ 1497806 w 1654969"/>
                  <a:gd name="connsiteY270" fmla="*/ 64559 h 1636184"/>
                  <a:gd name="connsiteX271" fmla="*/ 1514475 w 1654969"/>
                  <a:gd name="connsiteY271" fmla="*/ 69321 h 1636184"/>
                  <a:gd name="connsiteX272" fmla="*/ 1528762 w 1654969"/>
                  <a:gd name="connsiteY272" fmla="*/ 69321 h 1636184"/>
                  <a:gd name="connsiteX273" fmla="*/ 1533525 w 1654969"/>
                  <a:gd name="connsiteY273" fmla="*/ 66940 h 1636184"/>
                  <a:gd name="connsiteX274" fmla="*/ 1543050 w 1654969"/>
                  <a:gd name="connsiteY274" fmla="*/ 66940 h 1636184"/>
                  <a:gd name="connsiteX275" fmla="*/ 1547812 w 1654969"/>
                  <a:gd name="connsiteY275" fmla="*/ 66940 h 1636184"/>
                  <a:gd name="connsiteX276" fmla="*/ 1552575 w 1654969"/>
                  <a:gd name="connsiteY276" fmla="*/ 66940 h 1636184"/>
                  <a:gd name="connsiteX277" fmla="*/ 1554956 w 1654969"/>
                  <a:gd name="connsiteY277" fmla="*/ 57415 h 1636184"/>
                  <a:gd name="connsiteX278" fmla="*/ 1557337 w 1654969"/>
                  <a:gd name="connsiteY278" fmla="*/ 50271 h 1636184"/>
                  <a:gd name="connsiteX279" fmla="*/ 1564481 w 1654969"/>
                  <a:gd name="connsiteY279" fmla="*/ 45509 h 1636184"/>
                  <a:gd name="connsiteX280" fmla="*/ 1574006 w 1654969"/>
                  <a:gd name="connsiteY280" fmla="*/ 43127 h 1636184"/>
                  <a:gd name="connsiteX281" fmla="*/ 1585912 w 1654969"/>
                  <a:gd name="connsiteY281" fmla="*/ 43127 h 1636184"/>
                  <a:gd name="connsiteX282" fmla="*/ 1593056 w 1654969"/>
                  <a:gd name="connsiteY282" fmla="*/ 38365 h 1636184"/>
                  <a:gd name="connsiteX283" fmla="*/ 1597819 w 1654969"/>
                  <a:gd name="connsiteY283" fmla="*/ 31221 h 1636184"/>
                  <a:gd name="connsiteX284" fmla="*/ 1607344 w 1654969"/>
                  <a:gd name="connsiteY284" fmla="*/ 28840 h 1636184"/>
                  <a:gd name="connsiteX285" fmla="*/ 1609725 w 1654969"/>
                  <a:gd name="connsiteY285" fmla="*/ 24077 h 1636184"/>
                  <a:gd name="connsiteX286" fmla="*/ 1612106 w 1654969"/>
                  <a:gd name="connsiteY286" fmla="*/ 21696 h 1636184"/>
                  <a:gd name="connsiteX287" fmla="*/ 1616869 w 1654969"/>
                  <a:gd name="connsiteY287" fmla="*/ 21696 h 1636184"/>
                  <a:gd name="connsiteX288" fmla="*/ 1619250 w 1654969"/>
                  <a:gd name="connsiteY288" fmla="*/ 9790 h 1636184"/>
                  <a:gd name="connsiteX289" fmla="*/ 1621631 w 1654969"/>
                  <a:gd name="connsiteY289" fmla="*/ 265 h 1636184"/>
                  <a:gd name="connsiteX290" fmla="*/ 1638300 w 1654969"/>
                  <a:gd name="connsiteY290" fmla="*/ 2646 h 1636184"/>
                  <a:gd name="connsiteX291" fmla="*/ 1647825 w 1654969"/>
                  <a:gd name="connsiteY291" fmla="*/ 2646 h 1636184"/>
                  <a:gd name="connsiteX292" fmla="*/ 1654969 w 1654969"/>
                  <a:gd name="connsiteY292" fmla="*/ 2646 h 163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</a:cxnLst>
                <a:rect l="l" t="t" r="r" b="b"/>
                <a:pathLst>
                  <a:path w="1654969" h="1636184">
                    <a:moveTo>
                      <a:pt x="0" y="1636184"/>
                    </a:moveTo>
                    <a:cubicBezTo>
                      <a:pt x="8731" y="1618324"/>
                      <a:pt x="17462" y="1600465"/>
                      <a:pt x="21431" y="1590940"/>
                    </a:cubicBezTo>
                    <a:cubicBezTo>
                      <a:pt x="25400" y="1581415"/>
                      <a:pt x="23415" y="1582209"/>
                      <a:pt x="23812" y="1579034"/>
                    </a:cubicBezTo>
                    <a:cubicBezTo>
                      <a:pt x="24209" y="1575859"/>
                      <a:pt x="23812" y="1571890"/>
                      <a:pt x="23812" y="1571890"/>
                    </a:cubicBezTo>
                    <a:lnTo>
                      <a:pt x="23812" y="1555221"/>
                    </a:lnTo>
                    <a:lnTo>
                      <a:pt x="23812" y="1548077"/>
                    </a:lnTo>
                    <a:cubicBezTo>
                      <a:pt x="23812" y="1545299"/>
                      <a:pt x="23415" y="1542124"/>
                      <a:pt x="23812" y="1538552"/>
                    </a:cubicBezTo>
                    <a:cubicBezTo>
                      <a:pt x="24209" y="1534980"/>
                      <a:pt x="25400" y="1530218"/>
                      <a:pt x="26194" y="1526646"/>
                    </a:cubicBezTo>
                    <a:cubicBezTo>
                      <a:pt x="26988" y="1523074"/>
                      <a:pt x="27385" y="1518708"/>
                      <a:pt x="28575" y="1517121"/>
                    </a:cubicBezTo>
                    <a:cubicBezTo>
                      <a:pt x="29765" y="1515534"/>
                      <a:pt x="32146" y="1518312"/>
                      <a:pt x="33337" y="1517121"/>
                    </a:cubicBezTo>
                    <a:cubicBezTo>
                      <a:pt x="34528" y="1515930"/>
                      <a:pt x="35322" y="1512358"/>
                      <a:pt x="35719" y="1509977"/>
                    </a:cubicBezTo>
                    <a:cubicBezTo>
                      <a:pt x="36116" y="1507596"/>
                      <a:pt x="35719" y="1502834"/>
                      <a:pt x="35719" y="1502834"/>
                    </a:cubicBezTo>
                    <a:cubicBezTo>
                      <a:pt x="35719" y="1500453"/>
                      <a:pt x="35322" y="1497674"/>
                      <a:pt x="35719" y="1495690"/>
                    </a:cubicBezTo>
                    <a:cubicBezTo>
                      <a:pt x="36116" y="1493706"/>
                      <a:pt x="37703" y="1493308"/>
                      <a:pt x="38100" y="1490927"/>
                    </a:cubicBezTo>
                    <a:cubicBezTo>
                      <a:pt x="38497" y="1488546"/>
                      <a:pt x="38100" y="1481402"/>
                      <a:pt x="38100" y="1481402"/>
                    </a:cubicBezTo>
                    <a:cubicBezTo>
                      <a:pt x="38100" y="1478227"/>
                      <a:pt x="37306" y="1474258"/>
                      <a:pt x="38100" y="1471877"/>
                    </a:cubicBezTo>
                    <a:cubicBezTo>
                      <a:pt x="38894" y="1469496"/>
                      <a:pt x="41275" y="1469496"/>
                      <a:pt x="42862" y="1467115"/>
                    </a:cubicBezTo>
                    <a:cubicBezTo>
                      <a:pt x="44450" y="1464734"/>
                      <a:pt x="46434" y="1460368"/>
                      <a:pt x="47625" y="1457590"/>
                    </a:cubicBezTo>
                    <a:cubicBezTo>
                      <a:pt x="48816" y="1454812"/>
                      <a:pt x="49609" y="1453621"/>
                      <a:pt x="50006" y="1450446"/>
                    </a:cubicBezTo>
                    <a:cubicBezTo>
                      <a:pt x="50403" y="1447271"/>
                      <a:pt x="49609" y="1442509"/>
                      <a:pt x="50006" y="1438540"/>
                    </a:cubicBezTo>
                    <a:cubicBezTo>
                      <a:pt x="50403" y="1434571"/>
                      <a:pt x="51990" y="1429809"/>
                      <a:pt x="52387" y="1426634"/>
                    </a:cubicBezTo>
                    <a:cubicBezTo>
                      <a:pt x="52784" y="1423459"/>
                      <a:pt x="51593" y="1421077"/>
                      <a:pt x="52387" y="1419490"/>
                    </a:cubicBezTo>
                    <a:cubicBezTo>
                      <a:pt x="53181" y="1417903"/>
                      <a:pt x="56356" y="1419093"/>
                      <a:pt x="57150" y="1417109"/>
                    </a:cubicBezTo>
                    <a:cubicBezTo>
                      <a:pt x="57944" y="1415125"/>
                      <a:pt x="55563" y="1409568"/>
                      <a:pt x="57150" y="1407584"/>
                    </a:cubicBezTo>
                    <a:cubicBezTo>
                      <a:pt x="58737" y="1405600"/>
                      <a:pt x="65088" y="1407583"/>
                      <a:pt x="66675" y="1405202"/>
                    </a:cubicBezTo>
                    <a:cubicBezTo>
                      <a:pt x="68262" y="1402821"/>
                      <a:pt x="66675" y="1393296"/>
                      <a:pt x="66675" y="1393296"/>
                    </a:cubicBezTo>
                    <a:cubicBezTo>
                      <a:pt x="66675" y="1388534"/>
                      <a:pt x="66278" y="1381786"/>
                      <a:pt x="66675" y="1376627"/>
                    </a:cubicBezTo>
                    <a:cubicBezTo>
                      <a:pt x="67072" y="1371468"/>
                      <a:pt x="68659" y="1367896"/>
                      <a:pt x="69056" y="1362340"/>
                    </a:cubicBezTo>
                    <a:cubicBezTo>
                      <a:pt x="69453" y="1356784"/>
                      <a:pt x="68262" y="1347259"/>
                      <a:pt x="69056" y="1343290"/>
                    </a:cubicBezTo>
                    <a:cubicBezTo>
                      <a:pt x="69850" y="1339321"/>
                      <a:pt x="73819" y="1338527"/>
                      <a:pt x="73819" y="1338527"/>
                    </a:cubicBezTo>
                    <a:cubicBezTo>
                      <a:pt x="75803" y="1336543"/>
                      <a:pt x="79772" y="1335353"/>
                      <a:pt x="80962" y="1331384"/>
                    </a:cubicBezTo>
                    <a:cubicBezTo>
                      <a:pt x="82152" y="1327415"/>
                      <a:pt x="79771" y="1317493"/>
                      <a:pt x="80962" y="1314715"/>
                    </a:cubicBezTo>
                    <a:cubicBezTo>
                      <a:pt x="82153" y="1311937"/>
                      <a:pt x="84931" y="1317493"/>
                      <a:pt x="88106" y="1314715"/>
                    </a:cubicBezTo>
                    <a:cubicBezTo>
                      <a:pt x="91281" y="1311937"/>
                      <a:pt x="98028" y="1302015"/>
                      <a:pt x="100012" y="1298046"/>
                    </a:cubicBezTo>
                    <a:cubicBezTo>
                      <a:pt x="101996" y="1294077"/>
                      <a:pt x="99615" y="1294474"/>
                      <a:pt x="100012" y="1290902"/>
                    </a:cubicBezTo>
                    <a:cubicBezTo>
                      <a:pt x="100409" y="1287330"/>
                      <a:pt x="101600" y="1280584"/>
                      <a:pt x="102394" y="1276615"/>
                    </a:cubicBezTo>
                    <a:cubicBezTo>
                      <a:pt x="103188" y="1272646"/>
                      <a:pt x="104775" y="1267090"/>
                      <a:pt x="104775" y="1267090"/>
                    </a:cubicBezTo>
                    <a:cubicBezTo>
                      <a:pt x="105569" y="1263915"/>
                      <a:pt x="104775" y="1259946"/>
                      <a:pt x="107156" y="1257565"/>
                    </a:cubicBezTo>
                    <a:cubicBezTo>
                      <a:pt x="109537" y="1255184"/>
                      <a:pt x="117078" y="1256771"/>
                      <a:pt x="119062" y="1252802"/>
                    </a:cubicBezTo>
                    <a:cubicBezTo>
                      <a:pt x="121046" y="1248833"/>
                      <a:pt x="118268" y="1237721"/>
                      <a:pt x="119062" y="1233752"/>
                    </a:cubicBezTo>
                    <a:cubicBezTo>
                      <a:pt x="119856" y="1229783"/>
                      <a:pt x="123825" y="1228990"/>
                      <a:pt x="123825" y="1228990"/>
                    </a:cubicBezTo>
                    <a:cubicBezTo>
                      <a:pt x="125412" y="1227403"/>
                      <a:pt x="126603" y="1226608"/>
                      <a:pt x="128587" y="1224227"/>
                    </a:cubicBezTo>
                    <a:cubicBezTo>
                      <a:pt x="130571" y="1221846"/>
                      <a:pt x="134540" y="1218274"/>
                      <a:pt x="135731" y="1214702"/>
                    </a:cubicBezTo>
                    <a:cubicBezTo>
                      <a:pt x="136922" y="1211130"/>
                      <a:pt x="135731" y="1202796"/>
                      <a:pt x="135731" y="1202796"/>
                    </a:cubicBezTo>
                    <a:cubicBezTo>
                      <a:pt x="135731" y="1199224"/>
                      <a:pt x="136128" y="1196446"/>
                      <a:pt x="135731" y="1193271"/>
                    </a:cubicBezTo>
                    <a:cubicBezTo>
                      <a:pt x="135334" y="1190096"/>
                      <a:pt x="133747" y="1186921"/>
                      <a:pt x="133350" y="1183746"/>
                    </a:cubicBezTo>
                    <a:cubicBezTo>
                      <a:pt x="132953" y="1180571"/>
                      <a:pt x="133350" y="1174221"/>
                      <a:pt x="133350" y="1174221"/>
                    </a:cubicBezTo>
                    <a:cubicBezTo>
                      <a:pt x="133350" y="1170649"/>
                      <a:pt x="131763" y="1165887"/>
                      <a:pt x="133350" y="1162315"/>
                    </a:cubicBezTo>
                    <a:cubicBezTo>
                      <a:pt x="134938" y="1158743"/>
                      <a:pt x="140891" y="1155568"/>
                      <a:pt x="142875" y="1152790"/>
                    </a:cubicBezTo>
                    <a:cubicBezTo>
                      <a:pt x="144859" y="1150012"/>
                      <a:pt x="143669" y="1148027"/>
                      <a:pt x="145256" y="1145646"/>
                    </a:cubicBezTo>
                    <a:cubicBezTo>
                      <a:pt x="146843" y="1143265"/>
                      <a:pt x="150813" y="1140883"/>
                      <a:pt x="152400" y="1138502"/>
                    </a:cubicBezTo>
                    <a:cubicBezTo>
                      <a:pt x="153988" y="1136121"/>
                      <a:pt x="154384" y="1134137"/>
                      <a:pt x="154781" y="1131359"/>
                    </a:cubicBezTo>
                    <a:cubicBezTo>
                      <a:pt x="155178" y="1128581"/>
                      <a:pt x="153987" y="1123421"/>
                      <a:pt x="154781" y="1121834"/>
                    </a:cubicBezTo>
                    <a:cubicBezTo>
                      <a:pt x="155575" y="1120247"/>
                      <a:pt x="157560" y="1122628"/>
                      <a:pt x="159544" y="1121834"/>
                    </a:cubicBezTo>
                    <a:cubicBezTo>
                      <a:pt x="161528" y="1121040"/>
                      <a:pt x="164306" y="1117865"/>
                      <a:pt x="166687" y="1117071"/>
                    </a:cubicBezTo>
                    <a:cubicBezTo>
                      <a:pt x="169068" y="1116277"/>
                      <a:pt x="173831" y="1117071"/>
                      <a:pt x="173831" y="1117071"/>
                    </a:cubicBezTo>
                    <a:cubicBezTo>
                      <a:pt x="175815" y="1117071"/>
                      <a:pt x="177403" y="1118658"/>
                      <a:pt x="178594" y="1117071"/>
                    </a:cubicBezTo>
                    <a:cubicBezTo>
                      <a:pt x="179785" y="1115484"/>
                      <a:pt x="180578" y="1109927"/>
                      <a:pt x="180975" y="1107546"/>
                    </a:cubicBezTo>
                    <a:cubicBezTo>
                      <a:pt x="181372" y="1105165"/>
                      <a:pt x="180578" y="1104768"/>
                      <a:pt x="180975" y="1102784"/>
                    </a:cubicBezTo>
                    <a:cubicBezTo>
                      <a:pt x="181372" y="1100800"/>
                      <a:pt x="181769" y="1097227"/>
                      <a:pt x="183356" y="1095640"/>
                    </a:cubicBezTo>
                    <a:cubicBezTo>
                      <a:pt x="184943" y="1094053"/>
                      <a:pt x="188913" y="1094053"/>
                      <a:pt x="190500" y="1093259"/>
                    </a:cubicBezTo>
                    <a:cubicBezTo>
                      <a:pt x="192087" y="1092465"/>
                      <a:pt x="192484" y="1092464"/>
                      <a:pt x="192881" y="1090877"/>
                    </a:cubicBezTo>
                    <a:cubicBezTo>
                      <a:pt x="193278" y="1089290"/>
                      <a:pt x="192881" y="1083734"/>
                      <a:pt x="192881" y="1083734"/>
                    </a:cubicBezTo>
                    <a:cubicBezTo>
                      <a:pt x="192881" y="1080559"/>
                      <a:pt x="191690" y="1074208"/>
                      <a:pt x="192881" y="1071827"/>
                    </a:cubicBezTo>
                    <a:cubicBezTo>
                      <a:pt x="194072" y="1069446"/>
                      <a:pt x="198438" y="1070636"/>
                      <a:pt x="200025" y="1069446"/>
                    </a:cubicBezTo>
                    <a:cubicBezTo>
                      <a:pt x="201612" y="1068256"/>
                      <a:pt x="201215" y="1065875"/>
                      <a:pt x="202406" y="1064684"/>
                    </a:cubicBezTo>
                    <a:cubicBezTo>
                      <a:pt x="203597" y="1063493"/>
                      <a:pt x="205185" y="1063889"/>
                      <a:pt x="207169" y="1062302"/>
                    </a:cubicBezTo>
                    <a:cubicBezTo>
                      <a:pt x="209153" y="1060714"/>
                      <a:pt x="212725" y="1057143"/>
                      <a:pt x="214312" y="1055159"/>
                    </a:cubicBezTo>
                    <a:cubicBezTo>
                      <a:pt x="215900" y="1053175"/>
                      <a:pt x="214313" y="1051983"/>
                      <a:pt x="216694" y="1050396"/>
                    </a:cubicBezTo>
                    <a:cubicBezTo>
                      <a:pt x="219075" y="1048809"/>
                      <a:pt x="226616" y="1048412"/>
                      <a:pt x="228600" y="1045634"/>
                    </a:cubicBezTo>
                    <a:cubicBezTo>
                      <a:pt x="230584" y="1042856"/>
                      <a:pt x="228203" y="1036902"/>
                      <a:pt x="228600" y="1033727"/>
                    </a:cubicBezTo>
                    <a:cubicBezTo>
                      <a:pt x="228997" y="1030552"/>
                      <a:pt x="229394" y="1028568"/>
                      <a:pt x="230981" y="1026584"/>
                    </a:cubicBezTo>
                    <a:cubicBezTo>
                      <a:pt x="232569" y="1024600"/>
                      <a:pt x="236141" y="1023012"/>
                      <a:pt x="238125" y="1021821"/>
                    </a:cubicBezTo>
                    <a:cubicBezTo>
                      <a:pt x="240109" y="1020630"/>
                      <a:pt x="241696" y="1021821"/>
                      <a:pt x="242887" y="1019440"/>
                    </a:cubicBezTo>
                    <a:cubicBezTo>
                      <a:pt x="244078" y="1017059"/>
                      <a:pt x="244872" y="1011106"/>
                      <a:pt x="245269" y="1007534"/>
                    </a:cubicBezTo>
                    <a:cubicBezTo>
                      <a:pt x="245666" y="1003962"/>
                      <a:pt x="245269" y="998009"/>
                      <a:pt x="245269" y="998009"/>
                    </a:cubicBezTo>
                    <a:cubicBezTo>
                      <a:pt x="245269" y="994834"/>
                      <a:pt x="244872" y="992453"/>
                      <a:pt x="245269" y="988484"/>
                    </a:cubicBezTo>
                    <a:cubicBezTo>
                      <a:pt x="245666" y="984515"/>
                      <a:pt x="246063" y="976577"/>
                      <a:pt x="247650" y="974196"/>
                    </a:cubicBezTo>
                    <a:cubicBezTo>
                      <a:pt x="249237" y="971815"/>
                      <a:pt x="253603" y="975387"/>
                      <a:pt x="254794" y="974196"/>
                    </a:cubicBezTo>
                    <a:cubicBezTo>
                      <a:pt x="255985" y="973005"/>
                      <a:pt x="254000" y="969830"/>
                      <a:pt x="254794" y="967052"/>
                    </a:cubicBezTo>
                    <a:cubicBezTo>
                      <a:pt x="255588" y="964274"/>
                      <a:pt x="258365" y="961099"/>
                      <a:pt x="259556" y="957527"/>
                    </a:cubicBezTo>
                    <a:cubicBezTo>
                      <a:pt x="260747" y="953955"/>
                      <a:pt x="258762" y="948002"/>
                      <a:pt x="261937" y="945621"/>
                    </a:cubicBezTo>
                    <a:cubicBezTo>
                      <a:pt x="265112" y="943240"/>
                      <a:pt x="275034" y="944828"/>
                      <a:pt x="278606" y="943240"/>
                    </a:cubicBezTo>
                    <a:cubicBezTo>
                      <a:pt x="282178" y="941652"/>
                      <a:pt x="281385" y="938874"/>
                      <a:pt x="283369" y="936096"/>
                    </a:cubicBezTo>
                    <a:cubicBezTo>
                      <a:pt x="285353" y="933318"/>
                      <a:pt x="289321" y="929349"/>
                      <a:pt x="290512" y="926571"/>
                    </a:cubicBezTo>
                    <a:cubicBezTo>
                      <a:pt x="291703" y="923793"/>
                      <a:pt x="290512" y="919427"/>
                      <a:pt x="290512" y="919427"/>
                    </a:cubicBezTo>
                    <a:lnTo>
                      <a:pt x="290512" y="907521"/>
                    </a:lnTo>
                    <a:lnTo>
                      <a:pt x="290512" y="895615"/>
                    </a:lnTo>
                    <a:cubicBezTo>
                      <a:pt x="290512" y="892440"/>
                      <a:pt x="289321" y="890852"/>
                      <a:pt x="290512" y="888471"/>
                    </a:cubicBezTo>
                    <a:cubicBezTo>
                      <a:pt x="291703" y="886090"/>
                      <a:pt x="296465" y="884105"/>
                      <a:pt x="297656" y="881327"/>
                    </a:cubicBezTo>
                    <a:cubicBezTo>
                      <a:pt x="298847" y="878549"/>
                      <a:pt x="296465" y="874183"/>
                      <a:pt x="297656" y="871802"/>
                    </a:cubicBezTo>
                    <a:cubicBezTo>
                      <a:pt x="298847" y="869421"/>
                      <a:pt x="302419" y="869024"/>
                      <a:pt x="304800" y="867040"/>
                    </a:cubicBezTo>
                    <a:cubicBezTo>
                      <a:pt x="307181" y="865056"/>
                      <a:pt x="311944" y="859896"/>
                      <a:pt x="311944" y="859896"/>
                    </a:cubicBezTo>
                    <a:cubicBezTo>
                      <a:pt x="313928" y="857912"/>
                      <a:pt x="315119" y="857118"/>
                      <a:pt x="316706" y="855134"/>
                    </a:cubicBezTo>
                    <a:cubicBezTo>
                      <a:pt x="318294" y="853150"/>
                      <a:pt x="320675" y="849577"/>
                      <a:pt x="321469" y="847990"/>
                    </a:cubicBezTo>
                    <a:cubicBezTo>
                      <a:pt x="322263" y="846403"/>
                      <a:pt x="320279" y="847196"/>
                      <a:pt x="321469" y="845609"/>
                    </a:cubicBezTo>
                    <a:cubicBezTo>
                      <a:pt x="322659" y="844022"/>
                      <a:pt x="326628" y="842434"/>
                      <a:pt x="328612" y="838465"/>
                    </a:cubicBezTo>
                    <a:cubicBezTo>
                      <a:pt x="330596" y="834496"/>
                      <a:pt x="331788" y="824971"/>
                      <a:pt x="333375" y="821796"/>
                    </a:cubicBezTo>
                    <a:cubicBezTo>
                      <a:pt x="334962" y="818621"/>
                      <a:pt x="335756" y="820209"/>
                      <a:pt x="338137" y="819415"/>
                    </a:cubicBezTo>
                    <a:cubicBezTo>
                      <a:pt x="340518" y="818621"/>
                      <a:pt x="344487" y="817431"/>
                      <a:pt x="347662" y="817034"/>
                    </a:cubicBezTo>
                    <a:cubicBezTo>
                      <a:pt x="350837" y="816637"/>
                      <a:pt x="354012" y="817431"/>
                      <a:pt x="357187" y="817034"/>
                    </a:cubicBezTo>
                    <a:cubicBezTo>
                      <a:pt x="360362" y="816637"/>
                      <a:pt x="365125" y="816636"/>
                      <a:pt x="366712" y="814652"/>
                    </a:cubicBezTo>
                    <a:cubicBezTo>
                      <a:pt x="368299" y="812668"/>
                      <a:pt x="365918" y="808302"/>
                      <a:pt x="366712" y="805127"/>
                    </a:cubicBezTo>
                    <a:cubicBezTo>
                      <a:pt x="367506" y="801952"/>
                      <a:pt x="369491" y="798380"/>
                      <a:pt x="371475" y="795602"/>
                    </a:cubicBezTo>
                    <a:cubicBezTo>
                      <a:pt x="373459" y="792824"/>
                      <a:pt x="375841" y="790443"/>
                      <a:pt x="378619" y="788459"/>
                    </a:cubicBezTo>
                    <a:cubicBezTo>
                      <a:pt x="381397" y="786475"/>
                      <a:pt x="384969" y="784887"/>
                      <a:pt x="388144" y="783696"/>
                    </a:cubicBezTo>
                    <a:cubicBezTo>
                      <a:pt x="391319" y="782505"/>
                      <a:pt x="395685" y="783299"/>
                      <a:pt x="397669" y="781315"/>
                    </a:cubicBezTo>
                    <a:cubicBezTo>
                      <a:pt x="399653" y="779331"/>
                      <a:pt x="399653" y="774568"/>
                      <a:pt x="400050" y="771790"/>
                    </a:cubicBezTo>
                    <a:cubicBezTo>
                      <a:pt x="400447" y="769012"/>
                      <a:pt x="399653" y="767424"/>
                      <a:pt x="400050" y="764646"/>
                    </a:cubicBezTo>
                    <a:cubicBezTo>
                      <a:pt x="400447" y="761868"/>
                      <a:pt x="399653" y="757502"/>
                      <a:pt x="402431" y="755121"/>
                    </a:cubicBezTo>
                    <a:cubicBezTo>
                      <a:pt x="405209" y="752740"/>
                      <a:pt x="413544" y="751550"/>
                      <a:pt x="416719" y="750359"/>
                    </a:cubicBezTo>
                    <a:cubicBezTo>
                      <a:pt x="419894" y="749168"/>
                      <a:pt x="419497" y="749168"/>
                      <a:pt x="421481" y="747977"/>
                    </a:cubicBezTo>
                    <a:cubicBezTo>
                      <a:pt x="423465" y="746786"/>
                      <a:pt x="423863" y="744009"/>
                      <a:pt x="428625" y="743215"/>
                    </a:cubicBezTo>
                    <a:cubicBezTo>
                      <a:pt x="433387" y="742421"/>
                      <a:pt x="446087" y="744802"/>
                      <a:pt x="450056" y="743215"/>
                    </a:cubicBezTo>
                    <a:cubicBezTo>
                      <a:pt x="454025" y="741628"/>
                      <a:pt x="451643" y="737262"/>
                      <a:pt x="452437" y="733690"/>
                    </a:cubicBezTo>
                    <a:cubicBezTo>
                      <a:pt x="453231" y="730118"/>
                      <a:pt x="453628" y="724959"/>
                      <a:pt x="454819" y="721784"/>
                    </a:cubicBezTo>
                    <a:cubicBezTo>
                      <a:pt x="456010" y="718609"/>
                      <a:pt x="456406" y="717021"/>
                      <a:pt x="459581" y="714640"/>
                    </a:cubicBezTo>
                    <a:cubicBezTo>
                      <a:pt x="462756" y="712259"/>
                      <a:pt x="473869" y="707496"/>
                      <a:pt x="473869" y="707496"/>
                    </a:cubicBezTo>
                    <a:cubicBezTo>
                      <a:pt x="477838" y="705512"/>
                      <a:pt x="480219" y="705115"/>
                      <a:pt x="483394" y="702734"/>
                    </a:cubicBezTo>
                    <a:cubicBezTo>
                      <a:pt x="486569" y="700353"/>
                      <a:pt x="491332" y="697178"/>
                      <a:pt x="492919" y="693209"/>
                    </a:cubicBezTo>
                    <a:cubicBezTo>
                      <a:pt x="494507" y="689240"/>
                      <a:pt x="492919" y="678921"/>
                      <a:pt x="492919" y="678921"/>
                    </a:cubicBezTo>
                    <a:cubicBezTo>
                      <a:pt x="492919" y="674555"/>
                      <a:pt x="490141" y="670984"/>
                      <a:pt x="492919" y="667015"/>
                    </a:cubicBezTo>
                    <a:cubicBezTo>
                      <a:pt x="495697" y="663046"/>
                      <a:pt x="506412" y="659078"/>
                      <a:pt x="509587" y="655109"/>
                    </a:cubicBezTo>
                    <a:cubicBezTo>
                      <a:pt x="512762" y="651140"/>
                      <a:pt x="510778" y="645980"/>
                      <a:pt x="511969" y="643202"/>
                    </a:cubicBezTo>
                    <a:cubicBezTo>
                      <a:pt x="513160" y="640424"/>
                      <a:pt x="513159" y="639234"/>
                      <a:pt x="516731" y="638440"/>
                    </a:cubicBezTo>
                    <a:cubicBezTo>
                      <a:pt x="520303" y="637646"/>
                      <a:pt x="528241" y="638837"/>
                      <a:pt x="533400" y="638440"/>
                    </a:cubicBezTo>
                    <a:cubicBezTo>
                      <a:pt x="538559" y="638043"/>
                      <a:pt x="543718" y="636853"/>
                      <a:pt x="547687" y="636059"/>
                    </a:cubicBezTo>
                    <a:cubicBezTo>
                      <a:pt x="551656" y="635265"/>
                      <a:pt x="553640" y="634074"/>
                      <a:pt x="557212" y="633677"/>
                    </a:cubicBezTo>
                    <a:cubicBezTo>
                      <a:pt x="560784" y="633280"/>
                      <a:pt x="566738" y="635264"/>
                      <a:pt x="569119" y="633677"/>
                    </a:cubicBezTo>
                    <a:cubicBezTo>
                      <a:pt x="571500" y="632090"/>
                      <a:pt x="571103" y="626533"/>
                      <a:pt x="571500" y="624152"/>
                    </a:cubicBezTo>
                    <a:cubicBezTo>
                      <a:pt x="571897" y="621771"/>
                      <a:pt x="571103" y="622168"/>
                      <a:pt x="571500" y="619390"/>
                    </a:cubicBezTo>
                    <a:cubicBezTo>
                      <a:pt x="571897" y="616612"/>
                      <a:pt x="571500" y="610659"/>
                      <a:pt x="573881" y="607484"/>
                    </a:cubicBezTo>
                    <a:cubicBezTo>
                      <a:pt x="576262" y="604309"/>
                      <a:pt x="582612" y="601531"/>
                      <a:pt x="585787" y="600340"/>
                    </a:cubicBezTo>
                    <a:cubicBezTo>
                      <a:pt x="588962" y="599149"/>
                      <a:pt x="592931" y="600340"/>
                      <a:pt x="592931" y="600340"/>
                    </a:cubicBezTo>
                    <a:cubicBezTo>
                      <a:pt x="595709" y="600340"/>
                      <a:pt x="598487" y="601927"/>
                      <a:pt x="602456" y="600340"/>
                    </a:cubicBezTo>
                    <a:cubicBezTo>
                      <a:pt x="606425" y="598752"/>
                      <a:pt x="613172" y="594387"/>
                      <a:pt x="616744" y="590815"/>
                    </a:cubicBezTo>
                    <a:cubicBezTo>
                      <a:pt x="620316" y="587243"/>
                      <a:pt x="620712" y="582878"/>
                      <a:pt x="623887" y="578909"/>
                    </a:cubicBezTo>
                    <a:cubicBezTo>
                      <a:pt x="627062" y="574940"/>
                      <a:pt x="632222" y="570177"/>
                      <a:pt x="635794" y="567002"/>
                    </a:cubicBezTo>
                    <a:cubicBezTo>
                      <a:pt x="639366" y="563827"/>
                      <a:pt x="641350" y="561843"/>
                      <a:pt x="645319" y="559859"/>
                    </a:cubicBezTo>
                    <a:cubicBezTo>
                      <a:pt x="649288" y="557875"/>
                      <a:pt x="656431" y="557874"/>
                      <a:pt x="659606" y="555096"/>
                    </a:cubicBezTo>
                    <a:cubicBezTo>
                      <a:pt x="662781" y="552318"/>
                      <a:pt x="663575" y="546365"/>
                      <a:pt x="664369" y="543190"/>
                    </a:cubicBezTo>
                    <a:cubicBezTo>
                      <a:pt x="665163" y="540015"/>
                      <a:pt x="661591" y="539618"/>
                      <a:pt x="664369" y="536046"/>
                    </a:cubicBezTo>
                    <a:cubicBezTo>
                      <a:pt x="667147" y="532474"/>
                      <a:pt x="677862" y="524140"/>
                      <a:pt x="681037" y="521759"/>
                    </a:cubicBezTo>
                    <a:cubicBezTo>
                      <a:pt x="684212" y="519378"/>
                      <a:pt x="683419" y="521759"/>
                      <a:pt x="683419" y="521759"/>
                    </a:cubicBezTo>
                    <a:cubicBezTo>
                      <a:pt x="686594" y="521759"/>
                      <a:pt x="695722" y="523346"/>
                      <a:pt x="700087" y="521759"/>
                    </a:cubicBezTo>
                    <a:cubicBezTo>
                      <a:pt x="704452" y="520172"/>
                      <a:pt x="706834" y="514615"/>
                      <a:pt x="709612" y="512234"/>
                    </a:cubicBezTo>
                    <a:cubicBezTo>
                      <a:pt x="712390" y="509853"/>
                      <a:pt x="714772" y="509058"/>
                      <a:pt x="716756" y="507471"/>
                    </a:cubicBezTo>
                    <a:cubicBezTo>
                      <a:pt x="718740" y="505884"/>
                      <a:pt x="717947" y="503900"/>
                      <a:pt x="721519" y="502709"/>
                    </a:cubicBezTo>
                    <a:cubicBezTo>
                      <a:pt x="725091" y="501518"/>
                      <a:pt x="733425" y="501121"/>
                      <a:pt x="738187" y="500327"/>
                    </a:cubicBezTo>
                    <a:cubicBezTo>
                      <a:pt x="742949" y="499533"/>
                      <a:pt x="747713" y="498343"/>
                      <a:pt x="750094" y="497946"/>
                    </a:cubicBezTo>
                    <a:cubicBezTo>
                      <a:pt x="752475" y="497549"/>
                      <a:pt x="751285" y="497549"/>
                      <a:pt x="752475" y="497946"/>
                    </a:cubicBezTo>
                    <a:cubicBezTo>
                      <a:pt x="753666" y="498343"/>
                      <a:pt x="754856" y="500327"/>
                      <a:pt x="757237" y="500327"/>
                    </a:cubicBezTo>
                    <a:cubicBezTo>
                      <a:pt x="759618" y="500327"/>
                      <a:pt x="765175" y="499533"/>
                      <a:pt x="766762" y="497946"/>
                    </a:cubicBezTo>
                    <a:lnTo>
                      <a:pt x="766762" y="490802"/>
                    </a:lnTo>
                    <a:lnTo>
                      <a:pt x="766762" y="486040"/>
                    </a:lnTo>
                    <a:lnTo>
                      <a:pt x="766762" y="478896"/>
                    </a:lnTo>
                    <a:cubicBezTo>
                      <a:pt x="766762" y="476912"/>
                      <a:pt x="765175" y="475721"/>
                      <a:pt x="766762" y="474134"/>
                    </a:cubicBezTo>
                    <a:cubicBezTo>
                      <a:pt x="768349" y="472547"/>
                      <a:pt x="776287" y="469371"/>
                      <a:pt x="776287" y="469371"/>
                    </a:cubicBezTo>
                    <a:cubicBezTo>
                      <a:pt x="779462" y="467784"/>
                      <a:pt x="783034" y="466196"/>
                      <a:pt x="785812" y="464609"/>
                    </a:cubicBezTo>
                    <a:cubicBezTo>
                      <a:pt x="788590" y="463022"/>
                      <a:pt x="791369" y="463021"/>
                      <a:pt x="792956" y="459846"/>
                    </a:cubicBezTo>
                    <a:cubicBezTo>
                      <a:pt x="794543" y="456671"/>
                      <a:pt x="794146" y="449131"/>
                      <a:pt x="795337" y="445559"/>
                    </a:cubicBezTo>
                    <a:cubicBezTo>
                      <a:pt x="796528" y="441987"/>
                      <a:pt x="799306" y="440399"/>
                      <a:pt x="800100" y="438415"/>
                    </a:cubicBezTo>
                    <a:cubicBezTo>
                      <a:pt x="800894" y="436430"/>
                      <a:pt x="797719" y="434446"/>
                      <a:pt x="800100" y="433652"/>
                    </a:cubicBezTo>
                    <a:cubicBezTo>
                      <a:pt x="802481" y="432858"/>
                      <a:pt x="814387" y="433652"/>
                      <a:pt x="814387" y="433652"/>
                    </a:cubicBezTo>
                    <a:cubicBezTo>
                      <a:pt x="817959" y="433652"/>
                      <a:pt x="819547" y="435636"/>
                      <a:pt x="821531" y="433652"/>
                    </a:cubicBezTo>
                    <a:cubicBezTo>
                      <a:pt x="823516" y="431668"/>
                      <a:pt x="825103" y="424921"/>
                      <a:pt x="826294" y="421746"/>
                    </a:cubicBezTo>
                    <a:cubicBezTo>
                      <a:pt x="827485" y="418571"/>
                      <a:pt x="825500" y="416586"/>
                      <a:pt x="828675" y="414602"/>
                    </a:cubicBezTo>
                    <a:cubicBezTo>
                      <a:pt x="831850" y="412618"/>
                      <a:pt x="839788" y="410634"/>
                      <a:pt x="845344" y="409840"/>
                    </a:cubicBezTo>
                    <a:cubicBezTo>
                      <a:pt x="850900" y="409046"/>
                      <a:pt x="857647" y="411824"/>
                      <a:pt x="862012" y="409840"/>
                    </a:cubicBezTo>
                    <a:cubicBezTo>
                      <a:pt x="866377" y="407856"/>
                      <a:pt x="869156" y="401506"/>
                      <a:pt x="871537" y="397934"/>
                    </a:cubicBezTo>
                    <a:cubicBezTo>
                      <a:pt x="873918" y="394362"/>
                      <a:pt x="873919" y="390790"/>
                      <a:pt x="876300" y="388409"/>
                    </a:cubicBezTo>
                    <a:cubicBezTo>
                      <a:pt x="878681" y="386028"/>
                      <a:pt x="882650" y="385630"/>
                      <a:pt x="885825" y="383646"/>
                    </a:cubicBezTo>
                    <a:cubicBezTo>
                      <a:pt x="889000" y="381662"/>
                      <a:pt x="895350" y="376502"/>
                      <a:pt x="895350" y="376502"/>
                    </a:cubicBezTo>
                    <a:cubicBezTo>
                      <a:pt x="898525" y="374121"/>
                      <a:pt x="903684" y="372137"/>
                      <a:pt x="904875" y="369359"/>
                    </a:cubicBezTo>
                    <a:cubicBezTo>
                      <a:pt x="906066" y="366581"/>
                      <a:pt x="901303" y="362215"/>
                      <a:pt x="902494" y="359834"/>
                    </a:cubicBezTo>
                    <a:cubicBezTo>
                      <a:pt x="903685" y="357453"/>
                      <a:pt x="909241" y="356262"/>
                      <a:pt x="912019" y="355071"/>
                    </a:cubicBezTo>
                    <a:cubicBezTo>
                      <a:pt x="914797" y="353880"/>
                      <a:pt x="917178" y="355865"/>
                      <a:pt x="919162" y="352690"/>
                    </a:cubicBezTo>
                    <a:cubicBezTo>
                      <a:pt x="921146" y="349515"/>
                      <a:pt x="922734" y="339990"/>
                      <a:pt x="923925" y="336021"/>
                    </a:cubicBezTo>
                    <a:cubicBezTo>
                      <a:pt x="925116" y="332052"/>
                      <a:pt x="925115" y="331258"/>
                      <a:pt x="926306" y="328877"/>
                    </a:cubicBezTo>
                    <a:cubicBezTo>
                      <a:pt x="927497" y="326496"/>
                      <a:pt x="927894" y="322924"/>
                      <a:pt x="931069" y="321734"/>
                    </a:cubicBezTo>
                    <a:cubicBezTo>
                      <a:pt x="934244" y="320544"/>
                      <a:pt x="945356" y="321734"/>
                      <a:pt x="945356" y="321734"/>
                    </a:cubicBezTo>
                    <a:lnTo>
                      <a:pt x="954881" y="321734"/>
                    </a:lnTo>
                    <a:lnTo>
                      <a:pt x="973931" y="321734"/>
                    </a:lnTo>
                    <a:cubicBezTo>
                      <a:pt x="977900" y="321734"/>
                      <a:pt x="975916" y="322131"/>
                      <a:pt x="978694" y="321734"/>
                    </a:cubicBezTo>
                    <a:cubicBezTo>
                      <a:pt x="981472" y="321337"/>
                      <a:pt x="988219" y="321336"/>
                      <a:pt x="990600" y="319352"/>
                    </a:cubicBezTo>
                    <a:cubicBezTo>
                      <a:pt x="992981" y="317368"/>
                      <a:pt x="992584" y="311811"/>
                      <a:pt x="992981" y="309827"/>
                    </a:cubicBezTo>
                    <a:cubicBezTo>
                      <a:pt x="993378" y="307843"/>
                      <a:pt x="991790" y="308636"/>
                      <a:pt x="992981" y="307446"/>
                    </a:cubicBezTo>
                    <a:cubicBezTo>
                      <a:pt x="994172" y="306256"/>
                      <a:pt x="998538" y="305462"/>
                      <a:pt x="1000125" y="302684"/>
                    </a:cubicBezTo>
                    <a:cubicBezTo>
                      <a:pt x="1001712" y="299906"/>
                      <a:pt x="1001315" y="293555"/>
                      <a:pt x="1002506" y="290777"/>
                    </a:cubicBezTo>
                    <a:cubicBezTo>
                      <a:pt x="1003697" y="287999"/>
                      <a:pt x="1004094" y="286809"/>
                      <a:pt x="1007269" y="286015"/>
                    </a:cubicBezTo>
                    <a:cubicBezTo>
                      <a:pt x="1010444" y="285221"/>
                      <a:pt x="1021556" y="286015"/>
                      <a:pt x="1021556" y="286015"/>
                    </a:cubicBezTo>
                    <a:cubicBezTo>
                      <a:pt x="1025921" y="286015"/>
                      <a:pt x="1030287" y="288396"/>
                      <a:pt x="1033462" y="286015"/>
                    </a:cubicBezTo>
                    <a:cubicBezTo>
                      <a:pt x="1036637" y="283634"/>
                      <a:pt x="1037828" y="275299"/>
                      <a:pt x="1040606" y="271727"/>
                    </a:cubicBezTo>
                    <a:cubicBezTo>
                      <a:pt x="1043384" y="268155"/>
                      <a:pt x="1047750" y="265774"/>
                      <a:pt x="1050131" y="264584"/>
                    </a:cubicBezTo>
                    <a:cubicBezTo>
                      <a:pt x="1052512" y="263394"/>
                      <a:pt x="1053703" y="265378"/>
                      <a:pt x="1054894" y="264584"/>
                    </a:cubicBezTo>
                    <a:cubicBezTo>
                      <a:pt x="1056085" y="263790"/>
                      <a:pt x="1056085" y="261408"/>
                      <a:pt x="1057275" y="259821"/>
                    </a:cubicBezTo>
                    <a:cubicBezTo>
                      <a:pt x="1058465" y="258234"/>
                      <a:pt x="1060846" y="256646"/>
                      <a:pt x="1062037" y="255059"/>
                    </a:cubicBezTo>
                    <a:cubicBezTo>
                      <a:pt x="1063228" y="253472"/>
                      <a:pt x="1064022" y="252677"/>
                      <a:pt x="1064419" y="250296"/>
                    </a:cubicBezTo>
                    <a:cubicBezTo>
                      <a:pt x="1064816" y="247915"/>
                      <a:pt x="1064022" y="243549"/>
                      <a:pt x="1064419" y="240771"/>
                    </a:cubicBezTo>
                    <a:cubicBezTo>
                      <a:pt x="1064816" y="237993"/>
                      <a:pt x="1064022" y="234818"/>
                      <a:pt x="1066800" y="233627"/>
                    </a:cubicBezTo>
                    <a:cubicBezTo>
                      <a:pt x="1069578" y="232436"/>
                      <a:pt x="1081087" y="233627"/>
                      <a:pt x="1081087" y="233627"/>
                    </a:cubicBezTo>
                    <a:cubicBezTo>
                      <a:pt x="1086643" y="233627"/>
                      <a:pt x="1096168" y="235214"/>
                      <a:pt x="1100137" y="233627"/>
                    </a:cubicBezTo>
                    <a:cubicBezTo>
                      <a:pt x="1104106" y="232039"/>
                      <a:pt x="1102916" y="226086"/>
                      <a:pt x="1104900" y="224102"/>
                    </a:cubicBezTo>
                    <a:cubicBezTo>
                      <a:pt x="1106885" y="222118"/>
                      <a:pt x="1108869" y="222911"/>
                      <a:pt x="1112044" y="221721"/>
                    </a:cubicBezTo>
                    <a:cubicBezTo>
                      <a:pt x="1115219" y="220531"/>
                      <a:pt x="1120378" y="218150"/>
                      <a:pt x="1123950" y="216959"/>
                    </a:cubicBezTo>
                    <a:cubicBezTo>
                      <a:pt x="1127522" y="215768"/>
                      <a:pt x="1131888" y="215768"/>
                      <a:pt x="1133475" y="214577"/>
                    </a:cubicBezTo>
                    <a:cubicBezTo>
                      <a:pt x="1135062" y="213386"/>
                      <a:pt x="1131094" y="211005"/>
                      <a:pt x="1133475" y="209815"/>
                    </a:cubicBezTo>
                    <a:cubicBezTo>
                      <a:pt x="1135856" y="208625"/>
                      <a:pt x="1142603" y="207831"/>
                      <a:pt x="1147762" y="207434"/>
                    </a:cubicBezTo>
                    <a:cubicBezTo>
                      <a:pt x="1152921" y="207037"/>
                      <a:pt x="1164431" y="207434"/>
                      <a:pt x="1164431" y="207434"/>
                    </a:cubicBezTo>
                    <a:lnTo>
                      <a:pt x="1169194" y="207434"/>
                    </a:lnTo>
                    <a:cubicBezTo>
                      <a:pt x="1171178" y="207434"/>
                      <a:pt x="1173956" y="207831"/>
                      <a:pt x="1176337" y="207434"/>
                    </a:cubicBezTo>
                    <a:cubicBezTo>
                      <a:pt x="1178718" y="207037"/>
                      <a:pt x="1181893" y="205449"/>
                      <a:pt x="1183481" y="205052"/>
                    </a:cubicBezTo>
                    <a:cubicBezTo>
                      <a:pt x="1185069" y="204655"/>
                      <a:pt x="1185862" y="205052"/>
                      <a:pt x="1185862" y="205052"/>
                    </a:cubicBezTo>
                    <a:lnTo>
                      <a:pt x="1200150" y="205052"/>
                    </a:lnTo>
                    <a:lnTo>
                      <a:pt x="1200150" y="205052"/>
                    </a:lnTo>
                    <a:cubicBezTo>
                      <a:pt x="1200547" y="205052"/>
                      <a:pt x="1200943" y="204655"/>
                      <a:pt x="1202531" y="205052"/>
                    </a:cubicBezTo>
                    <a:cubicBezTo>
                      <a:pt x="1204119" y="205449"/>
                      <a:pt x="1206897" y="207434"/>
                      <a:pt x="1209675" y="207434"/>
                    </a:cubicBezTo>
                    <a:cubicBezTo>
                      <a:pt x="1212453" y="207434"/>
                      <a:pt x="1217613" y="205846"/>
                      <a:pt x="1219200" y="205052"/>
                    </a:cubicBezTo>
                    <a:cubicBezTo>
                      <a:pt x="1220787" y="204258"/>
                      <a:pt x="1219200" y="202671"/>
                      <a:pt x="1219200" y="202671"/>
                    </a:cubicBezTo>
                    <a:lnTo>
                      <a:pt x="1219200" y="193146"/>
                    </a:lnTo>
                    <a:cubicBezTo>
                      <a:pt x="1219200" y="191162"/>
                      <a:pt x="1218406" y="191559"/>
                      <a:pt x="1219200" y="190765"/>
                    </a:cubicBezTo>
                    <a:cubicBezTo>
                      <a:pt x="1219994" y="189971"/>
                      <a:pt x="1221581" y="188781"/>
                      <a:pt x="1223962" y="188384"/>
                    </a:cubicBezTo>
                    <a:cubicBezTo>
                      <a:pt x="1226343" y="187987"/>
                      <a:pt x="1233487" y="188384"/>
                      <a:pt x="1233487" y="188384"/>
                    </a:cubicBezTo>
                    <a:lnTo>
                      <a:pt x="1238250" y="188384"/>
                    </a:lnTo>
                    <a:lnTo>
                      <a:pt x="1243012" y="188384"/>
                    </a:lnTo>
                    <a:lnTo>
                      <a:pt x="1245394" y="188384"/>
                    </a:lnTo>
                    <a:lnTo>
                      <a:pt x="1250156" y="188384"/>
                    </a:lnTo>
                    <a:lnTo>
                      <a:pt x="1252537" y="188384"/>
                    </a:lnTo>
                    <a:cubicBezTo>
                      <a:pt x="1254521" y="188384"/>
                      <a:pt x="1259681" y="189575"/>
                      <a:pt x="1262062" y="188384"/>
                    </a:cubicBezTo>
                    <a:cubicBezTo>
                      <a:pt x="1264443" y="187193"/>
                      <a:pt x="1263650" y="183621"/>
                      <a:pt x="1266825" y="181240"/>
                    </a:cubicBezTo>
                    <a:cubicBezTo>
                      <a:pt x="1270000" y="178859"/>
                      <a:pt x="1277937" y="176080"/>
                      <a:pt x="1281112" y="174096"/>
                    </a:cubicBezTo>
                    <a:cubicBezTo>
                      <a:pt x="1284287" y="172112"/>
                      <a:pt x="1285875" y="169334"/>
                      <a:pt x="1285875" y="169334"/>
                    </a:cubicBezTo>
                    <a:cubicBezTo>
                      <a:pt x="1287066" y="168143"/>
                      <a:pt x="1287065" y="167746"/>
                      <a:pt x="1288256" y="166952"/>
                    </a:cubicBezTo>
                    <a:cubicBezTo>
                      <a:pt x="1289447" y="166158"/>
                      <a:pt x="1293019" y="164571"/>
                      <a:pt x="1293019" y="164571"/>
                    </a:cubicBezTo>
                    <a:cubicBezTo>
                      <a:pt x="1294607" y="163777"/>
                      <a:pt x="1296591" y="163777"/>
                      <a:pt x="1297781" y="162190"/>
                    </a:cubicBezTo>
                    <a:cubicBezTo>
                      <a:pt x="1298971" y="160603"/>
                      <a:pt x="1298178" y="156237"/>
                      <a:pt x="1300162" y="155046"/>
                    </a:cubicBezTo>
                    <a:cubicBezTo>
                      <a:pt x="1302146" y="153855"/>
                      <a:pt x="1309687" y="155046"/>
                      <a:pt x="1309687" y="155046"/>
                    </a:cubicBezTo>
                    <a:lnTo>
                      <a:pt x="1312069" y="155046"/>
                    </a:lnTo>
                    <a:lnTo>
                      <a:pt x="1319212" y="155046"/>
                    </a:lnTo>
                    <a:lnTo>
                      <a:pt x="1323975" y="155046"/>
                    </a:lnTo>
                    <a:lnTo>
                      <a:pt x="1331119" y="155046"/>
                    </a:lnTo>
                    <a:cubicBezTo>
                      <a:pt x="1333103" y="155046"/>
                      <a:pt x="1333897" y="156237"/>
                      <a:pt x="1335881" y="155046"/>
                    </a:cubicBezTo>
                    <a:cubicBezTo>
                      <a:pt x="1337865" y="153855"/>
                      <a:pt x="1341834" y="150283"/>
                      <a:pt x="1343025" y="147902"/>
                    </a:cubicBezTo>
                    <a:cubicBezTo>
                      <a:pt x="1344216" y="145521"/>
                      <a:pt x="1342628" y="142743"/>
                      <a:pt x="1343025" y="140759"/>
                    </a:cubicBezTo>
                    <a:cubicBezTo>
                      <a:pt x="1343422" y="138775"/>
                      <a:pt x="1343819" y="136790"/>
                      <a:pt x="1345406" y="135996"/>
                    </a:cubicBezTo>
                    <a:cubicBezTo>
                      <a:pt x="1346993" y="135202"/>
                      <a:pt x="1350169" y="136393"/>
                      <a:pt x="1352550" y="135996"/>
                    </a:cubicBezTo>
                    <a:cubicBezTo>
                      <a:pt x="1354931" y="135599"/>
                      <a:pt x="1358107" y="134012"/>
                      <a:pt x="1359694" y="133615"/>
                    </a:cubicBezTo>
                    <a:cubicBezTo>
                      <a:pt x="1361281" y="133218"/>
                      <a:pt x="1361281" y="134409"/>
                      <a:pt x="1362075" y="133615"/>
                    </a:cubicBezTo>
                    <a:cubicBezTo>
                      <a:pt x="1362869" y="132821"/>
                      <a:pt x="1363265" y="130439"/>
                      <a:pt x="1364456" y="128852"/>
                    </a:cubicBezTo>
                    <a:cubicBezTo>
                      <a:pt x="1365647" y="127265"/>
                      <a:pt x="1367235" y="124884"/>
                      <a:pt x="1369219" y="124090"/>
                    </a:cubicBezTo>
                    <a:cubicBezTo>
                      <a:pt x="1371203" y="123296"/>
                      <a:pt x="1376362" y="124090"/>
                      <a:pt x="1376362" y="124090"/>
                    </a:cubicBezTo>
                    <a:cubicBezTo>
                      <a:pt x="1379140" y="124090"/>
                      <a:pt x="1383506" y="123693"/>
                      <a:pt x="1385887" y="124090"/>
                    </a:cubicBezTo>
                    <a:cubicBezTo>
                      <a:pt x="1388268" y="124487"/>
                      <a:pt x="1389856" y="126868"/>
                      <a:pt x="1390650" y="126471"/>
                    </a:cubicBezTo>
                    <a:cubicBezTo>
                      <a:pt x="1391444" y="126074"/>
                      <a:pt x="1389459" y="123693"/>
                      <a:pt x="1390650" y="121709"/>
                    </a:cubicBezTo>
                    <a:cubicBezTo>
                      <a:pt x="1391841" y="119725"/>
                      <a:pt x="1395413" y="115756"/>
                      <a:pt x="1397794" y="114565"/>
                    </a:cubicBezTo>
                    <a:cubicBezTo>
                      <a:pt x="1400175" y="113374"/>
                      <a:pt x="1403747" y="116549"/>
                      <a:pt x="1404937" y="114565"/>
                    </a:cubicBezTo>
                    <a:cubicBezTo>
                      <a:pt x="1406128" y="112581"/>
                      <a:pt x="1404937" y="102659"/>
                      <a:pt x="1404937" y="102659"/>
                    </a:cubicBezTo>
                    <a:cubicBezTo>
                      <a:pt x="1404937" y="99484"/>
                      <a:pt x="1402953" y="96706"/>
                      <a:pt x="1404937" y="95515"/>
                    </a:cubicBezTo>
                    <a:cubicBezTo>
                      <a:pt x="1406921" y="94324"/>
                      <a:pt x="1416844" y="95515"/>
                      <a:pt x="1416844" y="95515"/>
                    </a:cubicBezTo>
                    <a:cubicBezTo>
                      <a:pt x="1420813" y="95515"/>
                      <a:pt x="1425575" y="95118"/>
                      <a:pt x="1428750" y="95515"/>
                    </a:cubicBezTo>
                    <a:cubicBezTo>
                      <a:pt x="1431925" y="95912"/>
                      <a:pt x="1434307" y="97896"/>
                      <a:pt x="1435894" y="97896"/>
                    </a:cubicBezTo>
                    <a:cubicBezTo>
                      <a:pt x="1437481" y="97896"/>
                      <a:pt x="1437085" y="97102"/>
                      <a:pt x="1438275" y="95515"/>
                    </a:cubicBezTo>
                    <a:cubicBezTo>
                      <a:pt x="1439465" y="93928"/>
                      <a:pt x="1440259" y="89958"/>
                      <a:pt x="1443037" y="88371"/>
                    </a:cubicBezTo>
                    <a:cubicBezTo>
                      <a:pt x="1445815" y="86784"/>
                      <a:pt x="1449785" y="85990"/>
                      <a:pt x="1454944" y="85990"/>
                    </a:cubicBezTo>
                    <a:cubicBezTo>
                      <a:pt x="1460103" y="85990"/>
                      <a:pt x="1471216" y="89562"/>
                      <a:pt x="1473994" y="88371"/>
                    </a:cubicBezTo>
                    <a:cubicBezTo>
                      <a:pt x="1476772" y="87180"/>
                      <a:pt x="1472009" y="81227"/>
                      <a:pt x="1471612" y="78846"/>
                    </a:cubicBezTo>
                    <a:cubicBezTo>
                      <a:pt x="1471215" y="76465"/>
                      <a:pt x="1469231" y="74878"/>
                      <a:pt x="1471612" y="74084"/>
                    </a:cubicBezTo>
                    <a:cubicBezTo>
                      <a:pt x="1473993" y="73290"/>
                      <a:pt x="1485900" y="74084"/>
                      <a:pt x="1485900" y="74084"/>
                    </a:cubicBezTo>
                    <a:cubicBezTo>
                      <a:pt x="1489472" y="74084"/>
                      <a:pt x="1491060" y="74878"/>
                      <a:pt x="1493044" y="74084"/>
                    </a:cubicBezTo>
                    <a:cubicBezTo>
                      <a:pt x="1495028" y="73290"/>
                      <a:pt x="1497012" y="70908"/>
                      <a:pt x="1497806" y="69321"/>
                    </a:cubicBezTo>
                    <a:cubicBezTo>
                      <a:pt x="1498600" y="67733"/>
                      <a:pt x="1495028" y="64559"/>
                      <a:pt x="1497806" y="64559"/>
                    </a:cubicBezTo>
                    <a:cubicBezTo>
                      <a:pt x="1500584" y="64559"/>
                      <a:pt x="1509316" y="68527"/>
                      <a:pt x="1514475" y="69321"/>
                    </a:cubicBezTo>
                    <a:cubicBezTo>
                      <a:pt x="1519634" y="70115"/>
                      <a:pt x="1525587" y="69718"/>
                      <a:pt x="1528762" y="69321"/>
                    </a:cubicBezTo>
                    <a:cubicBezTo>
                      <a:pt x="1531937" y="68924"/>
                      <a:pt x="1531144" y="67337"/>
                      <a:pt x="1533525" y="66940"/>
                    </a:cubicBezTo>
                    <a:cubicBezTo>
                      <a:pt x="1535906" y="66543"/>
                      <a:pt x="1543050" y="66940"/>
                      <a:pt x="1543050" y="66940"/>
                    </a:cubicBezTo>
                    <a:lnTo>
                      <a:pt x="1547812" y="66940"/>
                    </a:lnTo>
                    <a:cubicBezTo>
                      <a:pt x="1549399" y="66940"/>
                      <a:pt x="1551384" y="68527"/>
                      <a:pt x="1552575" y="66940"/>
                    </a:cubicBezTo>
                    <a:cubicBezTo>
                      <a:pt x="1553766" y="65353"/>
                      <a:pt x="1554162" y="60193"/>
                      <a:pt x="1554956" y="57415"/>
                    </a:cubicBezTo>
                    <a:cubicBezTo>
                      <a:pt x="1555750" y="54637"/>
                      <a:pt x="1555750" y="52255"/>
                      <a:pt x="1557337" y="50271"/>
                    </a:cubicBezTo>
                    <a:cubicBezTo>
                      <a:pt x="1558925" y="48287"/>
                      <a:pt x="1561703" y="46700"/>
                      <a:pt x="1564481" y="45509"/>
                    </a:cubicBezTo>
                    <a:cubicBezTo>
                      <a:pt x="1567259" y="44318"/>
                      <a:pt x="1570434" y="43524"/>
                      <a:pt x="1574006" y="43127"/>
                    </a:cubicBezTo>
                    <a:cubicBezTo>
                      <a:pt x="1577578" y="42730"/>
                      <a:pt x="1582737" y="43921"/>
                      <a:pt x="1585912" y="43127"/>
                    </a:cubicBezTo>
                    <a:cubicBezTo>
                      <a:pt x="1589087" y="42333"/>
                      <a:pt x="1591072" y="40349"/>
                      <a:pt x="1593056" y="38365"/>
                    </a:cubicBezTo>
                    <a:cubicBezTo>
                      <a:pt x="1595041" y="36381"/>
                      <a:pt x="1595438" y="32808"/>
                      <a:pt x="1597819" y="31221"/>
                    </a:cubicBezTo>
                    <a:cubicBezTo>
                      <a:pt x="1600200" y="29634"/>
                      <a:pt x="1605360" y="30031"/>
                      <a:pt x="1607344" y="28840"/>
                    </a:cubicBezTo>
                    <a:cubicBezTo>
                      <a:pt x="1609328" y="27649"/>
                      <a:pt x="1608931" y="25267"/>
                      <a:pt x="1609725" y="24077"/>
                    </a:cubicBezTo>
                    <a:cubicBezTo>
                      <a:pt x="1610519" y="22887"/>
                      <a:pt x="1610915" y="22093"/>
                      <a:pt x="1612106" y="21696"/>
                    </a:cubicBezTo>
                    <a:cubicBezTo>
                      <a:pt x="1613297" y="21299"/>
                      <a:pt x="1615678" y="23680"/>
                      <a:pt x="1616869" y="21696"/>
                    </a:cubicBezTo>
                    <a:cubicBezTo>
                      <a:pt x="1618060" y="19712"/>
                      <a:pt x="1618456" y="13362"/>
                      <a:pt x="1619250" y="9790"/>
                    </a:cubicBezTo>
                    <a:cubicBezTo>
                      <a:pt x="1620044" y="6218"/>
                      <a:pt x="1618456" y="1456"/>
                      <a:pt x="1621631" y="265"/>
                    </a:cubicBezTo>
                    <a:cubicBezTo>
                      <a:pt x="1624806" y="-926"/>
                      <a:pt x="1633934" y="2249"/>
                      <a:pt x="1638300" y="2646"/>
                    </a:cubicBezTo>
                    <a:cubicBezTo>
                      <a:pt x="1642666" y="3043"/>
                      <a:pt x="1647825" y="2646"/>
                      <a:pt x="1647825" y="2646"/>
                    </a:cubicBezTo>
                    <a:lnTo>
                      <a:pt x="1654969" y="2646"/>
                    </a:lnTo>
                  </a:path>
                </a:pathLst>
              </a:cu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2" name="Group 85"/>
              <p:cNvGrpSpPr>
                <a:grpSpLocks/>
              </p:cNvGrpSpPr>
              <p:nvPr/>
            </p:nvGrpSpPr>
            <p:grpSpPr bwMode="auto">
              <a:xfrm>
                <a:off x="1678781" y="2035793"/>
                <a:ext cx="7419975" cy="2391638"/>
                <a:chOff x="1678781" y="2035793"/>
                <a:chExt cx="7419975" cy="2391638"/>
              </a:xfrm>
            </p:grpSpPr>
            <p:sp>
              <p:nvSpPr>
                <p:cNvPr id="192" name="Freeform 191"/>
                <p:cNvSpPr/>
                <p:nvPr/>
              </p:nvSpPr>
              <p:spPr bwMode="auto">
                <a:xfrm>
                  <a:off x="1542452" y="3843506"/>
                  <a:ext cx="1609696" cy="584729"/>
                </a:xfrm>
                <a:custGeom>
                  <a:avLst/>
                  <a:gdLst>
                    <a:gd name="connsiteX0" fmla="*/ 0 w 1478757"/>
                    <a:gd name="connsiteY0" fmla="*/ 583406 h 584093"/>
                    <a:gd name="connsiteX1" fmla="*/ 52388 w 1478757"/>
                    <a:gd name="connsiteY1" fmla="*/ 583406 h 584093"/>
                    <a:gd name="connsiteX2" fmla="*/ 54769 w 1478757"/>
                    <a:gd name="connsiteY2" fmla="*/ 576262 h 584093"/>
                    <a:gd name="connsiteX3" fmla="*/ 66675 w 1478757"/>
                    <a:gd name="connsiteY3" fmla="*/ 576262 h 584093"/>
                    <a:gd name="connsiteX4" fmla="*/ 73819 w 1478757"/>
                    <a:gd name="connsiteY4" fmla="*/ 576262 h 584093"/>
                    <a:gd name="connsiteX5" fmla="*/ 73819 w 1478757"/>
                    <a:gd name="connsiteY5" fmla="*/ 569118 h 584093"/>
                    <a:gd name="connsiteX6" fmla="*/ 76200 w 1478757"/>
                    <a:gd name="connsiteY6" fmla="*/ 554831 h 584093"/>
                    <a:gd name="connsiteX7" fmla="*/ 78582 w 1478757"/>
                    <a:gd name="connsiteY7" fmla="*/ 550068 h 584093"/>
                    <a:gd name="connsiteX8" fmla="*/ 85725 w 1478757"/>
                    <a:gd name="connsiteY8" fmla="*/ 550068 h 584093"/>
                    <a:gd name="connsiteX9" fmla="*/ 97632 w 1478757"/>
                    <a:gd name="connsiteY9" fmla="*/ 550068 h 584093"/>
                    <a:gd name="connsiteX10" fmla="*/ 107157 w 1478757"/>
                    <a:gd name="connsiteY10" fmla="*/ 552450 h 584093"/>
                    <a:gd name="connsiteX11" fmla="*/ 111919 w 1478757"/>
                    <a:gd name="connsiteY11" fmla="*/ 552450 h 584093"/>
                    <a:gd name="connsiteX12" fmla="*/ 119063 w 1478757"/>
                    <a:gd name="connsiteY12" fmla="*/ 552450 h 584093"/>
                    <a:gd name="connsiteX13" fmla="*/ 126207 w 1478757"/>
                    <a:gd name="connsiteY13" fmla="*/ 547687 h 584093"/>
                    <a:gd name="connsiteX14" fmla="*/ 128588 w 1478757"/>
                    <a:gd name="connsiteY14" fmla="*/ 538162 h 584093"/>
                    <a:gd name="connsiteX15" fmla="*/ 138113 w 1478757"/>
                    <a:gd name="connsiteY15" fmla="*/ 533400 h 584093"/>
                    <a:gd name="connsiteX16" fmla="*/ 147638 w 1478757"/>
                    <a:gd name="connsiteY16" fmla="*/ 533400 h 584093"/>
                    <a:gd name="connsiteX17" fmla="*/ 166688 w 1478757"/>
                    <a:gd name="connsiteY17" fmla="*/ 533400 h 584093"/>
                    <a:gd name="connsiteX18" fmla="*/ 173832 w 1478757"/>
                    <a:gd name="connsiteY18" fmla="*/ 533400 h 584093"/>
                    <a:gd name="connsiteX19" fmla="*/ 178594 w 1478757"/>
                    <a:gd name="connsiteY19" fmla="*/ 533400 h 584093"/>
                    <a:gd name="connsiteX20" fmla="*/ 183357 w 1478757"/>
                    <a:gd name="connsiteY20" fmla="*/ 533400 h 584093"/>
                    <a:gd name="connsiteX21" fmla="*/ 185738 w 1478757"/>
                    <a:gd name="connsiteY21" fmla="*/ 533400 h 584093"/>
                    <a:gd name="connsiteX22" fmla="*/ 200025 w 1478757"/>
                    <a:gd name="connsiteY22" fmla="*/ 528637 h 584093"/>
                    <a:gd name="connsiteX23" fmla="*/ 204788 w 1478757"/>
                    <a:gd name="connsiteY23" fmla="*/ 526256 h 584093"/>
                    <a:gd name="connsiteX24" fmla="*/ 211932 w 1478757"/>
                    <a:gd name="connsiteY24" fmla="*/ 521493 h 584093"/>
                    <a:gd name="connsiteX25" fmla="*/ 219075 w 1478757"/>
                    <a:gd name="connsiteY25" fmla="*/ 521493 h 584093"/>
                    <a:gd name="connsiteX26" fmla="*/ 228600 w 1478757"/>
                    <a:gd name="connsiteY26" fmla="*/ 521493 h 584093"/>
                    <a:gd name="connsiteX27" fmla="*/ 242888 w 1478757"/>
                    <a:gd name="connsiteY27" fmla="*/ 521493 h 584093"/>
                    <a:gd name="connsiteX28" fmla="*/ 252413 w 1478757"/>
                    <a:gd name="connsiteY28" fmla="*/ 521493 h 584093"/>
                    <a:gd name="connsiteX29" fmla="*/ 252413 w 1478757"/>
                    <a:gd name="connsiteY29" fmla="*/ 509587 h 584093"/>
                    <a:gd name="connsiteX30" fmla="*/ 259557 w 1478757"/>
                    <a:gd name="connsiteY30" fmla="*/ 502443 h 584093"/>
                    <a:gd name="connsiteX31" fmla="*/ 266700 w 1478757"/>
                    <a:gd name="connsiteY31" fmla="*/ 497681 h 584093"/>
                    <a:gd name="connsiteX32" fmla="*/ 276225 w 1478757"/>
                    <a:gd name="connsiteY32" fmla="*/ 492918 h 584093"/>
                    <a:gd name="connsiteX33" fmla="*/ 292894 w 1478757"/>
                    <a:gd name="connsiteY33" fmla="*/ 490537 h 584093"/>
                    <a:gd name="connsiteX34" fmla="*/ 295275 w 1478757"/>
                    <a:gd name="connsiteY34" fmla="*/ 483393 h 584093"/>
                    <a:gd name="connsiteX35" fmla="*/ 304800 w 1478757"/>
                    <a:gd name="connsiteY35" fmla="*/ 478631 h 584093"/>
                    <a:gd name="connsiteX36" fmla="*/ 309563 w 1478757"/>
                    <a:gd name="connsiteY36" fmla="*/ 473868 h 584093"/>
                    <a:gd name="connsiteX37" fmla="*/ 314325 w 1478757"/>
                    <a:gd name="connsiteY37" fmla="*/ 469106 h 584093"/>
                    <a:gd name="connsiteX38" fmla="*/ 323850 w 1478757"/>
                    <a:gd name="connsiteY38" fmla="*/ 464343 h 584093"/>
                    <a:gd name="connsiteX39" fmla="*/ 333375 w 1478757"/>
                    <a:gd name="connsiteY39" fmla="*/ 457200 h 584093"/>
                    <a:gd name="connsiteX40" fmla="*/ 338138 w 1478757"/>
                    <a:gd name="connsiteY40" fmla="*/ 452437 h 584093"/>
                    <a:gd name="connsiteX41" fmla="*/ 342900 w 1478757"/>
                    <a:gd name="connsiteY41" fmla="*/ 445293 h 584093"/>
                    <a:gd name="connsiteX42" fmla="*/ 357188 w 1478757"/>
                    <a:gd name="connsiteY42" fmla="*/ 440531 h 584093"/>
                    <a:gd name="connsiteX43" fmla="*/ 369094 w 1478757"/>
                    <a:gd name="connsiteY43" fmla="*/ 435768 h 584093"/>
                    <a:gd name="connsiteX44" fmla="*/ 383382 w 1478757"/>
                    <a:gd name="connsiteY44" fmla="*/ 435768 h 584093"/>
                    <a:gd name="connsiteX45" fmla="*/ 385763 w 1478757"/>
                    <a:gd name="connsiteY45" fmla="*/ 428625 h 584093"/>
                    <a:gd name="connsiteX46" fmla="*/ 388144 w 1478757"/>
                    <a:gd name="connsiteY46" fmla="*/ 421481 h 584093"/>
                    <a:gd name="connsiteX47" fmla="*/ 388144 w 1478757"/>
                    <a:gd name="connsiteY47" fmla="*/ 414337 h 584093"/>
                    <a:gd name="connsiteX48" fmla="*/ 395288 w 1478757"/>
                    <a:gd name="connsiteY48" fmla="*/ 409575 h 584093"/>
                    <a:gd name="connsiteX49" fmla="*/ 402432 w 1478757"/>
                    <a:gd name="connsiteY49" fmla="*/ 407193 h 584093"/>
                    <a:gd name="connsiteX50" fmla="*/ 411957 w 1478757"/>
                    <a:gd name="connsiteY50" fmla="*/ 407193 h 584093"/>
                    <a:gd name="connsiteX51" fmla="*/ 416719 w 1478757"/>
                    <a:gd name="connsiteY51" fmla="*/ 397668 h 584093"/>
                    <a:gd name="connsiteX52" fmla="*/ 421482 w 1478757"/>
                    <a:gd name="connsiteY52" fmla="*/ 395287 h 584093"/>
                    <a:gd name="connsiteX53" fmla="*/ 423863 w 1478757"/>
                    <a:gd name="connsiteY53" fmla="*/ 395287 h 584093"/>
                    <a:gd name="connsiteX54" fmla="*/ 431007 w 1478757"/>
                    <a:gd name="connsiteY54" fmla="*/ 395287 h 584093"/>
                    <a:gd name="connsiteX55" fmla="*/ 442913 w 1478757"/>
                    <a:gd name="connsiteY55" fmla="*/ 395287 h 584093"/>
                    <a:gd name="connsiteX56" fmla="*/ 452438 w 1478757"/>
                    <a:gd name="connsiteY56" fmla="*/ 392906 h 584093"/>
                    <a:gd name="connsiteX57" fmla="*/ 457200 w 1478757"/>
                    <a:gd name="connsiteY57" fmla="*/ 392906 h 584093"/>
                    <a:gd name="connsiteX58" fmla="*/ 466725 w 1478757"/>
                    <a:gd name="connsiteY58" fmla="*/ 390525 h 584093"/>
                    <a:gd name="connsiteX59" fmla="*/ 466725 w 1478757"/>
                    <a:gd name="connsiteY59" fmla="*/ 381000 h 584093"/>
                    <a:gd name="connsiteX60" fmla="*/ 466725 w 1478757"/>
                    <a:gd name="connsiteY60" fmla="*/ 376237 h 584093"/>
                    <a:gd name="connsiteX61" fmla="*/ 469107 w 1478757"/>
                    <a:gd name="connsiteY61" fmla="*/ 366712 h 584093"/>
                    <a:gd name="connsiteX62" fmla="*/ 473869 w 1478757"/>
                    <a:gd name="connsiteY62" fmla="*/ 364331 h 584093"/>
                    <a:gd name="connsiteX63" fmla="*/ 476250 w 1478757"/>
                    <a:gd name="connsiteY63" fmla="*/ 364331 h 584093"/>
                    <a:gd name="connsiteX64" fmla="*/ 481013 w 1478757"/>
                    <a:gd name="connsiteY64" fmla="*/ 364331 h 584093"/>
                    <a:gd name="connsiteX65" fmla="*/ 490538 w 1478757"/>
                    <a:gd name="connsiteY65" fmla="*/ 364331 h 584093"/>
                    <a:gd name="connsiteX66" fmla="*/ 500063 w 1478757"/>
                    <a:gd name="connsiteY66" fmla="*/ 364331 h 584093"/>
                    <a:gd name="connsiteX67" fmla="*/ 509588 w 1478757"/>
                    <a:gd name="connsiteY67" fmla="*/ 361950 h 584093"/>
                    <a:gd name="connsiteX68" fmla="*/ 519113 w 1478757"/>
                    <a:gd name="connsiteY68" fmla="*/ 361950 h 584093"/>
                    <a:gd name="connsiteX69" fmla="*/ 531019 w 1478757"/>
                    <a:gd name="connsiteY69" fmla="*/ 361950 h 584093"/>
                    <a:gd name="connsiteX70" fmla="*/ 538163 w 1478757"/>
                    <a:gd name="connsiteY70" fmla="*/ 361950 h 584093"/>
                    <a:gd name="connsiteX71" fmla="*/ 550069 w 1478757"/>
                    <a:gd name="connsiteY71" fmla="*/ 361950 h 584093"/>
                    <a:gd name="connsiteX72" fmla="*/ 554832 w 1478757"/>
                    <a:gd name="connsiteY72" fmla="*/ 357187 h 584093"/>
                    <a:gd name="connsiteX73" fmla="*/ 557213 w 1478757"/>
                    <a:gd name="connsiteY73" fmla="*/ 354806 h 584093"/>
                    <a:gd name="connsiteX74" fmla="*/ 566738 w 1478757"/>
                    <a:gd name="connsiteY74" fmla="*/ 352425 h 584093"/>
                    <a:gd name="connsiteX75" fmla="*/ 578644 w 1478757"/>
                    <a:gd name="connsiteY75" fmla="*/ 352425 h 584093"/>
                    <a:gd name="connsiteX76" fmla="*/ 588169 w 1478757"/>
                    <a:gd name="connsiteY76" fmla="*/ 352425 h 584093"/>
                    <a:gd name="connsiteX77" fmla="*/ 595313 w 1478757"/>
                    <a:gd name="connsiteY77" fmla="*/ 350043 h 584093"/>
                    <a:gd name="connsiteX78" fmla="*/ 602457 w 1478757"/>
                    <a:gd name="connsiteY78" fmla="*/ 342900 h 584093"/>
                    <a:gd name="connsiteX79" fmla="*/ 609600 w 1478757"/>
                    <a:gd name="connsiteY79" fmla="*/ 340518 h 584093"/>
                    <a:gd name="connsiteX80" fmla="*/ 616744 w 1478757"/>
                    <a:gd name="connsiteY80" fmla="*/ 340518 h 584093"/>
                    <a:gd name="connsiteX81" fmla="*/ 626269 w 1478757"/>
                    <a:gd name="connsiteY81" fmla="*/ 340518 h 584093"/>
                    <a:gd name="connsiteX82" fmla="*/ 633413 w 1478757"/>
                    <a:gd name="connsiteY82" fmla="*/ 340518 h 584093"/>
                    <a:gd name="connsiteX83" fmla="*/ 638175 w 1478757"/>
                    <a:gd name="connsiteY83" fmla="*/ 333375 h 584093"/>
                    <a:gd name="connsiteX84" fmla="*/ 645319 w 1478757"/>
                    <a:gd name="connsiteY84" fmla="*/ 330993 h 584093"/>
                    <a:gd name="connsiteX85" fmla="*/ 661988 w 1478757"/>
                    <a:gd name="connsiteY85" fmla="*/ 330993 h 584093"/>
                    <a:gd name="connsiteX86" fmla="*/ 671513 w 1478757"/>
                    <a:gd name="connsiteY86" fmla="*/ 330993 h 584093"/>
                    <a:gd name="connsiteX87" fmla="*/ 671513 w 1478757"/>
                    <a:gd name="connsiteY87" fmla="*/ 330993 h 584093"/>
                    <a:gd name="connsiteX88" fmla="*/ 673894 w 1478757"/>
                    <a:gd name="connsiteY88" fmla="*/ 326231 h 584093"/>
                    <a:gd name="connsiteX89" fmla="*/ 683419 w 1478757"/>
                    <a:gd name="connsiteY89" fmla="*/ 323850 h 584093"/>
                    <a:gd name="connsiteX90" fmla="*/ 683419 w 1478757"/>
                    <a:gd name="connsiteY90" fmla="*/ 319087 h 584093"/>
                    <a:gd name="connsiteX91" fmla="*/ 683419 w 1478757"/>
                    <a:gd name="connsiteY91" fmla="*/ 309562 h 584093"/>
                    <a:gd name="connsiteX92" fmla="*/ 688182 w 1478757"/>
                    <a:gd name="connsiteY92" fmla="*/ 302418 h 584093"/>
                    <a:gd name="connsiteX93" fmla="*/ 692944 w 1478757"/>
                    <a:gd name="connsiteY93" fmla="*/ 300037 h 584093"/>
                    <a:gd name="connsiteX94" fmla="*/ 704850 w 1478757"/>
                    <a:gd name="connsiteY94" fmla="*/ 300037 h 584093"/>
                    <a:gd name="connsiteX95" fmla="*/ 707232 w 1478757"/>
                    <a:gd name="connsiteY95" fmla="*/ 288131 h 584093"/>
                    <a:gd name="connsiteX96" fmla="*/ 714375 w 1478757"/>
                    <a:gd name="connsiteY96" fmla="*/ 280987 h 584093"/>
                    <a:gd name="connsiteX97" fmla="*/ 714375 w 1478757"/>
                    <a:gd name="connsiteY97" fmla="*/ 278606 h 584093"/>
                    <a:gd name="connsiteX98" fmla="*/ 719138 w 1478757"/>
                    <a:gd name="connsiteY98" fmla="*/ 266700 h 584093"/>
                    <a:gd name="connsiteX99" fmla="*/ 726282 w 1478757"/>
                    <a:gd name="connsiteY99" fmla="*/ 257175 h 584093"/>
                    <a:gd name="connsiteX100" fmla="*/ 750094 w 1478757"/>
                    <a:gd name="connsiteY100" fmla="*/ 259556 h 584093"/>
                    <a:gd name="connsiteX101" fmla="*/ 752475 w 1478757"/>
                    <a:gd name="connsiteY101" fmla="*/ 254793 h 584093"/>
                    <a:gd name="connsiteX102" fmla="*/ 757238 w 1478757"/>
                    <a:gd name="connsiteY102" fmla="*/ 245268 h 584093"/>
                    <a:gd name="connsiteX103" fmla="*/ 764382 w 1478757"/>
                    <a:gd name="connsiteY103" fmla="*/ 240506 h 584093"/>
                    <a:gd name="connsiteX104" fmla="*/ 776288 w 1478757"/>
                    <a:gd name="connsiteY104" fmla="*/ 240506 h 584093"/>
                    <a:gd name="connsiteX105" fmla="*/ 788194 w 1478757"/>
                    <a:gd name="connsiteY105" fmla="*/ 238125 h 584093"/>
                    <a:gd name="connsiteX106" fmla="*/ 807244 w 1478757"/>
                    <a:gd name="connsiteY106" fmla="*/ 238125 h 584093"/>
                    <a:gd name="connsiteX107" fmla="*/ 821532 w 1478757"/>
                    <a:gd name="connsiteY107" fmla="*/ 233362 h 584093"/>
                    <a:gd name="connsiteX108" fmla="*/ 835819 w 1478757"/>
                    <a:gd name="connsiteY108" fmla="*/ 233362 h 584093"/>
                    <a:gd name="connsiteX109" fmla="*/ 857250 w 1478757"/>
                    <a:gd name="connsiteY109" fmla="*/ 230981 h 584093"/>
                    <a:gd name="connsiteX110" fmla="*/ 869157 w 1478757"/>
                    <a:gd name="connsiteY110" fmla="*/ 226218 h 584093"/>
                    <a:gd name="connsiteX111" fmla="*/ 873919 w 1478757"/>
                    <a:gd name="connsiteY111" fmla="*/ 223837 h 584093"/>
                    <a:gd name="connsiteX112" fmla="*/ 888207 w 1478757"/>
                    <a:gd name="connsiteY112" fmla="*/ 221456 h 584093"/>
                    <a:gd name="connsiteX113" fmla="*/ 904875 w 1478757"/>
                    <a:gd name="connsiteY113" fmla="*/ 221456 h 584093"/>
                    <a:gd name="connsiteX114" fmla="*/ 912019 w 1478757"/>
                    <a:gd name="connsiteY114" fmla="*/ 214312 h 584093"/>
                    <a:gd name="connsiteX115" fmla="*/ 916782 w 1478757"/>
                    <a:gd name="connsiteY115" fmla="*/ 202406 h 584093"/>
                    <a:gd name="connsiteX116" fmla="*/ 926307 w 1478757"/>
                    <a:gd name="connsiteY116" fmla="*/ 197643 h 584093"/>
                    <a:gd name="connsiteX117" fmla="*/ 933450 w 1478757"/>
                    <a:gd name="connsiteY117" fmla="*/ 195262 h 584093"/>
                    <a:gd name="connsiteX118" fmla="*/ 945357 w 1478757"/>
                    <a:gd name="connsiteY118" fmla="*/ 192881 h 584093"/>
                    <a:gd name="connsiteX119" fmla="*/ 954882 w 1478757"/>
                    <a:gd name="connsiteY119" fmla="*/ 192881 h 584093"/>
                    <a:gd name="connsiteX120" fmla="*/ 976313 w 1478757"/>
                    <a:gd name="connsiteY120" fmla="*/ 192881 h 584093"/>
                    <a:gd name="connsiteX121" fmla="*/ 981075 w 1478757"/>
                    <a:gd name="connsiteY121" fmla="*/ 192881 h 584093"/>
                    <a:gd name="connsiteX122" fmla="*/ 997744 w 1478757"/>
                    <a:gd name="connsiteY122" fmla="*/ 190500 h 584093"/>
                    <a:gd name="connsiteX123" fmla="*/ 1007269 w 1478757"/>
                    <a:gd name="connsiteY123" fmla="*/ 190500 h 584093"/>
                    <a:gd name="connsiteX124" fmla="*/ 1019175 w 1478757"/>
                    <a:gd name="connsiteY124" fmla="*/ 190500 h 584093"/>
                    <a:gd name="connsiteX125" fmla="*/ 1031082 w 1478757"/>
                    <a:gd name="connsiteY125" fmla="*/ 190500 h 584093"/>
                    <a:gd name="connsiteX126" fmla="*/ 1042988 w 1478757"/>
                    <a:gd name="connsiteY126" fmla="*/ 185737 h 584093"/>
                    <a:gd name="connsiteX127" fmla="*/ 1050132 w 1478757"/>
                    <a:gd name="connsiteY127" fmla="*/ 180975 h 584093"/>
                    <a:gd name="connsiteX128" fmla="*/ 1064419 w 1478757"/>
                    <a:gd name="connsiteY128" fmla="*/ 176212 h 584093"/>
                    <a:gd name="connsiteX129" fmla="*/ 1085850 w 1478757"/>
                    <a:gd name="connsiteY129" fmla="*/ 176212 h 584093"/>
                    <a:gd name="connsiteX130" fmla="*/ 1100138 w 1478757"/>
                    <a:gd name="connsiteY130" fmla="*/ 176212 h 584093"/>
                    <a:gd name="connsiteX131" fmla="*/ 1109663 w 1478757"/>
                    <a:gd name="connsiteY131" fmla="*/ 176212 h 584093"/>
                    <a:gd name="connsiteX132" fmla="*/ 1114425 w 1478757"/>
                    <a:gd name="connsiteY132" fmla="*/ 169068 h 584093"/>
                    <a:gd name="connsiteX133" fmla="*/ 1121569 w 1478757"/>
                    <a:gd name="connsiteY133" fmla="*/ 166687 h 584093"/>
                    <a:gd name="connsiteX134" fmla="*/ 1135857 w 1478757"/>
                    <a:gd name="connsiteY134" fmla="*/ 166687 h 584093"/>
                    <a:gd name="connsiteX135" fmla="*/ 1140619 w 1478757"/>
                    <a:gd name="connsiteY135" fmla="*/ 159543 h 584093"/>
                    <a:gd name="connsiteX136" fmla="*/ 1145382 w 1478757"/>
                    <a:gd name="connsiteY136" fmla="*/ 157162 h 584093"/>
                    <a:gd name="connsiteX137" fmla="*/ 1162050 w 1478757"/>
                    <a:gd name="connsiteY137" fmla="*/ 154781 h 584093"/>
                    <a:gd name="connsiteX138" fmla="*/ 1166813 w 1478757"/>
                    <a:gd name="connsiteY138" fmla="*/ 147637 h 584093"/>
                    <a:gd name="connsiteX139" fmla="*/ 1171575 w 1478757"/>
                    <a:gd name="connsiteY139" fmla="*/ 145256 h 584093"/>
                    <a:gd name="connsiteX140" fmla="*/ 1178719 w 1478757"/>
                    <a:gd name="connsiteY140" fmla="*/ 145256 h 584093"/>
                    <a:gd name="connsiteX141" fmla="*/ 1190625 w 1478757"/>
                    <a:gd name="connsiteY141" fmla="*/ 145256 h 584093"/>
                    <a:gd name="connsiteX142" fmla="*/ 1195388 w 1478757"/>
                    <a:gd name="connsiteY142" fmla="*/ 145256 h 584093"/>
                    <a:gd name="connsiteX143" fmla="*/ 1200150 w 1478757"/>
                    <a:gd name="connsiteY143" fmla="*/ 133350 h 584093"/>
                    <a:gd name="connsiteX144" fmla="*/ 1202532 w 1478757"/>
                    <a:gd name="connsiteY144" fmla="*/ 126206 h 584093"/>
                    <a:gd name="connsiteX145" fmla="*/ 1202532 w 1478757"/>
                    <a:gd name="connsiteY145" fmla="*/ 119062 h 584093"/>
                    <a:gd name="connsiteX146" fmla="*/ 1209675 w 1478757"/>
                    <a:gd name="connsiteY146" fmla="*/ 111918 h 584093"/>
                    <a:gd name="connsiteX147" fmla="*/ 1214438 w 1478757"/>
                    <a:gd name="connsiteY147" fmla="*/ 102393 h 584093"/>
                    <a:gd name="connsiteX148" fmla="*/ 1228725 w 1478757"/>
                    <a:gd name="connsiteY148" fmla="*/ 102393 h 584093"/>
                    <a:gd name="connsiteX149" fmla="*/ 1245394 w 1478757"/>
                    <a:gd name="connsiteY149" fmla="*/ 100012 h 584093"/>
                    <a:gd name="connsiteX150" fmla="*/ 1257300 w 1478757"/>
                    <a:gd name="connsiteY150" fmla="*/ 102393 h 584093"/>
                    <a:gd name="connsiteX151" fmla="*/ 1259682 w 1478757"/>
                    <a:gd name="connsiteY151" fmla="*/ 97631 h 584093"/>
                    <a:gd name="connsiteX152" fmla="*/ 1262063 w 1478757"/>
                    <a:gd name="connsiteY152" fmla="*/ 90487 h 584093"/>
                    <a:gd name="connsiteX153" fmla="*/ 1266825 w 1478757"/>
                    <a:gd name="connsiteY153" fmla="*/ 90487 h 584093"/>
                    <a:gd name="connsiteX154" fmla="*/ 1269207 w 1478757"/>
                    <a:gd name="connsiteY154" fmla="*/ 90487 h 584093"/>
                    <a:gd name="connsiteX155" fmla="*/ 1273969 w 1478757"/>
                    <a:gd name="connsiteY155" fmla="*/ 90487 h 584093"/>
                    <a:gd name="connsiteX156" fmla="*/ 1278732 w 1478757"/>
                    <a:gd name="connsiteY156" fmla="*/ 90487 h 584093"/>
                    <a:gd name="connsiteX157" fmla="*/ 1283494 w 1478757"/>
                    <a:gd name="connsiteY157" fmla="*/ 90487 h 584093"/>
                    <a:gd name="connsiteX158" fmla="*/ 1288257 w 1478757"/>
                    <a:gd name="connsiteY158" fmla="*/ 90487 h 584093"/>
                    <a:gd name="connsiteX159" fmla="*/ 1293019 w 1478757"/>
                    <a:gd name="connsiteY159" fmla="*/ 90487 h 584093"/>
                    <a:gd name="connsiteX160" fmla="*/ 1295400 w 1478757"/>
                    <a:gd name="connsiteY160" fmla="*/ 90487 h 584093"/>
                    <a:gd name="connsiteX161" fmla="*/ 1300163 w 1478757"/>
                    <a:gd name="connsiteY161" fmla="*/ 90487 h 584093"/>
                    <a:gd name="connsiteX162" fmla="*/ 1307307 w 1478757"/>
                    <a:gd name="connsiteY162" fmla="*/ 80962 h 584093"/>
                    <a:gd name="connsiteX163" fmla="*/ 1309688 w 1478757"/>
                    <a:gd name="connsiteY163" fmla="*/ 78581 h 584093"/>
                    <a:gd name="connsiteX164" fmla="*/ 1314450 w 1478757"/>
                    <a:gd name="connsiteY164" fmla="*/ 78581 h 584093"/>
                    <a:gd name="connsiteX165" fmla="*/ 1326357 w 1478757"/>
                    <a:gd name="connsiteY165" fmla="*/ 78581 h 584093"/>
                    <a:gd name="connsiteX166" fmla="*/ 1328738 w 1478757"/>
                    <a:gd name="connsiteY166" fmla="*/ 73818 h 584093"/>
                    <a:gd name="connsiteX167" fmla="*/ 1338263 w 1478757"/>
                    <a:gd name="connsiteY167" fmla="*/ 71437 h 584093"/>
                    <a:gd name="connsiteX168" fmla="*/ 1343025 w 1478757"/>
                    <a:gd name="connsiteY168" fmla="*/ 69056 h 584093"/>
                    <a:gd name="connsiteX169" fmla="*/ 1345407 w 1478757"/>
                    <a:gd name="connsiteY169" fmla="*/ 69056 h 584093"/>
                    <a:gd name="connsiteX170" fmla="*/ 1352550 w 1478757"/>
                    <a:gd name="connsiteY170" fmla="*/ 61912 h 584093"/>
                    <a:gd name="connsiteX171" fmla="*/ 1357313 w 1478757"/>
                    <a:gd name="connsiteY171" fmla="*/ 59531 h 584093"/>
                    <a:gd name="connsiteX172" fmla="*/ 1364457 w 1478757"/>
                    <a:gd name="connsiteY172" fmla="*/ 57150 h 584093"/>
                    <a:gd name="connsiteX173" fmla="*/ 1373982 w 1478757"/>
                    <a:gd name="connsiteY173" fmla="*/ 57150 h 584093"/>
                    <a:gd name="connsiteX174" fmla="*/ 1385888 w 1478757"/>
                    <a:gd name="connsiteY174" fmla="*/ 54768 h 584093"/>
                    <a:gd name="connsiteX175" fmla="*/ 1388269 w 1478757"/>
                    <a:gd name="connsiteY175" fmla="*/ 47625 h 584093"/>
                    <a:gd name="connsiteX176" fmla="*/ 1395413 w 1478757"/>
                    <a:gd name="connsiteY176" fmla="*/ 45243 h 584093"/>
                    <a:gd name="connsiteX177" fmla="*/ 1407319 w 1478757"/>
                    <a:gd name="connsiteY177" fmla="*/ 45243 h 584093"/>
                    <a:gd name="connsiteX178" fmla="*/ 1407319 w 1478757"/>
                    <a:gd name="connsiteY178" fmla="*/ 40481 h 584093"/>
                    <a:gd name="connsiteX179" fmla="*/ 1407319 w 1478757"/>
                    <a:gd name="connsiteY179" fmla="*/ 30956 h 584093"/>
                    <a:gd name="connsiteX180" fmla="*/ 1407319 w 1478757"/>
                    <a:gd name="connsiteY180" fmla="*/ 23812 h 584093"/>
                    <a:gd name="connsiteX181" fmla="*/ 1412082 w 1478757"/>
                    <a:gd name="connsiteY181" fmla="*/ 21431 h 584093"/>
                    <a:gd name="connsiteX182" fmla="*/ 1416844 w 1478757"/>
                    <a:gd name="connsiteY182" fmla="*/ 21431 h 584093"/>
                    <a:gd name="connsiteX183" fmla="*/ 1423988 w 1478757"/>
                    <a:gd name="connsiteY183" fmla="*/ 21431 h 584093"/>
                    <a:gd name="connsiteX184" fmla="*/ 1428750 w 1478757"/>
                    <a:gd name="connsiteY184" fmla="*/ 21431 h 584093"/>
                    <a:gd name="connsiteX185" fmla="*/ 1435894 w 1478757"/>
                    <a:gd name="connsiteY185" fmla="*/ 21431 h 584093"/>
                    <a:gd name="connsiteX186" fmla="*/ 1443038 w 1478757"/>
                    <a:gd name="connsiteY186" fmla="*/ 19050 h 584093"/>
                    <a:gd name="connsiteX187" fmla="*/ 1445419 w 1478757"/>
                    <a:gd name="connsiteY187" fmla="*/ 11906 h 584093"/>
                    <a:gd name="connsiteX188" fmla="*/ 1454944 w 1478757"/>
                    <a:gd name="connsiteY188" fmla="*/ 9525 h 584093"/>
                    <a:gd name="connsiteX189" fmla="*/ 1462088 w 1478757"/>
                    <a:gd name="connsiteY189" fmla="*/ 9525 h 584093"/>
                    <a:gd name="connsiteX190" fmla="*/ 1466850 w 1478757"/>
                    <a:gd name="connsiteY190" fmla="*/ 9525 h 584093"/>
                    <a:gd name="connsiteX191" fmla="*/ 1476375 w 1478757"/>
                    <a:gd name="connsiteY191" fmla="*/ 4762 h 584093"/>
                    <a:gd name="connsiteX192" fmla="*/ 1478757 w 1478757"/>
                    <a:gd name="connsiteY192" fmla="*/ 0 h 584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</a:cxnLst>
                  <a:rect l="l" t="t" r="r" b="b"/>
                  <a:pathLst>
                    <a:path w="1478757" h="584093">
                      <a:moveTo>
                        <a:pt x="0" y="583406"/>
                      </a:moveTo>
                      <a:cubicBezTo>
                        <a:pt x="21630" y="584001"/>
                        <a:pt x="43260" y="584597"/>
                        <a:pt x="52388" y="583406"/>
                      </a:cubicBezTo>
                      <a:cubicBezTo>
                        <a:pt x="61516" y="582215"/>
                        <a:pt x="52388" y="577453"/>
                        <a:pt x="54769" y="576262"/>
                      </a:cubicBezTo>
                      <a:cubicBezTo>
                        <a:pt x="57150" y="575071"/>
                        <a:pt x="66675" y="576262"/>
                        <a:pt x="66675" y="576262"/>
                      </a:cubicBezTo>
                      <a:cubicBezTo>
                        <a:pt x="69850" y="576262"/>
                        <a:pt x="72628" y="577453"/>
                        <a:pt x="73819" y="576262"/>
                      </a:cubicBezTo>
                      <a:cubicBezTo>
                        <a:pt x="75010" y="575071"/>
                        <a:pt x="73422" y="572690"/>
                        <a:pt x="73819" y="569118"/>
                      </a:cubicBezTo>
                      <a:cubicBezTo>
                        <a:pt x="74216" y="565546"/>
                        <a:pt x="75406" y="558006"/>
                        <a:pt x="76200" y="554831"/>
                      </a:cubicBezTo>
                      <a:cubicBezTo>
                        <a:pt x="76994" y="551656"/>
                        <a:pt x="76995" y="550862"/>
                        <a:pt x="78582" y="550068"/>
                      </a:cubicBezTo>
                      <a:cubicBezTo>
                        <a:pt x="80169" y="549274"/>
                        <a:pt x="85725" y="550068"/>
                        <a:pt x="85725" y="550068"/>
                      </a:cubicBezTo>
                      <a:cubicBezTo>
                        <a:pt x="88900" y="550068"/>
                        <a:pt x="94060" y="549671"/>
                        <a:pt x="97632" y="550068"/>
                      </a:cubicBezTo>
                      <a:cubicBezTo>
                        <a:pt x="101204" y="550465"/>
                        <a:pt x="104776" y="552053"/>
                        <a:pt x="107157" y="552450"/>
                      </a:cubicBezTo>
                      <a:cubicBezTo>
                        <a:pt x="109538" y="552847"/>
                        <a:pt x="111919" y="552450"/>
                        <a:pt x="111919" y="552450"/>
                      </a:cubicBezTo>
                      <a:cubicBezTo>
                        <a:pt x="113903" y="552450"/>
                        <a:pt x="116682" y="553244"/>
                        <a:pt x="119063" y="552450"/>
                      </a:cubicBezTo>
                      <a:cubicBezTo>
                        <a:pt x="121444" y="551656"/>
                        <a:pt x="124620" y="550068"/>
                        <a:pt x="126207" y="547687"/>
                      </a:cubicBezTo>
                      <a:cubicBezTo>
                        <a:pt x="127794" y="545306"/>
                        <a:pt x="126604" y="540543"/>
                        <a:pt x="128588" y="538162"/>
                      </a:cubicBezTo>
                      <a:cubicBezTo>
                        <a:pt x="130572" y="535781"/>
                        <a:pt x="134938" y="534194"/>
                        <a:pt x="138113" y="533400"/>
                      </a:cubicBezTo>
                      <a:cubicBezTo>
                        <a:pt x="141288" y="532606"/>
                        <a:pt x="147638" y="533400"/>
                        <a:pt x="147638" y="533400"/>
                      </a:cubicBezTo>
                      <a:lnTo>
                        <a:pt x="166688" y="533400"/>
                      </a:lnTo>
                      <a:lnTo>
                        <a:pt x="173832" y="533400"/>
                      </a:lnTo>
                      <a:lnTo>
                        <a:pt x="178594" y="533400"/>
                      </a:lnTo>
                      <a:lnTo>
                        <a:pt x="183357" y="533400"/>
                      </a:lnTo>
                      <a:cubicBezTo>
                        <a:pt x="184548" y="533400"/>
                        <a:pt x="182960" y="534194"/>
                        <a:pt x="185738" y="533400"/>
                      </a:cubicBezTo>
                      <a:cubicBezTo>
                        <a:pt x="188516" y="532606"/>
                        <a:pt x="196850" y="529828"/>
                        <a:pt x="200025" y="528637"/>
                      </a:cubicBezTo>
                      <a:cubicBezTo>
                        <a:pt x="203200" y="527446"/>
                        <a:pt x="202804" y="527447"/>
                        <a:pt x="204788" y="526256"/>
                      </a:cubicBezTo>
                      <a:cubicBezTo>
                        <a:pt x="206772" y="525065"/>
                        <a:pt x="209551" y="522287"/>
                        <a:pt x="211932" y="521493"/>
                      </a:cubicBezTo>
                      <a:cubicBezTo>
                        <a:pt x="214313" y="520699"/>
                        <a:pt x="219075" y="521493"/>
                        <a:pt x="219075" y="521493"/>
                      </a:cubicBezTo>
                      <a:lnTo>
                        <a:pt x="228600" y="521493"/>
                      </a:lnTo>
                      <a:lnTo>
                        <a:pt x="242888" y="521493"/>
                      </a:lnTo>
                      <a:cubicBezTo>
                        <a:pt x="246857" y="521493"/>
                        <a:pt x="250826" y="523477"/>
                        <a:pt x="252413" y="521493"/>
                      </a:cubicBezTo>
                      <a:cubicBezTo>
                        <a:pt x="254001" y="519509"/>
                        <a:pt x="251222" y="512762"/>
                        <a:pt x="252413" y="509587"/>
                      </a:cubicBezTo>
                      <a:cubicBezTo>
                        <a:pt x="253604" y="506412"/>
                        <a:pt x="257176" y="504427"/>
                        <a:pt x="259557" y="502443"/>
                      </a:cubicBezTo>
                      <a:cubicBezTo>
                        <a:pt x="261938" y="500459"/>
                        <a:pt x="263922" y="499268"/>
                        <a:pt x="266700" y="497681"/>
                      </a:cubicBezTo>
                      <a:cubicBezTo>
                        <a:pt x="269478" y="496094"/>
                        <a:pt x="271859" y="494109"/>
                        <a:pt x="276225" y="492918"/>
                      </a:cubicBezTo>
                      <a:cubicBezTo>
                        <a:pt x="280591" y="491727"/>
                        <a:pt x="289719" y="492124"/>
                        <a:pt x="292894" y="490537"/>
                      </a:cubicBezTo>
                      <a:cubicBezTo>
                        <a:pt x="296069" y="488950"/>
                        <a:pt x="293291" y="485377"/>
                        <a:pt x="295275" y="483393"/>
                      </a:cubicBezTo>
                      <a:cubicBezTo>
                        <a:pt x="297259" y="481409"/>
                        <a:pt x="302419" y="480218"/>
                        <a:pt x="304800" y="478631"/>
                      </a:cubicBezTo>
                      <a:cubicBezTo>
                        <a:pt x="307181" y="477044"/>
                        <a:pt x="309563" y="473868"/>
                        <a:pt x="309563" y="473868"/>
                      </a:cubicBezTo>
                      <a:cubicBezTo>
                        <a:pt x="311150" y="472281"/>
                        <a:pt x="311944" y="470693"/>
                        <a:pt x="314325" y="469106"/>
                      </a:cubicBezTo>
                      <a:cubicBezTo>
                        <a:pt x="316706" y="467518"/>
                        <a:pt x="320675" y="466327"/>
                        <a:pt x="323850" y="464343"/>
                      </a:cubicBezTo>
                      <a:cubicBezTo>
                        <a:pt x="327025" y="462359"/>
                        <a:pt x="330994" y="459184"/>
                        <a:pt x="333375" y="457200"/>
                      </a:cubicBezTo>
                      <a:cubicBezTo>
                        <a:pt x="335756" y="455216"/>
                        <a:pt x="336551" y="454421"/>
                        <a:pt x="338138" y="452437"/>
                      </a:cubicBezTo>
                      <a:cubicBezTo>
                        <a:pt x="339725" y="450453"/>
                        <a:pt x="339725" y="447277"/>
                        <a:pt x="342900" y="445293"/>
                      </a:cubicBezTo>
                      <a:cubicBezTo>
                        <a:pt x="346075" y="443309"/>
                        <a:pt x="352822" y="442118"/>
                        <a:pt x="357188" y="440531"/>
                      </a:cubicBezTo>
                      <a:cubicBezTo>
                        <a:pt x="361554" y="438944"/>
                        <a:pt x="364728" y="436562"/>
                        <a:pt x="369094" y="435768"/>
                      </a:cubicBezTo>
                      <a:cubicBezTo>
                        <a:pt x="373460" y="434974"/>
                        <a:pt x="380604" y="436959"/>
                        <a:pt x="383382" y="435768"/>
                      </a:cubicBezTo>
                      <a:cubicBezTo>
                        <a:pt x="386160" y="434577"/>
                        <a:pt x="385763" y="428625"/>
                        <a:pt x="385763" y="428625"/>
                      </a:cubicBezTo>
                      <a:cubicBezTo>
                        <a:pt x="386557" y="426244"/>
                        <a:pt x="387747" y="423862"/>
                        <a:pt x="388144" y="421481"/>
                      </a:cubicBezTo>
                      <a:cubicBezTo>
                        <a:pt x="388541" y="419100"/>
                        <a:pt x="386953" y="416321"/>
                        <a:pt x="388144" y="414337"/>
                      </a:cubicBezTo>
                      <a:cubicBezTo>
                        <a:pt x="389335" y="412353"/>
                        <a:pt x="392907" y="410766"/>
                        <a:pt x="395288" y="409575"/>
                      </a:cubicBezTo>
                      <a:cubicBezTo>
                        <a:pt x="397669" y="408384"/>
                        <a:pt x="399654" y="407590"/>
                        <a:pt x="402432" y="407193"/>
                      </a:cubicBezTo>
                      <a:cubicBezTo>
                        <a:pt x="405210" y="406796"/>
                        <a:pt x="409576" y="408780"/>
                        <a:pt x="411957" y="407193"/>
                      </a:cubicBezTo>
                      <a:cubicBezTo>
                        <a:pt x="414338" y="405605"/>
                        <a:pt x="415132" y="399652"/>
                        <a:pt x="416719" y="397668"/>
                      </a:cubicBezTo>
                      <a:cubicBezTo>
                        <a:pt x="418307" y="395684"/>
                        <a:pt x="420291" y="395684"/>
                        <a:pt x="421482" y="395287"/>
                      </a:cubicBezTo>
                      <a:cubicBezTo>
                        <a:pt x="422673" y="394890"/>
                        <a:pt x="423863" y="395287"/>
                        <a:pt x="423863" y="395287"/>
                      </a:cubicBezTo>
                      <a:lnTo>
                        <a:pt x="431007" y="395287"/>
                      </a:lnTo>
                      <a:cubicBezTo>
                        <a:pt x="434182" y="395287"/>
                        <a:pt x="439341" y="395684"/>
                        <a:pt x="442913" y="395287"/>
                      </a:cubicBezTo>
                      <a:cubicBezTo>
                        <a:pt x="446485" y="394890"/>
                        <a:pt x="450057" y="393303"/>
                        <a:pt x="452438" y="392906"/>
                      </a:cubicBezTo>
                      <a:cubicBezTo>
                        <a:pt x="454819" y="392509"/>
                        <a:pt x="454819" y="393303"/>
                        <a:pt x="457200" y="392906"/>
                      </a:cubicBezTo>
                      <a:cubicBezTo>
                        <a:pt x="459581" y="392509"/>
                        <a:pt x="465138" y="392509"/>
                        <a:pt x="466725" y="390525"/>
                      </a:cubicBezTo>
                      <a:cubicBezTo>
                        <a:pt x="468313" y="388541"/>
                        <a:pt x="466725" y="381000"/>
                        <a:pt x="466725" y="381000"/>
                      </a:cubicBezTo>
                      <a:cubicBezTo>
                        <a:pt x="466725" y="378619"/>
                        <a:pt x="466328" y="378618"/>
                        <a:pt x="466725" y="376237"/>
                      </a:cubicBezTo>
                      <a:cubicBezTo>
                        <a:pt x="467122" y="373856"/>
                        <a:pt x="467916" y="368696"/>
                        <a:pt x="469107" y="366712"/>
                      </a:cubicBezTo>
                      <a:cubicBezTo>
                        <a:pt x="470298" y="364728"/>
                        <a:pt x="472679" y="364728"/>
                        <a:pt x="473869" y="364331"/>
                      </a:cubicBezTo>
                      <a:cubicBezTo>
                        <a:pt x="475060" y="363934"/>
                        <a:pt x="476250" y="364331"/>
                        <a:pt x="476250" y="364331"/>
                      </a:cubicBezTo>
                      <a:lnTo>
                        <a:pt x="481013" y="364331"/>
                      </a:lnTo>
                      <a:lnTo>
                        <a:pt x="490538" y="364331"/>
                      </a:lnTo>
                      <a:cubicBezTo>
                        <a:pt x="493713" y="364331"/>
                        <a:pt x="496888" y="364728"/>
                        <a:pt x="500063" y="364331"/>
                      </a:cubicBezTo>
                      <a:cubicBezTo>
                        <a:pt x="503238" y="363934"/>
                        <a:pt x="506413" y="362347"/>
                        <a:pt x="509588" y="361950"/>
                      </a:cubicBezTo>
                      <a:cubicBezTo>
                        <a:pt x="512763" y="361553"/>
                        <a:pt x="519113" y="361950"/>
                        <a:pt x="519113" y="361950"/>
                      </a:cubicBezTo>
                      <a:lnTo>
                        <a:pt x="531019" y="361950"/>
                      </a:lnTo>
                      <a:lnTo>
                        <a:pt x="538163" y="361950"/>
                      </a:lnTo>
                      <a:cubicBezTo>
                        <a:pt x="541338" y="361950"/>
                        <a:pt x="547291" y="362744"/>
                        <a:pt x="550069" y="361950"/>
                      </a:cubicBezTo>
                      <a:cubicBezTo>
                        <a:pt x="552847" y="361156"/>
                        <a:pt x="554832" y="357187"/>
                        <a:pt x="554832" y="357187"/>
                      </a:cubicBezTo>
                      <a:cubicBezTo>
                        <a:pt x="556023" y="355996"/>
                        <a:pt x="555229" y="355600"/>
                        <a:pt x="557213" y="354806"/>
                      </a:cubicBezTo>
                      <a:cubicBezTo>
                        <a:pt x="559197" y="354012"/>
                        <a:pt x="563166" y="352822"/>
                        <a:pt x="566738" y="352425"/>
                      </a:cubicBezTo>
                      <a:cubicBezTo>
                        <a:pt x="570310" y="352028"/>
                        <a:pt x="578644" y="352425"/>
                        <a:pt x="578644" y="352425"/>
                      </a:cubicBezTo>
                      <a:cubicBezTo>
                        <a:pt x="582216" y="352425"/>
                        <a:pt x="585391" y="352822"/>
                        <a:pt x="588169" y="352425"/>
                      </a:cubicBezTo>
                      <a:cubicBezTo>
                        <a:pt x="590947" y="352028"/>
                        <a:pt x="592932" y="351630"/>
                        <a:pt x="595313" y="350043"/>
                      </a:cubicBezTo>
                      <a:cubicBezTo>
                        <a:pt x="597694" y="348456"/>
                        <a:pt x="600076" y="344487"/>
                        <a:pt x="602457" y="342900"/>
                      </a:cubicBezTo>
                      <a:cubicBezTo>
                        <a:pt x="604838" y="341312"/>
                        <a:pt x="607219" y="340915"/>
                        <a:pt x="609600" y="340518"/>
                      </a:cubicBezTo>
                      <a:cubicBezTo>
                        <a:pt x="611981" y="340121"/>
                        <a:pt x="616744" y="340518"/>
                        <a:pt x="616744" y="340518"/>
                      </a:cubicBezTo>
                      <a:lnTo>
                        <a:pt x="626269" y="340518"/>
                      </a:lnTo>
                      <a:cubicBezTo>
                        <a:pt x="629047" y="340518"/>
                        <a:pt x="631429" y="341708"/>
                        <a:pt x="633413" y="340518"/>
                      </a:cubicBezTo>
                      <a:cubicBezTo>
                        <a:pt x="635397" y="339327"/>
                        <a:pt x="636191" y="334962"/>
                        <a:pt x="638175" y="333375"/>
                      </a:cubicBezTo>
                      <a:cubicBezTo>
                        <a:pt x="640159" y="331787"/>
                        <a:pt x="641350" y="331390"/>
                        <a:pt x="645319" y="330993"/>
                      </a:cubicBezTo>
                      <a:cubicBezTo>
                        <a:pt x="649288" y="330596"/>
                        <a:pt x="661988" y="330993"/>
                        <a:pt x="661988" y="330993"/>
                      </a:cubicBezTo>
                      <a:lnTo>
                        <a:pt x="671513" y="330993"/>
                      </a:lnTo>
                      <a:lnTo>
                        <a:pt x="671513" y="330993"/>
                      </a:lnTo>
                      <a:cubicBezTo>
                        <a:pt x="671910" y="330199"/>
                        <a:pt x="671910" y="327421"/>
                        <a:pt x="673894" y="326231"/>
                      </a:cubicBezTo>
                      <a:cubicBezTo>
                        <a:pt x="675878" y="325040"/>
                        <a:pt x="681832" y="325041"/>
                        <a:pt x="683419" y="323850"/>
                      </a:cubicBezTo>
                      <a:cubicBezTo>
                        <a:pt x="685006" y="322659"/>
                        <a:pt x="683419" y="319087"/>
                        <a:pt x="683419" y="319087"/>
                      </a:cubicBezTo>
                      <a:cubicBezTo>
                        <a:pt x="683419" y="316706"/>
                        <a:pt x="682625" y="312340"/>
                        <a:pt x="683419" y="309562"/>
                      </a:cubicBezTo>
                      <a:cubicBezTo>
                        <a:pt x="684213" y="306784"/>
                        <a:pt x="686595" y="304005"/>
                        <a:pt x="688182" y="302418"/>
                      </a:cubicBezTo>
                      <a:cubicBezTo>
                        <a:pt x="689769" y="300831"/>
                        <a:pt x="690166" y="300434"/>
                        <a:pt x="692944" y="300037"/>
                      </a:cubicBezTo>
                      <a:cubicBezTo>
                        <a:pt x="695722" y="299640"/>
                        <a:pt x="702469" y="302021"/>
                        <a:pt x="704850" y="300037"/>
                      </a:cubicBezTo>
                      <a:cubicBezTo>
                        <a:pt x="707231" y="298053"/>
                        <a:pt x="705645" y="291306"/>
                        <a:pt x="707232" y="288131"/>
                      </a:cubicBezTo>
                      <a:cubicBezTo>
                        <a:pt x="708819" y="284956"/>
                        <a:pt x="713185" y="282574"/>
                        <a:pt x="714375" y="280987"/>
                      </a:cubicBezTo>
                      <a:cubicBezTo>
                        <a:pt x="715565" y="279400"/>
                        <a:pt x="713581" y="280987"/>
                        <a:pt x="714375" y="278606"/>
                      </a:cubicBezTo>
                      <a:cubicBezTo>
                        <a:pt x="715169" y="276225"/>
                        <a:pt x="717154" y="270272"/>
                        <a:pt x="719138" y="266700"/>
                      </a:cubicBezTo>
                      <a:cubicBezTo>
                        <a:pt x="721122" y="263128"/>
                        <a:pt x="721123" y="258366"/>
                        <a:pt x="726282" y="257175"/>
                      </a:cubicBezTo>
                      <a:cubicBezTo>
                        <a:pt x="731441" y="255984"/>
                        <a:pt x="745729" y="259953"/>
                        <a:pt x="750094" y="259556"/>
                      </a:cubicBezTo>
                      <a:cubicBezTo>
                        <a:pt x="754459" y="259159"/>
                        <a:pt x="752475" y="254793"/>
                        <a:pt x="752475" y="254793"/>
                      </a:cubicBezTo>
                      <a:cubicBezTo>
                        <a:pt x="753666" y="252412"/>
                        <a:pt x="755254" y="247649"/>
                        <a:pt x="757238" y="245268"/>
                      </a:cubicBezTo>
                      <a:cubicBezTo>
                        <a:pt x="759222" y="242887"/>
                        <a:pt x="761207" y="241300"/>
                        <a:pt x="764382" y="240506"/>
                      </a:cubicBezTo>
                      <a:cubicBezTo>
                        <a:pt x="767557" y="239712"/>
                        <a:pt x="772319" y="240903"/>
                        <a:pt x="776288" y="240506"/>
                      </a:cubicBezTo>
                      <a:cubicBezTo>
                        <a:pt x="780257" y="240109"/>
                        <a:pt x="783035" y="238522"/>
                        <a:pt x="788194" y="238125"/>
                      </a:cubicBezTo>
                      <a:cubicBezTo>
                        <a:pt x="793353" y="237728"/>
                        <a:pt x="801688" y="238919"/>
                        <a:pt x="807244" y="238125"/>
                      </a:cubicBezTo>
                      <a:cubicBezTo>
                        <a:pt x="812800" y="237331"/>
                        <a:pt x="816770" y="234156"/>
                        <a:pt x="821532" y="233362"/>
                      </a:cubicBezTo>
                      <a:cubicBezTo>
                        <a:pt x="826294" y="232568"/>
                        <a:pt x="829866" y="233759"/>
                        <a:pt x="835819" y="233362"/>
                      </a:cubicBezTo>
                      <a:cubicBezTo>
                        <a:pt x="841772" y="232965"/>
                        <a:pt x="851694" y="232172"/>
                        <a:pt x="857250" y="230981"/>
                      </a:cubicBezTo>
                      <a:cubicBezTo>
                        <a:pt x="862806" y="229790"/>
                        <a:pt x="866379" y="227409"/>
                        <a:pt x="869157" y="226218"/>
                      </a:cubicBezTo>
                      <a:cubicBezTo>
                        <a:pt x="871935" y="225027"/>
                        <a:pt x="870744" y="224631"/>
                        <a:pt x="873919" y="223837"/>
                      </a:cubicBezTo>
                      <a:cubicBezTo>
                        <a:pt x="877094" y="223043"/>
                        <a:pt x="883048" y="221853"/>
                        <a:pt x="888207" y="221456"/>
                      </a:cubicBezTo>
                      <a:cubicBezTo>
                        <a:pt x="893366" y="221059"/>
                        <a:pt x="900906" y="222647"/>
                        <a:pt x="904875" y="221456"/>
                      </a:cubicBezTo>
                      <a:cubicBezTo>
                        <a:pt x="908844" y="220265"/>
                        <a:pt x="910035" y="217487"/>
                        <a:pt x="912019" y="214312"/>
                      </a:cubicBezTo>
                      <a:cubicBezTo>
                        <a:pt x="914003" y="211137"/>
                        <a:pt x="914401" y="205184"/>
                        <a:pt x="916782" y="202406"/>
                      </a:cubicBezTo>
                      <a:cubicBezTo>
                        <a:pt x="919163" y="199628"/>
                        <a:pt x="923529" y="198834"/>
                        <a:pt x="926307" y="197643"/>
                      </a:cubicBezTo>
                      <a:cubicBezTo>
                        <a:pt x="929085" y="196452"/>
                        <a:pt x="930275" y="196056"/>
                        <a:pt x="933450" y="195262"/>
                      </a:cubicBezTo>
                      <a:cubicBezTo>
                        <a:pt x="936625" y="194468"/>
                        <a:pt x="941785" y="193278"/>
                        <a:pt x="945357" y="192881"/>
                      </a:cubicBezTo>
                      <a:cubicBezTo>
                        <a:pt x="948929" y="192484"/>
                        <a:pt x="954882" y="192881"/>
                        <a:pt x="954882" y="192881"/>
                      </a:cubicBezTo>
                      <a:lnTo>
                        <a:pt x="976313" y="192881"/>
                      </a:lnTo>
                      <a:cubicBezTo>
                        <a:pt x="980678" y="192881"/>
                        <a:pt x="977503" y="193278"/>
                        <a:pt x="981075" y="192881"/>
                      </a:cubicBezTo>
                      <a:cubicBezTo>
                        <a:pt x="984647" y="192484"/>
                        <a:pt x="993378" y="190897"/>
                        <a:pt x="997744" y="190500"/>
                      </a:cubicBezTo>
                      <a:cubicBezTo>
                        <a:pt x="1002110" y="190103"/>
                        <a:pt x="1007269" y="190500"/>
                        <a:pt x="1007269" y="190500"/>
                      </a:cubicBezTo>
                      <a:lnTo>
                        <a:pt x="1019175" y="190500"/>
                      </a:lnTo>
                      <a:cubicBezTo>
                        <a:pt x="1023144" y="190500"/>
                        <a:pt x="1027113" y="191294"/>
                        <a:pt x="1031082" y="190500"/>
                      </a:cubicBezTo>
                      <a:cubicBezTo>
                        <a:pt x="1035051" y="189706"/>
                        <a:pt x="1039813" y="187324"/>
                        <a:pt x="1042988" y="185737"/>
                      </a:cubicBezTo>
                      <a:cubicBezTo>
                        <a:pt x="1046163" y="184150"/>
                        <a:pt x="1046560" y="182562"/>
                        <a:pt x="1050132" y="180975"/>
                      </a:cubicBezTo>
                      <a:cubicBezTo>
                        <a:pt x="1053704" y="179387"/>
                        <a:pt x="1058466" y="177006"/>
                        <a:pt x="1064419" y="176212"/>
                      </a:cubicBezTo>
                      <a:cubicBezTo>
                        <a:pt x="1070372" y="175418"/>
                        <a:pt x="1085850" y="176212"/>
                        <a:pt x="1085850" y="176212"/>
                      </a:cubicBezTo>
                      <a:lnTo>
                        <a:pt x="1100138" y="176212"/>
                      </a:lnTo>
                      <a:cubicBezTo>
                        <a:pt x="1104107" y="176212"/>
                        <a:pt x="1107282" y="177403"/>
                        <a:pt x="1109663" y="176212"/>
                      </a:cubicBezTo>
                      <a:cubicBezTo>
                        <a:pt x="1112044" y="175021"/>
                        <a:pt x="1112441" y="170655"/>
                        <a:pt x="1114425" y="169068"/>
                      </a:cubicBezTo>
                      <a:cubicBezTo>
                        <a:pt x="1116409" y="167480"/>
                        <a:pt x="1117997" y="167084"/>
                        <a:pt x="1121569" y="166687"/>
                      </a:cubicBezTo>
                      <a:cubicBezTo>
                        <a:pt x="1125141" y="166290"/>
                        <a:pt x="1132682" y="167878"/>
                        <a:pt x="1135857" y="166687"/>
                      </a:cubicBezTo>
                      <a:cubicBezTo>
                        <a:pt x="1139032" y="165496"/>
                        <a:pt x="1139032" y="161130"/>
                        <a:pt x="1140619" y="159543"/>
                      </a:cubicBezTo>
                      <a:cubicBezTo>
                        <a:pt x="1142206" y="157956"/>
                        <a:pt x="1141810" y="157956"/>
                        <a:pt x="1145382" y="157162"/>
                      </a:cubicBezTo>
                      <a:cubicBezTo>
                        <a:pt x="1148954" y="156368"/>
                        <a:pt x="1158478" y="156368"/>
                        <a:pt x="1162050" y="154781"/>
                      </a:cubicBezTo>
                      <a:cubicBezTo>
                        <a:pt x="1165622" y="153193"/>
                        <a:pt x="1165226" y="149224"/>
                        <a:pt x="1166813" y="147637"/>
                      </a:cubicBezTo>
                      <a:cubicBezTo>
                        <a:pt x="1168400" y="146050"/>
                        <a:pt x="1169591" y="145653"/>
                        <a:pt x="1171575" y="145256"/>
                      </a:cubicBezTo>
                      <a:cubicBezTo>
                        <a:pt x="1173559" y="144859"/>
                        <a:pt x="1178719" y="145256"/>
                        <a:pt x="1178719" y="145256"/>
                      </a:cubicBezTo>
                      <a:lnTo>
                        <a:pt x="1190625" y="145256"/>
                      </a:lnTo>
                      <a:cubicBezTo>
                        <a:pt x="1193403" y="145256"/>
                        <a:pt x="1193801" y="147240"/>
                        <a:pt x="1195388" y="145256"/>
                      </a:cubicBezTo>
                      <a:cubicBezTo>
                        <a:pt x="1196976" y="143272"/>
                        <a:pt x="1198959" y="136525"/>
                        <a:pt x="1200150" y="133350"/>
                      </a:cubicBezTo>
                      <a:cubicBezTo>
                        <a:pt x="1201341" y="130175"/>
                        <a:pt x="1202135" y="128587"/>
                        <a:pt x="1202532" y="126206"/>
                      </a:cubicBezTo>
                      <a:cubicBezTo>
                        <a:pt x="1202929" y="123825"/>
                        <a:pt x="1201342" y="121443"/>
                        <a:pt x="1202532" y="119062"/>
                      </a:cubicBezTo>
                      <a:cubicBezTo>
                        <a:pt x="1203722" y="116681"/>
                        <a:pt x="1207691" y="114696"/>
                        <a:pt x="1209675" y="111918"/>
                      </a:cubicBezTo>
                      <a:cubicBezTo>
                        <a:pt x="1211659" y="109140"/>
                        <a:pt x="1211263" y="103980"/>
                        <a:pt x="1214438" y="102393"/>
                      </a:cubicBezTo>
                      <a:cubicBezTo>
                        <a:pt x="1217613" y="100806"/>
                        <a:pt x="1223566" y="102790"/>
                        <a:pt x="1228725" y="102393"/>
                      </a:cubicBezTo>
                      <a:cubicBezTo>
                        <a:pt x="1233884" y="101996"/>
                        <a:pt x="1240632" y="100012"/>
                        <a:pt x="1245394" y="100012"/>
                      </a:cubicBezTo>
                      <a:cubicBezTo>
                        <a:pt x="1250156" y="100012"/>
                        <a:pt x="1254919" y="102790"/>
                        <a:pt x="1257300" y="102393"/>
                      </a:cubicBezTo>
                      <a:cubicBezTo>
                        <a:pt x="1259681" y="101996"/>
                        <a:pt x="1258888" y="99615"/>
                        <a:pt x="1259682" y="97631"/>
                      </a:cubicBezTo>
                      <a:cubicBezTo>
                        <a:pt x="1260476" y="95647"/>
                        <a:pt x="1260873" y="91678"/>
                        <a:pt x="1262063" y="90487"/>
                      </a:cubicBezTo>
                      <a:cubicBezTo>
                        <a:pt x="1263253" y="89296"/>
                        <a:pt x="1266825" y="90487"/>
                        <a:pt x="1266825" y="90487"/>
                      </a:cubicBezTo>
                      <a:lnTo>
                        <a:pt x="1269207" y="90487"/>
                      </a:lnTo>
                      <a:lnTo>
                        <a:pt x="1273969" y="90487"/>
                      </a:lnTo>
                      <a:lnTo>
                        <a:pt x="1278732" y="90487"/>
                      </a:lnTo>
                      <a:lnTo>
                        <a:pt x="1283494" y="90487"/>
                      </a:lnTo>
                      <a:lnTo>
                        <a:pt x="1288257" y="90487"/>
                      </a:lnTo>
                      <a:lnTo>
                        <a:pt x="1293019" y="90487"/>
                      </a:lnTo>
                      <a:lnTo>
                        <a:pt x="1295400" y="90487"/>
                      </a:lnTo>
                      <a:cubicBezTo>
                        <a:pt x="1296591" y="90487"/>
                        <a:pt x="1298179" y="92074"/>
                        <a:pt x="1300163" y="90487"/>
                      </a:cubicBezTo>
                      <a:cubicBezTo>
                        <a:pt x="1302147" y="88900"/>
                        <a:pt x="1305720" y="82946"/>
                        <a:pt x="1307307" y="80962"/>
                      </a:cubicBezTo>
                      <a:cubicBezTo>
                        <a:pt x="1308895" y="78978"/>
                        <a:pt x="1308498" y="78978"/>
                        <a:pt x="1309688" y="78581"/>
                      </a:cubicBezTo>
                      <a:cubicBezTo>
                        <a:pt x="1310879" y="78184"/>
                        <a:pt x="1314450" y="78581"/>
                        <a:pt x="1314450" y="78581"/>
                      </a:cubicBezTo>
                      <a:cubicBezTo>
                        <a:pt x="1317228" y="78581"/>
                        <a:pt x="1323976" y="79375"/>
                        <a:pt x="1326357" y="78581"/>
                      </a:cubicBezTo>
                      <a:cubicBezTo>
                        <a:pt x="1328738" y="77787"/>
                        <a:pt x="1326754" y="75009"/>
                        <a:pt x="1328738" y="73818"/>
                      </a:cubicBezTo>
                      <a:cubicBezTo>
                        <a:pt x="1330722" y="72627"/>
                        <a:pt x="1335882" y="72231"/>
                        <a:pt x="1338263" y="71437"/>
                      </a:cubicBezTo>
                      <a:cubicBezTo>
                        <a:pt x="1340644" y="70643"/>
                        <a:pt x="1341834" y="69453"/>
                        <a:pt x="1343025" y="69056"/>
                      </a:cubicBezTo>
                      <a:cubicBezTo>
                        <a:pt x="1344216" y="68659"/>
                        <a:pt x="1343820" y="70247"/>
                        <a:pt x="1345407" y="69056"/>
                      </a:cubicBezTo>
                      <a:cubicBezTo>
                        <a:pt x="1346994" y="67865"/>
                        <a:pt x="1350566" y="63499"/>
                        <a:pt x="1352550" y="61912"/>
                      </a:cubicBezTo>
                      <a:cubicBezTo>
                        <a:pt x="1354534" y="60324"/>
                        <a:pt x="1355328" y="60325"/>
                        <a:pt x="1357313" y="59531"/>
                      </a:cubicBezTo>
                      <a:cubicBezTo>
                        <a:pt x="1359298" y="58737"/>
                        <a:pt x="1361679" y="57547"/>
                        <a:pt x="1364457" y="57150"/>
                      </a:cubicBezTo>
                      <a:cubicBezTo>
                        <a:pt x="1367235" y="56753"/>
                        <a:pt x="1370410" y="57547"/>
                        <a:pt x="1373982" y="57150"/>
                      </a:cubicBezTo>
                      <a:cubicBezTo>
                        <a:pt x="1377554" y="56753"/>
                        <a:pt x="1383507" y="56355"/>
                        <a:pt x="1385888" y="54768"/>
                      </a:cubicBezTo>
                      <a:cubicBezTo>
                        <a:pt x="1388269" y="53180"/>
                        <a:pt x="1386682" y="49212"/>
                        <a:pt x="1388269" y="47625"/>
                      </a:cubicBezTo>
                      <a:cubicBezTo>
                        <a:pt x="1389856" y="46038"/>
                        <a:pt x="1392238" y="45640"/>
                        <a:pt x="1395413" y="45243"/>
                      </a:cubicBezTo>
                      <a:cubicBezTo>
                        <a:pt x="1398588" y="44846"/>
                        <a:pt x="1405335" y="46037"/>
                        <a:pt x="1407319" y="45243"/>
                      </a:cubicBezTo>
                      <a:cubicBezTo>
                        <a:pt x="1409303" y="44449"/>
                        <a:pt x="1407319" y="40481"/>
                        <a:pt x="1407319" y="40481"/>
                      </a:cubicBezTo>
                      <a:lnTo>
                        <a:pt x="1407319" y="30956"/>
                      </a:lnTo>
                      <a:cubicBezTo>
                        <a:pt x="1407319" y="28178"/>
                        <a:pt x="1406525" y="25399"/>
                        <a:pt x="1407319" y="23812"/>
                      </a:cubicBezTo>
                      <a:cubicBezTo>
                        <a:pt x="1408113" y="22225"/>
                        <a:pt x="1410495" y="21828"/>
                        <a:pt x="1412082" y="21431"/>
                      </a:cubicBezTo>
                      <a:cubicBezTo>
                        <a:pt x="1413669" y="21034"/>
                        <a:pt x="1416844" y="21431"/>
                        <a:pt x="1416844" y="21431"/>
                      </a:cubicBezTo>
                      <a:lnTo>
                        <a:pt x="1423988" y="21431"/>
                      </a:lnTo>
                      <a:lnTo>
                        <a:pt x="1428750" y="21431"/>
                      </a:lnTo>
                      <a:cubicBezTo>
                        <a:pt x="1430734" y="21431"/>
                        <a:pt x="1433513" y="21828"/>
                        <a:pt x="1435894" y="21431"/>
                      </a:cubicBezTo>
                      <a:cubicBezTo>
                        <a:pt x="1438275" y="21034"/>
                        <a:pt x="1441451" y="20637"/>
                        <a:pt x="1443038" y="19050"/>
                      </a:cubicBezTo>
                      <a:cubicBezTo>
                        <a:pt x="1444625" y="17463"/>
                        <a:pt x="1443435" y="13493"/>
                        <a:pt x="1445419" y="11906"/>
                      </a:cubicBezTo>
                      <a:cubicBezTo>
                        <a:pt x="1447403" y="10318"/>
                        <a:pt x="1452166" y="9922"/>
                        <a:pt x="1454944" y="9525"/>
                      </a:cubicBezTo>
                      <a:cubicBezTo>
                        <a:pt x="1457722" y="9128"/>
                        <a:pt x="1462088" y="9525"/>
                        <a:pt x="1462088" y="9525"/>
                      </a:cubicBezTo>
                      <a:cubicBezTo>
                        <a:pt x="1464072" y="9525"/>
                        <a:pt x="1464469" y="10319"/>
                        <a:pt x="1466850" y="9525"/>
                      </a:cubicBezTo>
                      <a:cubicBezTo>
                        <a:pt x="1469231" y="8731"/>
                        <a:pt x="1474391" y="6349"/>
                        <a:pt x="1476375" y="4762"/>
                      </a:cubicBezTo>
                      <a:cubicBezTo>
                        <a:pt x="1478359" y="3175"/>
                        <a:pt x="1477963" y="1191"/>
                        <a:pt x="1478757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3088453" y="3756618"/>
                  <a:ext cx="411111" cy="105675"/>
                </a:xfrm>
                <a:custGeom>
                  <a:avLst/>
                  <a:gdLst>
                    <a:gd name="connsiteX0" fmla="*/ 0 w 410809"/>
                    <a:gd name="connsiteY0" fmla="*/ 107157 h 107157"/>
                    <a:gd name="connsiteX1" fmla="*/ 64294 w 410809"/>
                    <a:gd name="connsiteY1" fmla="*/ 95250 h 107157"/>
                    <a:gd name="connsiteX2" fmla="*/ 71437 w 410809"/>
                    <a:gd name="connsiteY2" fmla="*/ 83344 h 107157"/>
                    <a:gd name="connsiteX3" fmla="*/ 73819 w 410809"/>
                    <a:gd name="connsiteY3" fmla="*/ 78582 h 107157"/>
                    <a:gd name="connsiteX4" fmla="*/ 80962 w 410809"/>
                    <a:gd name="connsiteY4" fmla="*/ 78582 h 107157"/>
                    <a:gd name="connsiteX5" fmla="*/ 88106 w 410809"/>
                    <a:gd name="connsiteY5" fmla="*/ 78582 h 107157"/>
                    <a:gd name="connsiteX6" fmla="*/ 102394 w 410809"/>
                    <a:gd name="connsiteY6" fmla="*/ 78582 h 107157"/>
                    <a:gd name="connsiteX7" fmla="*/ 109537 w 410809"/>
                    <a:gd name="connsiteY7" fmla="*/ 78582 h 107157"/>
                    <a:gd name="connsiteX8" fmla="*/ 114300 w 410809"/>
                    <a:gd name="connsiteY8" fmla="*/ 76200 h 107157"/>
                    <a:gd name="connsiteX9" fmla="*/ 130969 w 410809"/>
                    <a:gd name="connsiteY9" fmla="*/ 76200 h 107157"/>
                    <a:gd name="connsiteX10" fmla="*/ 133350 w 410809"/>
                    <a:gd name="connsiteY10" fmla="*/ 71438 h 107157"/>
                    <a:gd name="connsiteX11" fmla="*/ 135731 w 410809"/>
                    <a:gd name="connsiteY11" fmla="*/ 69057 h 107157"/>
                    <a:gd name="connsiteX12" fmla="*/ 138112 w 410809"/>
                    <a:gd name="connsiteY12" fmla="*/ 66675 h 107157"/>
                    <a:gd name="connsiteX13" fmla="*/ 142875 w 410809"/>
                    <a:gd name="connsiteY13" fmla="*/ 64294 h 107157"/>
                    <a:gd name="connsiteX14" fmla="*/ 152400 w 410809"/>
                    <a:gd name="connsiteY14" fmla="*/ 64294 h 107157"/>
                    <a:gd name="connsiteX15" fmla="*/ 157162 w 410809"/>
                    <a:gd name="connsiteY15" fmla="*/ 64294 h 107157"/>
                    <a:gd name="connsiteX16" fmla="*/ 166687 w 410809"/>
                    <a:gd name="connsiteY16" fmla="*/ 61913 h 107157"/>
                    <a:gd name="connsiteX17" fmla="*/ 166687 w 410809"/>
                    <a:gd name="connsiteY17" fmla="*/ 57150 h 107157"/>
                    <a:gd name="connsiteX18" fmla="*/ 169069 w 410809"/>
                    <a:gd name="connsiteY18" fmla="*/ 54769 h 107157"/>
                    <a:gd name="connsiteX19" fmla="*/ 178594 w 410809"/>
                    <a:gd name="connsiteY19" fmla="*/ 54769 h 107157"/>
                    <a:gd name="connsiteX20" fmla="*/ 190500 w 410809"/>
                    <a:gd name="connsiteY20" fmla="*/ 54769 h 107157"/>
                    <a:gd name="connsiteX21" fmla="*/ 195262 w 410809"/>
                    <a:gd name="connsiteY21" fmla="*/ 54769 h 107157"/>
                    <a:gd name="connsiteX22" fmla="*/ 202406 w 410809"/>
                    <a:gd name="connsiteY22" fmla="*/ 54769 h 107157"/>
                    <a:gd name="connsiteX23" fmla="*/ 204787 w 410809"/>
                    <a:gd name="connsiteY23" fmla="*/ 50007 h 107157"/>
                    <a:gd name="connsiteX24" fmla="*/ 207169 w 410809"/>
                    <a:gd name="connsiteY24" fmla="*/ 45244 h 107157"/>
                    <a:gd name="connsiteX25" fmla="*/ 216694 w 410809"/>
                    <a:gd name="connsiteY25" fmla="*/ 45244 h 107157"/>
                    <a:gd name="connsiteX26" fmla="*/ 223837 w 410809"/>
                    <a:gd name="connsiteY26" fmla="*/ 45244 h 107157"/>
                    <a:gd name="connsiteX27" fmla="*/ 233362 w 410809"/>
                    <a:gd name="connsiteY27" fmla="*/ 45244 h 107157"/>
                    <a:gd name="connsiteX28" fmla="*/ 233362 w 410809"/>
                    <a:gd name="connsiteY28" fmla="*/ 33338 h 107157"/>
                    <a:gd name="connsiteX29" fmla="*/ 240506 w 410809"/>
                    <a:gd name="connsiteY29" fmla="*/ 30957 h 107157"/>
                    <a:gd name="connsiteX30" fmla="*/ 261937 w 410809"/>
                    <a:gd name="connsiteY30" fmla="*/ 28575 h 107157"/>
                    <a:gd name="connsiteX31" fmla="*/ 271462 w 410809"/>
                    <a:gd name="connsiteY31" fmla="*/ 28575 h 107157"/>
                    <a:gd name="connsiteX32" fmla="*/ 288131 w 410809"/>
                    <a:gd name="connsiteY32" fmla="*/ 30957 h 107157"/>
                    <a:gd name="connsiteX33" fmla="*/ 297656 w 410809"/>
                    <a:gd name="connsiteY33" fmla="*/ 30957 h 107157"/>
                    <a:gd name="connsiteX34" fmla="*/ 311944 w 410809"/>
                    <a:gd name="connsiteY34" fmla="*/ 30957 h 107157"/>
                    <a:gd name="connsiteX35" fmla="*/ 314325 w 410809"/>
                    <a:gd name="connsiteY35" fmla="*/ 30957 h 107157"/>
                    <a:gd name="connsiteX36" fmla="*/ 321469 w 410809"/>
                    <a:gd name="connsiteY36" fmla="*/ 30957 h 107157"/>
                    <a:gd name="connsiteX37" fmla="*/ 326231 w 410809"/>
                    <a:gd name="connsiteY37" fmla="*/ 26194 h 107157"/>
                    <a:gd name="connsiteX38" fmla="*/ 328612 w 410809"/>
                    <a:gd name="connsiteY38" fmla="*/ 21432 h 107157"/>
                    <a:gd name="connsiteX39" fmla="*/ 338137 w 410809"/>
                    <a:gd name="connsiteY39" fmla="*/ 19050 h 107157"/>
                    <a:gd name="connsiteX40" fmla="*/ 345281 w 410809"/>
                    <a:gd name="connsiteY40" fmla="*/ 19050 h 107157"/>
                    <a:gd name="connsiteX41" fmla="*/ 350044 w 410809"/>
                    <a:gd name="connsiteY41" fmla="*/ 19050 h 107157"/>
                    <a:gd name="connsiteX42" fmla="*/ 350044 w 410809"/>
                    <a:gd name="connsiteY42" fmla="*/ 11907 h 107157"/>
                    <a:gd name="connsiteX43" fmla="*/ 352425 w 410809"/>
                    <a:gd name="connsiteY43" fmla="*/ 4763 h 107157"/>
                    <a:gd name="connsiteX44" fmla="*/ 369094 w 410809"/>
                    <a:gd name="connsiteY44" fmla="*/ 4763 h 107157"/>
                    <a:gd name="connsiteX45" fmla="*/ 378619 w 410809"/>
                    <a:gd name="connsiteY45" fmla="*/ 4763 h 107157"/>
                    <a:gd name="connsiteX46" fmla="*/ 392906 w 410809"/>
                    <a:gd name="connsiteY46" fmla="*/ 4763 h 107157"/>
                    <a:gd name="connsiteX47" fmla="*/ 409575 w 410809"/>
                    <a:gd name="connsiteY47" fmla="*/ 4763 h 107157"/>
                    <a:gd name="connsiteX48" fmla="*/ 409575 w 410809"/>
                    <a:gd name="connsiteY48" fmla="*/ 0 h 107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410809" h="107157">
                      <a:moveTo>
                        <a:pt x="0" y="107157"/>
                      </a:moveTo>
                      <a:cubicBezTo>
                        <a:pt x="26194" y="103188"/>
                        <a:pt x="52388" y="99219"/>
                        <a:pt x="64294" y="95250"/>
                      </a:cubicBezTo>
                      <a:cubicBezTo>
                        <a:pt x="76200" y="91281"/>
                        <a:pt x="69850" y="86122"/>
                        <a:pt x="71437" y="83344"/>
                      </a:cubicBezTo>
                      <a:cubicBezTo>
                        <a:pt x="73024" y="80566"/>
                        <a:pt x="72232" y="79376"/>
                        <a:pt x="73819" y="78582"/>
                      </a:cubicBezTo>
                      <a:cubicBezTo>
                        <a:pt x="75407" y="77788"/>
                        <a:pt x="80962" y="78582"/>
                        <a:pt x="80962" y="78582"/>
                      </a:cubicBezTo>
                      <a:lnTo>
                        <a:pt x="88106" y="78582"/>
                      </a:lnTo>
                      <a:lnTo>
                        <a:pt x="102394" y="78582"/>
                      </a:lnTo>
                      <a:cubicBezTo>
                        <a:pt x="105966" y="78582"/>
                        <a:pt x="107553" y="78979"/>
                        <a:pt x="109537" y="78582"/>
                      </a:cubicBezTo>
                      <a:cubicBezTo>
                        <a:pt x="111521" y="78185"/>
                        <a:pt x="110728" y="76597"/>
                        <a:pt x="114300" y="76200"/>
                      </a:cubicBezTo>
                      <a:cubicBezTo>
                        <a:pt x="117872" y="75803"/>
                        <a:pt x="127794" y="76994"/>
                        <a:pt x="130969" y="76200"/>
                      </a:cubicBezTo>
                      <a:cubicBezTo>
                        <a:pt x="134144" y="75406"/>
                        <a:pt x="132556" y="72628"/>
                        <a:pt x="133350" y="71438"/>
                      </a:cubicBezTo>
                      <a:cubicBezTo>
                        <a:pt x="134144" y="70248"/>
                        <a:pt x="135731" y="69057"/>
                        <a:pt x="135731" y="69057"/>
                      </a:cubicBezTo>
                      <a:cubicBezTo>
                        <a:pt x="136525" y="68263"/>
                        <a:pt x="136921" y="67469"/>
                        <a:pt x="138112" y="66675"/>
                      </a:cubicBezTo>
                      <a:cubicBezTo>
                        <a:pt x="139303" y="65881"/>
                        <a:pt x="140494" y="64691"/>
                        <a:pt x="142875" y="64294"/>
                      </a:cubicBezTo>
                      <a:cubicBezTo>
                        <a:pt x="145256" y="63897"/>
                        <a:pt x="152400" y="64294"/>
                        <a:pt x="152400" y="64294"/>
                      </a:cubicBezTo>
                      <a:cubicBezTo>
                        <a:pt x="154781" y="64294"/>
                        <a:pt x="154781" y="64691"/>
                        <a:pt x="157162" y="64294"/>
                      </a:cubicBezTo>
                      <a:cubicBezTo>
                        <a:pt x="159543" y="63897"/>
                        <a:pt x="165100" y="63104"/>
                        <a:pt x="166687" y="61913"/>
                      </a:cubicBezTo>
                      <a:cubicBezTo>
                        <a:pt x="168274" y="60722"/>
                        <a:pt x="166290" y="58341"/>
                        <a:pt x="166687" y="57150"/>
                      </a:cubicBezTo>
                      <a:cubicBezTo>
                        <a:pt x="167084" y="55959"/>
                        <a:pt x="167085" y="55166"/>
                        <a:pt x="169069" y="54769"/>
                      </a:cubicBezTo>
                      <a:cubicBezTo>
                        <a:pt x="171053" y="54372"/>
                        <a:pt x="178594" y="54769"/>
                        <a:pt x="178594" y="54769"/>
                      </a:cubicBezTo>
                      <a:lnTo>
                        <a:pt x="190500" y="54769"/>
                      </a:lnTo>
                      <a:lnTo>
                        <a:pt x="195262" y="54769"/>
                      </a:lnTo>
                      <a:cubicBezTo>
                        <a:pt x="197246" y="54769"/>
                        <a:pt x="200819" y="55563"/>
                        <a:pt x="202406" y="54769"/>
                      </a:cubicBezTo>
                      <a:cubicBezTo>
                        <a:pt x="203994" y="53975"/>
                        <a:pt x="204787" y="50007"/>
                        <a:pt x="204787" y="50007"/>
                      </a:cubicBezTo>
                      <a:cubicBezTo>
                        <a:pt x="205581" y="48420"/>
                        <a:pt x="205185" y="46038"/>
                        <a:pt x="207169" y="45244"/>
                      </a:cubicBezTo>
                      <a:cubicBezTo>
                        <a:pt x="209154" y="44450"/>
                        <a:pt x="216694" y="45244"/>
                        <a:pt x="216694" y="45244"/>
                      </a:cubicBezTo>
                      <a:lnTo>
                        <a:pt x="223837" y="45244"/>
                      </a:lnTo>
                      <a:cubicBezTo>
                        <a:pt x="226615" y="45244"/>
                        <a:pt x="231775" y="47228"/>
                        <a:pt x="233362" y="45244"/>
                      </a:cubicBezTo>
                      <a:cubicBezTo>
                        <a:pt x="234950" y="43260"/>
                        <a:pt x="232171" y="35719"/>
                        <a:pt x="233362" y="33338"/>
                      </a:cubicBezTo>
                      <a:cubicBezTo>
                        <a:pt x="234553" y="30957"/>
                        <a:pt x="235744" y="31751"/>
                        <a:pt x="240506" y="30957"/>
                      </a:cubicBezTo>
                      <a:cubicBezTo>
                        <a:pt x="245268" y="30163"/>
                        <a:pt x="256778" y="28972"/>
                        <a:pt x="261937" y="28575"/>
                      </a:cubicBezTo>
                      <a:cubicBezTo>
                        <a:pt x="267096" y="28178"/>
                        <a:pt x="267096" y="28178"/>
                        <a:pt x="271462" y="28575"/>
                      </a:cubicBezTo>
                      <a:cubicBezTo>
                        <a:pt x="275828" y="28972"/>
                        <a:pt x="283765" y="30560"/>
                        <a:pt x="288131" y="30957"/>
                      </a:cubicBezTo>
                      <a:cubicBezTo>
                        <a:pt x="292497" y="31354"/>
                        <a:pt x="297656" y="30957"/>
                        <a:pt x="297656" y="30957"/>
                      </a:cubicBezTo>
                      <a:lnTo>
                        <a:pt x="311944" y="30957"/>
                      </a:lnTo>
                      <a:lnTo>
                        <a:pt x="314325" y="30957"/>
                      </a:lnTo>
                      <a:cubicBezTo>
                        <a:pt x="315912" y="30957"/>
                        <a:pt x="319485" y="31751"/>
                        <a:pt x="321469" y="30957"/>
                      </a:cubicBezTo>
                      <a:cubicBezTo>
                        <a:pt x="323453" y="30163"/>
                        <a:pt x="325041" y="27781"/>
                        <a:pt x="326231" y="26194"/>
                      </a:cubicBezTo>
                      <a:cubicBezTo>
                        <a:pt x="327421" y="24607"/>
                        <a:pt x="326628" y="22623"/>
                        <a:pt x="328612" y="21432"/>
                      </a:cubicBezTo>
                      <a:cubicBezTo>
                        <a:pt x="330596" y="20241"/>
                        <a:pt x="335359" y="19447"/>
                        <a:pt x="338137" y="19050"/>
                      </a:cubicBezTo>
                      <a:cubicBezTo>
                        <a:pt x="340915" y="18653"/>
                        <a:pt x="345281" y="19050"/>
                        <a:pt x="345281" y="19050"/>
                      </a:cubicBezTo>
                      <a:cubicBezTo>
                        <a:pt x="347265" y="19050"/>
                        <a:pt x="349250" y="20240"/>
                        <a:pt x="350044" y="19050"/>
                      </a:cubicBezTo>
                      <a:cubicBezTo>
                        <a:pt x="350838" y="17860"/>
                        <a:pt x="349647" y="14288"/>
                        <a:pt x="350044" y="11907"/>
                      </a:cubicBezTo>
                      <a:cubicBezTo>
                        <a:pt x="350441" y="9526"/>
                        <a:pt x="349250" y="5954"/>
                        <a:pt x="352425" y="4763"/>
                      </a:cubicBezTo>
                      <a:cubicBezTo>
                        <a:pt x="355600" y="3572"/>
                        <a:pt x="369094" y="4763"/>
                        <a:pt x="369094" y="4763"/>
                      </a:cubicBezTo>
                      <a:lnTo>
                        <a:pt x="378619" y="4763"/>
                      </a:lnTo>
                      <a:lnTo>
                        <a:pt x="392906" y="4763"/>
                      </a:lnTo>
                      <a:cubicBezTo>
                        <a:pt x="398065" y="4763"/>
                        <a:pt x="406797" y="5557"/>
                        <a:pt x="409575" y="4763"/>
                      </a:cubicBezTo>
                      <a:cubicBezTo>
                        <a:pt x="412353" y="3969"/>
                        <a:pt x="409575" y="0"/>
                        <a:pt x="409575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3464822" y="3650945"/>
                  <a:ext cx="387946" cy="110370"/>
                </a:xfrm>
                <a:custGeom>
                  <a:avLst/>
                  <a:gdLst>
                    <a:gd name="connsiteX0" fmla="*/ 0 w 385763"/>
                    <a:gd name="connsiteY0" fmla="*/ 109538 h 109538"/>
                    <a:gd name="connsiteX1" fmla="*/ 50007 w 385763"/>
                    <a:gd name="connsiteY1" fmla="*/ 107157 h 109538"/>
                    <a:gd name="connsiteX2" fmla="*/ 50007 w 385763"/>
                    <a:gd name="connsiteY2" fmla="*/ 95250 h 109538"/>
                    <a:gd name="connsiteX3" fmla="*/ 59532 w 385763"/>
                    <a:gd name="connsiteY3" fmla="*/ 90488 h 109538"/>
                    <a:gd name="connsiteX4" fmla="*/ 73819 w 385763"/>
                    <a:gd name="connsiteY4" fmla="*/ 90488 h 109538"/>
                    <a:gd name="connsiteX5" fmla="*/ 88107 w 385763"/>
                    <a:gd name="connsiteY5" fmla="*/ 90488 h 109538"/>
                    <a:gd name="connsiteX6" fmla="*/ 100013 w 385763"/>
                    <a:gd name="connsiteY6" fmla="*/ 85725 h 109538"/>
                    <a:gd name="connsiteX7" fmla="*/ 100013 w 385763"/>
                    <a:gd name="connsiteY7" fmla="*/ 76200 h 109538"/>
                    <a:gd name="connsiteX8" fmla="*/ 107157 w 385763"/>
                    <a:gd name="connsiteY8" fmla="*/ 73819 h 109538"/>
                    <a:gd name="connsiteX9" fmla="*/ 121444 w 385763"/>
                    <a:gd name="connsiteY9" fmla="*/ 73819 h 109538"/>
                    <a:gd name="connsiteX10" fmla="*/ 128588 w 385763"/>
                    <a:gd name="connsiteY10" fmla="*/ 73819 h 109538"/>
                    <a:gd name="connsiteX11" fmla="*/ 138113 w 385763"/>
                    <a:gd name="connsiteY11" fmla="*/ 73819 h 109538"/>
                    <a:gd name="connsiteX12" fmla="*/ 147638 w 385763"/>
                    <a:gd name="connsiteY12" fmla="*/ 73819 h 109538"/>
                    <a:gd name="connsiteX13" fmla="*/ 161925 w 385763"/>
                    <a:gd name="connsiteY13" fmla="*/ 73819 h 109538"/>
                    <a:gd name="connsiteX14" fmla="*/ 176213 w 385763"/>
                    <a:gd name="connsiteY14" fmla="*/ 73819 h 109538"/>
                    <a:gd name="connsiteX15" fmla="*/ 190500 w 385763"/>
                    <a:gd name="connsiteY15" fmla="*/ 73819 h 109538"/>
                    <a:gd name="connsiteX16" fmla="*/ 197644 w 385763"/>
                    <a:gd name="connsiteY16" fmla="*/ 76200 h 109538"/>
                    <a:gd name="connsiteX17" fmla="*/ 214313 w 385763"/>
                    <a:gd name="connsiteY17" fmla="*/ 76200 h 109538"/>
                    <a:gd name="connsiteX18" fmla="*/ 233363 w 385763"/>
                    <a:gd name="connsiteY18" fmla="*/ 76200 h 109538"/>
                    <a:gd name="connsiteX19" fmla="*/ 240507 w 385763"/>
                    <a:gd name="connsiteY19" fmla="*/ 76200 h 109538"/>
                    <a:gd name="connsiteX20" fmla="*/ 250032 w 385763"/>
                    <a:gd name="connsiteY20" fmla="*/ 76200 h 109538"/>
                    <a:gd name="connsiteX21" fmla="*/ 252413 w 385763"/>
                    <a:gd name="connsiteY21" fmla="*/ 69057 h 109538"/>
                    <a:gd name="connsiteX22" fmla="*/ 259557 w 385763"/>
                    <a:gd name="connsiteY22" fmla="*/ 61913 h 109538"/>
                    <a:gd name="connsiteX23" fmla="*/ 261938 w 385763"/>
                    <a:gd name="connsiteY23" fmla="*/ 59532 h 109538"/>
                    <a:gd name="connsiteX24" fmla="*/ 261938 w 385763"/>
                    <a:gd name="connsiteY24" fmla="*/ 54769 h 109538"/>
                    <a:gd name="connsiteX25" fmla="*/ 271463 w 385763"/>
                    <a:gd name="connsiteY25" fmla="*/ 50007 h 109538"/>
                    <a:gd name="connsiteX26" fmla="*/ 273844 w 385763"/>
                    <a:gd name="connsiteY26" fmla="*/ 40482 h 109538"/>
                    <a:gd name="connsiteX27" fmla="*/ 273844 w 385763"/>
                    <a:gd name="connsiteY27" fmla="*/ 33338 h 109538"/>
                    <a:gd name="connsiteX28" fmla="*/ 273844 w 385763"/>
                    <a:gd name="connsiteY28" fmla="*/ 26194 h 109538"/>
                    <a:gd name="connsiteX29" fmla="*/ 280988 w 385763"/>
                    <a:gd name="connsiteY29" fmla="*/ 26194 h 109538"/>
                    <a:gd name="connsiteX30" fmla="*/ 295275 w 385763"/>
                    <a:gd name="connsiteY30" fmla="*/ 26194 h 109538"/>
                    <a:gd name="connsiteX31" fmla="*/ 307182 w 385763"/>
                    <a:gd name="connsiteY31" fmla="*/ 26194 h 109538"/>
                    <a:gd name="connsiteX32" fmla="*/ 321469 w 385763"/>
                    <a:gd name="connsiteY32" fmla="*/ 26194 h 109538"/>
                    <a:gd name="connsiteX33" fmla="*/ 330994 w 385763"/>
                    <a:gd name="connsiteY33" fmla="*/ 26194 h 109538"/>
                    <a:gd name="connsiteX34" fmla="*/ 340519 w 385763"/>
                    <a:gd name="connsiteY34" fmla="*/ 26194 h 109538"/>
                    <a:gd name="connsiteX35" fmla="*/ 347663 w 385763"/>
                    <a:gd name="connsiteY35" fmla="*/ 26194 h 109538"/>
                    <a:gd name="connsiteX36" fmla="*/ 354807 w 385763"/>
                    <a:gd name="connsiteY36" fmla="*/ 26194 h 109538"/>
                    <a:gd name="connsiteX37" fmla="*/ 359569 w 385763"/>
                    <a:gd name="connsiteY37" fmla="*/ 21432 h 109538"/>
                    <a:gd name="connsiteX38" fmla="*/ 359569 w 385763"/>
                    <a:gd name="connsiteY38" fmla="*/ 14288 h 109538"/>
                    <a:gd name="connsiteX39" fmla="*/ 378619 w 385763"/>
                    <a:gd name="connsiteY39" fmla="*/ 14288 h 109538"/>
                    <a:gd name="connsiteX40" fmla="*/ 385763 w 385763"/>
                    <a:gd name="connsiteY40" fmla="*/ 14288 h 109538"/>
                    <a:gd name="connsiteX41" fmla="*/ 385763 w 385763"/>
                    <a:gd name="connsiteY41" fmla="*/ 7144 h 109538"/>
                    <a:gd name="connsiteX42" fmla="*/ 385763 w 385763"/>
                    <a:gd name="connsiteY42" fmla="*/ 2382 h 109538"/>
                    <a:gd name="connsiteX43" fmla="*/ 385763 w 385763"/>
                    <a:gd name="connsiteY43" fmla="*/ 0 h 109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85763" h="109538">
                      <a:moveTo>
                        <a:pt x="0" y="109538"/>
                      </a:moveTo>
                      <a:cubicBezTo>
                        <a:pt x="20836" y="109538"/>
                        <a:pt x="41673" y="109538"/>
                        <a:pt x="50007" y="107157"/>
                      </a:cubicBezTo>
                      <a:cubicBezTo>
                        <a:pt x="58341" y="104776"/>
                        <a:pt x="48420" y="98028"/>
                        <a:pt x="50007" y="95250"/>
                      </a:cubicBezTo>
                      <a:cubicBezTo>
                        <a:pt x="51594" y="92472"/>
                        <a:pt x="55563" y="91282"/>
                        <a:pt x="59532" y="90488"/>
                      </a:cubicBezTo>
                      <a:cubicBezTo>
                        <a:pt x="63501" y="89694"/>
                        <a:pt x="73819" y="90488"/>
                        <a:pt x="73819" y="90488"/>
                      </a:cubicBezTo>
                      <a:cubicBezTo>
                        <a:pt x="78581" y="90488"/>
                        <a:pt x="83741" y="91282"/>
                        <a:pt x="88107" y="90488"/>
                      </a:cubicBezTo>
                      <a:cubicBezTo>
                        <a:pt x="92473" y="89694"/>
                        <a:pt x="98029" y="88106"/>
                        <a:pt x="100013" y="85725"/>
                      </a:cubicBezTo>
                      <a:cubicBezTo>
                        <a:pt x="101997" y="83344"/>
                        <a:pt x="98822" y="78184"/>
                        <a:pt x="100013" y="76200"/>
                      </a:cubicBezTo>
                      <a:cubicBezTo>
                        <a:pt x="101204" y="74216"/>
                        <a:pt x="103585" y="74216"/>
                        <a:pt x="107157" y="73819"/>
                      </a:cubicBezTo>
                      <a:cubicBezTo>
                        <a:pt x="110729" y="73422"/>
                        <a:pt x="121444" y="73819"/>
                        <a:pt x="121444" y="73819"/>
                      </a:cubicBezTo>
                      <a:lnTo>
                        <a:pt x="128588" y="73819"/>
                      </a:lnTo>
                      <a:lnTo>
                        <a:pt x="138113" y="73819"/>
                      </a:lnTo>
                      <a:lnTo>
                        <a:pt x="147638" y="73819"/>
                      </a:lnTo>
                      <a:lnTo>
                        <a:pt x="161925" y="73819"/>
                      </a:lnTo>
                      <a:lnTo>
                        <a:pt x="176213" y="73819"/>
                      </a:lnTo>
                      <a:cubicBezTo>
                        <a:pt x="180975" y="73819"/>
                        <a:pt x="186928" y="73422"/>
                        <a:pt x="190500" y="73819"/>
                      </a:cubicBezTo>
                      <a:cubicBezTo>
                        <a:pt x="194072" y="74216"/>
                        <a:pt x="193675" y="75803"/>
                        <a:pt x="197644" y="76200"/>
                      </a:cubicBezTo>
                      <a:cubicBezTo>
                        <a:pt x="201613" y="76597"/>
                        <a:pt x="214313" y="76200"/>
                        <a:pt x="214313" y="76200"/>
                      </a:cubicBezTo>
                      <a:lnTo>
                        <a:pt x="233363" y="76200"/>
                      </a:lnTo>
                      <a:lnTo>
                        <a:pt x="240507" y="76200"/>
                      </a:lnTo>
                      <a:cubicBezTo>
                        <a:pt x="243285" y="76200"/>
                        <a:pt x="248048" y="77390"/>
                        <a:pt x="250032" y="76200"/>
                      </a:cubicBezTo>
                      <a:cubicBezTo>
                        <a:pt x="252016" y="75009"/>
                        <a:pt x="250826" y="71438"/>
                        <a:pt x="252413" y="69057"/>
                      </a:cubicBezTo>
                      <a:cubicBezTo>
                        <a:pt x="254001" y="66676"/>
                        <a:pt x="259557" y="61913"/>
                        <a:pt x="259557" y="61913"/>
                      </a:cubicBezTo>
                      <a:cubicBezTo>
                        <a:pt x="261144" y="60326"/>
                        <a:pt x="261541" y="60723"/>
                        <a:pt x="261938" y="59532"/>
                      </a:cubicBezTo>
                      <a:cubicBezTo>
                        <a:pt x="262335" y="58341"/>
                        <a:pt x="260351" y="56356"/>
                        <a:pt x="261938" y="54769"/>
                      </a:cubicBezTo>
                      <a:cubicBezTo>
                        <a:pt x="263525" y="53182"/>
                        <a:pt x="269479" y="52388"/>
                        <a:pt x="271463" y="50007"/>
                      </a:cubicBezTo>
                      <a:cubicBezTo>
                        <a:pt x="273447" y="47626"/>
                        <a:pt x="273447" y="43260"/>
                        <a:pt x="273844" y="40482"/>
                      </a:cubicBezTo>
                      <a:cubicBezTo>
                        <a:pt x="274241" y="37704"/>
                        <a:pt x="273844" y="33338"/>
                        <a:pt x="273844" y="33338"/>
                      </a:cubicBezTo>
                      <a:cubicBezTo>
                        <a:pt x="273844" y="30957"/>
                        <a:pt x="272653" y="27385"/>
                        <a:pt x="273844" y="26194"/>
                      </a:cubicBezTo>
                      <a:cubicBezTo>
                        <a:pt x="275035" y="25003"/>
                        <a:pt x="280988" y="26194"/>
                        <a:pt x="280988" y="26194"/>
                      </a:cubicBezTo>
                      <a:lnTo>
                        <a:pt x="295275" y="26194"/>
                      </a:lnTo>
                      <a:lnTo>
                        <a:pt x="307182" y="26194"/>
                      </a:lnTo>
                      <a:lnTo>
                        <a:pt x="321469" y="26194"/>
                      </a:lnTo>
                      <a:lnTo>
                        <a:pt x="330994" y="26194"/>
                      </a:lnTo>
                      <a:lnTo>
                        <a:pt x="340519" y="26194"/>
                      </a:lnTo>
                      <a:lnTo>
                        <a:pt x="347663" y="26194"/>
                      </a:lnTo>
                      <a:cubicBezTo>
                        <a:pt x="350044" y="26194"/>
                        <a:pt x="352823" y="26988"/>
                        <a:pt x="354807" y="26194"/>
                      </a:cubicBezTo>
                      <a:cubicBezTo>
                        <a:pt x="356791" y="25400"/>
                        <a:pt x="358775" y="23416"/>
                        <a:pt x="359569" y="21432"/>
                      </a:cubicBezTo>
                      <a:cubicBezTo>
                        <a:pt x="360363" y="19448"/>
                        <a:pt x="356394" y="15479"/>
                        <a:pt x="359569" y="14288"/>
                      </a:cubicBezTo>
                      <a:cubicBezTo>
                        <a:pt x="362744" y="13097"/>
                        <a:pt x="378619" y="14288"/>
                        <a:pt x="378619" y="14288"/>
                      </a:cubicBezTo>
                      <a:cubicBezTo>
                        <a:pt x="382985" y="14288"/>
                        <a:pt x="384572" y="15479"/>
                        <a:pt x="385763" y="14288"/>
                      </a:cubicBezTo>
                      <a:lnTo>
                        <a:pt x="385763" y="7144"/>
                      </a:lnTo>
                      <a:lnTo>
                        <a:pt x="385763" y="2382"/>
                      </a:lnTo>
                      <a:lnTo>
                        <a:pt x="385763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5" name="Freeform 194"/>
                <p:cNvSpPr/>
                <p:nvPr/>
              </p:nvSpPr>
              <p:spPr bwMode="auto">
                <a:xfrm>
                  <a:off x="3771705" y="3444293"/>
                  <a:ext cx="1071202" cy="232482"/>
                </a:xfrm>
                <a:custGeom>
                  <a:avLst/>
                  <a:gdLst>
                    <a:gd name="connsiteX0" fmla="*/ 0 w 1066800"/>
                    <a:gd name="connsiteY0" fmla="*/ 230981 h 233747"/>
                    <a:gd name="connsiteX1" fmla="*/ 50006 w 1066800"/>
                    <a:gd name="connsiteY1" fmla="*/ 233362 h 233747"/>
                    <a:gd name="connsiteX2" fmla="*/ 52387 w 1066800"/>
                    <a:gd name="connsiteY2" fmla="*/ 223837 h 233747"/>
                    <a:gd name="connsiteX3" fmla="*/ 54768 w 1066800"/>
                    <a:gd name="connsiteY3" fmla="*/ 219075 h 233747"/>
                    <a:gd name="connsiteX4" fmla="*/ 73818 w 1066800"/>
                    <a:gd name="connsiteY4" fmla="*/ 216693 h 233747"/>
                    <a:gd name="connsiteX5" fmla="*/ 85725 w 1066800"/>
                    <a:gd name="connsiteY5" fmla="*/ 209550 h 233747"/>
                    <a:gd name="connsiteX6" fmla="*/ 85725 w 1066800"/>
                    <a:gd name="connsiteY6" fmla="*/ 200025 h 233747"/>
                    <a:gd name="connsiteX7" fmla="*/ 85725 w 1066800"/>
                    <a:gd name="connsiteY7" fmla="*/ 192881 h 233747"/>
                    <a:gd name="connsiteX8" fmla="*/ 90487 w 1066800"/>
                    <a:gd name="connsiteY8" fmla="*/ 190500 h 233747"/>
                    <a:gd name="connsiteX9" fmla="*/ 104775 w 1066800"/>
                    <a:gd name="connsiteY9" fmla="*/ 190500 h 233747"/>
                    <a:gd name="connsiteX10" fmla="*/ 119062 w 1066800"/>
                    <a:gd name="connsiteY10" fmla="*/ 192881 h 233747"/>
                    <a:gd name="connsiteX11" fmla="*/ 128587 w 1066800"/>
                    <a:gd name="connsiteY11" fmla="*/ 192881 h 233747"/>
                    <a:gd name="connsiteX12" fmla="*/ 138112 w 1066800"/>
                    <a:gd name="connsiteY12" fmla="*/ 192881 h 233747"/>
                    <a:gd name="connsiteX13" fmla="*/ 142875 w 1066800"/>
                    <a:gd name="connsiteY13" fmla="*/ 185737 h 233747"/>
                    <a:gd name="connsiteX14" fmla="*/ 147637 w 1066800"/>
                    <a:gd name="connsiteY14" fmla="*/ 180975 h 233747"/>
                    <a:gd name="connsiteX15" fmla="*/ 157162 w 1066800"/>
                    <a:gd name="connsiteY15" fmla="*/ 176212 h 233747"/>
                    <a:gd name="connsiteX16" fmla="*/ 176212 w 1066800"/>
                    <a:gd name="connsiteY16" fmla="*/ 178593 h 233747"/>
                    <a:gd name="connsiteX17" fmla="*/ 180975 w 1066800"/>
                    <a:gd name="connsiteY17" fmla="*/ 178593 h 233747"/>
                    <a:gd name="connsiteX18" fmla="*/ 190500 w 1066800"/>
                    <a:gd name="connsiteY18" fmla="*/ 180975 h 233747"/>
                    <a:gd name="connsiteX19" fmla="*/ 197643 w 1066800"/>
                    <a:gd name="connsiteY19" fmla="*/ 180975 h 233747"/>
                    <a:gd name="connsiteX20" fmla="*/ 202406 w 1066800"/>
                    <a:gd name="connsiteY20" fmla="*/ 176212 h 233747"/>
                    <a:gd name="connsiteX21" fmla="*/ 207168 w 1066800"/>
                    <a:gd name="connsiteY21" fmla="*/ 171450 h 233747"/>
                    <a:gd name="connsiteX22" fmla="*/ 226218 w 1066800"/>
                    <a:gd name="connsiteY22" fmla="*/ 166687 h 233747"/>
                    <a:gd name="connsiteX23" fmla="*/ 235743 w 1066800"/>
                    <a:gd name="connsiteY23" fmla="*/ 164306 h 233747"/>
                    <a:gd name="connsiteX24" fmla="*/ 235743 w 1066800"/>
                    <a:gd name="connsiteY24" fmla="*/ 147637 h 233747"/>
                    <a:gd name="connsiteX25" fmla="*/ 235743 w 1066800"/>
                    <a:gd name="connsiteY25" fmla="*/ 138112 h 233747"/>
                    <a:gd name="connsiteX26" fmla="*/ 250031 w 1066800"/>
                    <a:gd name="connsiteY26" fmla="*/ 133350 h 233747"/>
                    <a:gd name="connsiteX27" fmla="*/ 257175 w 1066800"/>
                    <a:gd name="connsiteY27" fmla="*/ 128587 h 233747"/>
                    <a:gd name="connsiteX28" fmla="*/ 271462 w 1066800"/>
                    <a:gd name="connsiteY28" fmla="*/ 126206 h 233747"/>
                    <a:gd name="connsiteX29" fmla="*/ 276225 w 1066800"/>
                    <a:gd name="connsiteY29" fmla="*/ 116681 h 233747"/>
                    <a:gd name="connsiteX30" fmla="*/ 288131 w 1066800"/>
                    <a:gd name="connsiteY30" fmla="*/ 116681 h 233747"/>
                    <a:gd name="connsiteX31" fmla="*/ 304800 w 1066800"/>
                    <a:gd name="connsiteY31" fmla="*/ 116681 h 233747"/>
                    <a:gd name="connsiteX32" fmla="*/ 314325 w 1066800"/>
                    <a:gd name="connsiteY32" fmla="*/ 116681 h 233747"/>
                    <a:gd name="connsiteX33" fmla="*/ 323850 w 1066800"/>
                    <a:gd name="connsiteY33" fmla="*/ 116681 h 233747"/>
                    <a:gd name="connsiteX34" fmla="*/ 330993 w 1066800"/>
                    <a:gd name="connsiteY34" fmla="*/ 116681 h 233747"/>
                    <a:gd name="connsiteX35" fmla="*/ 340518 w 1066800"/>
                    <a:gd name="connsiteY35" fmla="*/ 116681 h 233747"/>
                    <a:gd name="connsiteX36" fmla="*/ 350043 w 1066800"/>
                    <a:gd name="connsiteY36" fmla="*/ 119062 h 233747"/>
                    <a:gd name="connsiteX37" fmla="*/ 361950 w 1066800"/>
                    <a:gd name="connsiteY37" fmla="*/ 119062 h 233747"/>
                    <a:gd name="connsiteX38" fmla="*/ 371475 w 1066800"/>
                    <a:gd name="connsiteY38" fmla="*/ 119062 h 233747"/>
                    <a:gd name="connsiteX39" fmla="*/ 378618 w 1066800"/>
                    <a:gd name="connsiteY39" fmla="*/ 119062 h 233747"/>
                    <a:gd name="connsiteX40" fmla="*/ 385762 w 1066800"/>
                    <a:gd name="connsiteY40" fmla="*/ 119062 h 233747"/>
                    <a:gd name="connsiteX41" fmla="*/ 395287 w 1066800"/>
                    <a:gd name="connsiteY41" fmla="*/ 119062 h 233747"/>
                    <a:gd name="connsiteX42" fmla="*/ 400050 w 1066800"/>
                    <a:gd name="connsiteY42" fmla="*/ 116681 h 233747"/>
                    <a:gd name="connsiteX43" fmla="*/ 402431 w 1066800"/>
                    <a:gd name="connsiteY43" fmla="*/ 109537 h 233747"/>
                    <a:gd name="connsiteX44" fmla="*/ 402431 w 1066800"/>
                    <a:gd name="connsiteY44" fmla="*/ 104775 h 233747"/>
                    <a:gd name="connsiteX45" fmla="*/ 407193 w 1066800"/>
                    <a:gd name="connsiteY45" fmla="*/ 95250 h 233747"/>
                    <a:gd name="connsiteX46" fmla="*/ 409575 w 1066800"/>
                    <a:gd name="connsiteY46" fmla="*/ 92868 h 233747"/>
                    <a:gd name="connsiteX47" fmla="*/ 416718 w 1066800"/>
                    <a:gd name="connsiteY47" fmla="*/ 92868 h 233747"/>
                    <a:gd name="connsiteX48" fmla="*/ 435768 w 1066800"/>
                    <a:gd name="connsiteY48" fmla="*/ 92868 h 233747"/>
                    <a:gd name="connsiteX49" fmla="*/ 447675 w 1066800"/>
                    <a:gd name="connsiteY49" fmla="*/ 92868 h 233747"/>
                    <a:gd name="connsiteX50" fmla="*/ 450056 w 1066800"/>
                    <a:gd name="connsiteY50" fmla="*/ 92868 h 233747"/>
                    <a:gd name="connsiteX51" fmla="*/ 464343 w 1066800"/>
                    <a:gd name="connsiteY51" fmla="*/ 92868 h 233747"/>
                    <a:gd name="connsiteX52" fmla="*/ 476250 w 1066800"/>
                    <a:gd name="connsiteY52" fmla="*/ 92868 h 233747"/>
                    <a:gd name="connsiteX53" fmla="*/ 485775 w 1066800"/>
                    <a:gd name="connsiteY53" fmla="*/ 92868 h 233747"/>
                    <a:gd name="connsiteX54" fmla="*/ 500062 w 1066800"/>
                    <a:gd name="connsiteY54" fmla="*/ 92868 h 233747"/>
                    <a:gd name="connsiteX55" fmla="*/ 507206 w 1066800"/>
                    <a:gd name="connsiteY55" fmla="*/ 80962 h 233747"/>
                    <a:gd name="connsiteX56" fmla="*/ 511968 w 1066800"/>
                    <a:gd name="connsiteY56" fmla="*/ 76200 h 233747"/>
                    <a:gd name="connsiteX57" fmla="*/ 523875 w 1066800"/>
                    <a:gd name="connsiteY57" fmla="*/ 71437 h 233747"/>
                    <a:gd name="connsiteX58" fmla="*/ 533400 w 1066800"/>
                    <a:gd name="connsiteY58" fmla="*/ 71437 h 233747"/>
                    <a:gd name="connsiteX59" fmla="*/ 542925 w 1066800"/>
                    <a:gd name="connsiteY59" fmla="*/ 71437 h 233747"/>
                    <a:gd name="connsiteX60" fmla="*/ 557212 w 1066800"/>
                    <a:gd name="connsiteY60" fmla="*/ 71437 h 233747"/>
                    <a:gd name="connsiteX61" fmla="*/ 571500 w 1066800"/>
                    <a:gd name="connsiteY61" fmla="*/ 71437 h 233747"/>
                    <a:gd name="connsiteX62" fmla="*/ 585787 w 1066800"/>
                    <a:gd name="connsiteY62" fmla="*/ 71437 h 233747"/>
                    <a:gd name="connsiteX63" fmla="*/ 604837 w 1066800"/>
                    <a:gd name="connsiteY63" fmla="*/ 73818 h 233747"/>
                    <a:gd name="connsiteX64" fmla="*/ 611981 w 1066800"/>
                    <a:gd name="connsiteY64" fmla="*/ 73818 h 233747"/>
                    <a:gd name="connsiteX65" fmla="*/ 621506 w 1066800"/>
                    <a:gd name="connsiteY65" fmla="*/ 73818 h 233747"/>
                    <a:gd name="connsiteX66" fmla="*/ 647700 w 1066800"/>
                    <a:gd name="connsiteY66" fmla="*/ 71437 h 233747"/>
                    <a:gd name="connsiteX67" fmla="*/ 664368 w 1066800"/>
                    <a:gd name="connsiteY67" fmla="*/ 73818 h 233747"/>
                    <a:gd name="connsiteX68" fmla="*/ 676275 w 1066800"/>
                    <a:gd name="connsiteY68" fmla="*/ 73818 h 233747"/>
                    <a:gd name="connsiteX69" fmla="*/ 690562 w 1066800"/>
                    <a:gd name="connsiteY69" fmla="*/ 76200 h 233747"/>
                    <a:gd name="connsiteX70" fmla="*/ 700087 w 1066800"/>
                    <a:gd name="connsiteY70" fmla="*/ 76200 h 233747"/>
                    <a:gd name="connsiteX71" fmla="*/ 711993 w 1066800"/>
                    <a:gd name="connsiteY71" fmla="*/ 76200 h 233747"/>
                    <a:gd name="connsiteX72" fmla="*/ 723900 w 1066800"/>
                    <a:gd name="connsiteY72" fmla="*/ 66675 h 233747"/>
                    <a:gd name="connsiteX73" fmla="*/ 726281 w 1066800"/>
                    <a:gd name="connsiteY73" fmla="*/ 61912 h 233747"/>
                    <a:gd name="connsiteX74" fmla="*/ 740568 w 1066800"/>
                    <a:gd name="connsiteY74" fmla="*/ 57150 h 233747"/>
                    <a:gd name="connsiteX75" fmla="*/ 762000 w 1066800"/>
                    <a:gd name="connsiteY75" fmla="*/ 59531 h 233747"/>
                    <a:gd name="connsiteX76" fmla="*/ 773906 w 1066800"/>
                    <a:gd name="connsiteY76" fmla="*/ 59531 h 233747"/>
                    <a:gd name="connsiteX77" fmla="*/ 785812 w 1066800"/>
                    <a:gd name="connsiteY77" fmla="*/ 59531 h 233747"/>
                    <a:gd name="connsiteX78" fmla="*/ 800100 w 1066800"/>
                    <a:gd name="connsiteY78" fmla="*/ 59531 h 233747"/>
                    <a:gd name="connsiteX79" fmla="*/ 807243 w 1066800"/>
                    <a:gd name="connsiteY79" fmla="*/ 59531 h 233747"/>
                    <a:gd name="connsiteX80" fmla="*/ 812006 w 1066800"/>
                    <a:gd name="connsiteY80" fmla="*/ 57150 h 233747"/>
                    <a:gd name="connsiteX81" fmla="*/ 812006 w 1066800"/>
                    <a:gd name="connsiteY81" fmla="*/ 50006 h 233747"/>
                    <a:gd name="connsiteX82" fmla="*/ 812006 w 1066800"/>
                    <a:gd name="connsiteY82" fmla="*/ 40481 h 233747"/>
                    <a:gd name="connsiteX83" fmla="*/ 816768 w 1066800"/>
                    <a:gd name="connsiteY83" fmla="*/ 33337 h 233747"/>
                    <a:gd name="connsiteX84" fmla="*/ 821531 w 1066800"/>
                    <a:gd name="connsiteY84" fmla="*/ 30956 h 233747"/>
                    <a:gd name="connsiteX85" fmla="*/ 840581 w 1066800"/>
                    <a:gd name="connsiteY85" fmla="*/ 30956 h 233747"/>
                    <a:gd name="connsiteX86" fmla="*/ 845343 w 1066800"/>
                    <a:gd name="connsiteY86" fmla="*/ 30956 h 233747"/>
                    <a:gd name="connsiteX87" fmla="*/ 857250 w 1066800"/>
                    <a:gd name="connsiteY87" fmla="*/ 30956 h 233747"/>
                    <a:gd name="connsiteX88" fmla="*/ 869156 w 1066800"/>
                    <a:gd name="connsiteY88" fmla="*/ 30956 h 233747"/>
                    <a:gd name="connsiteX89" fmla="*/ 881062 w 1066800"/>
                    <a:gd name="connsiteY89" fmla="*/ 30956 h 233747"/>
                    <a:gd name="connsiteX90" fmla="*/ 897731 w 1066800"/>
                    <a:gd name="connsiteY90" fmla="*/ 30956 h 233747"/>
                    <a:gd name="connsiteX91" fmla="*/ 912018 w 1066800"/>
                    <a:gd name="connsiteY91" fmla="*/ 30956 h 233747"/>
                    <a:gd name="connsiteX92" fmla="*/ 923925 w 1066800"/>
                    <a:gd name="connsiteY92" fmla="*/ 30956 h 233747"/>
                    <a:gd name="connsiteX93" fmla="*/ 933450 w 1066800"/>
                    <a:gd name="connsiteY93" fmla="*/ 30956 h 233747"/>
                    <a:gd name="connsiteX94" fmla="*/ 950118 w 1066800"/>
                    <a:gd name="connsiteY94" fmla="*/ 30956 h 233747"/>
                    <a:gd name="connsiteX95" fmla="*/ 952500 w 1066800"/>
                    <a:gd name="connsiteY95" fmla="*/ 16668 h 233747"/>
                    <a:gd name="connsiteX96" fmla="*/ 957262 w 1066800"/>
                    <a:gd name="connsiteY96" fmla="*/ 14287 h 233747"/>
                    <a:gd name="connsiteX97" fmla="*/ 971550 w 1066800"/>
                    <a:gd name="connsiteY97" fmla="*/ 14287 h 233747"/>
                    <a:gd name="connsiteX98" fmla="*/ 978693 w 1066800"/>
                    <a:gd name="connsiteY98" fmla="*/ 14287 h 233747"/>
                    <a:gd name="connsiteX99" fmla="*/ 1000125 w 1066800"/>
                    <a:gd name="connsiteY99" fmla="*/ 14287 h 233747"/>
                    <a:gd name="connsiteX100" fmla="*/ 1004887 w 1066800"/>
                    <a:gd name="connsiteY100" fmla="*/ 14287 h 233747"/>
                    <a:gd name="connsiteX101" fmla="*/ 1016793 w 1066800"/>
                    <a:gd name="connsiteY101" fmla="*/ 14287 h 233747"/>
                    <a:gd name="connsiteX102" fmla="*/ 1019175 w 1066800"/>
                    <a:gd name="connsiteY102" fmla="*/ 14287 h 233747"/>
                    <a:gd name="connsiteX103" fmla="*/ 1023937 w 1066800"/>
                    <a:gd name="connsiteY103" fmla="*/ 9525 h 233747"/>
                    <a:gd name="connsiteX104" fmla="*/ 1026318 w 1066800"/>
                    <a:gd name="connsiteY104" fmla="*/ 2381 h 233747"/>
                    <a:gd name="connsiteX105" fmla="*/ 1033462 w 1066800"/>
                    <a:gd name="connsiteY105" fmla="*/ 0 h 233747"/>
                    <a:gd name="connsiteX106" fmla="*/ 1042987 w 1066800"/>
                    <a:gd name="connsiteY106" fmla="*/ 0 h 233747"/>
                    <a:gd name="connsiteX107" fmla="*/ 1052512 w 1066800"/>
                    <a:gd name="connsiteY107" fmla="*/ 2381 h 233747"/>
                    <a:gd name="connsiteX108" fmla="*/ 1059656 w 1066800"/>
                    <a:gd name="connsiteY108" fmla="*/ 2381 h 233747"/>
                    <a:gd name="connsiteX109" fmla="*/ 1066800 w 1066800"/>
                    <a:gd name="connsiteY109" fmla="*/ 2381 h 2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</a:cxnLst>
                  <a:rect l="l" t="t" r="r" b="b"/>
                  <a:pathLst>
                    <a:path w="1066800" h="233747">
                      <a:moveTo>
                        <a:pt x="0" y="230981"/>
                      </a:moveTo>
                      <a:cubicBezTo>
                        <a:pt x="20637" y="232767"/>
                        <a:pt x="41275" y="234553"/>
                        <a:pt x="50006" y="233362"/>
                      </a:cubicBezTo>
                      <a:cubicBezTo>
                        <a:pt x="58737" y="232171"/>
                        <a:pt x="51593" y="226218"/>
                        <a:pt x="52387" y="223837"/>
                      </a:cubicBezTo>
                      <a:cubicBezTo>
                        <a:pt x="53181" y="221456"/>
                        <a:pt x="51196" y="220266"/>
                        <a:pt x="54768" y="219075"/>
                      </a:cubicBezTo>
                      <a:cubicBezTo>
                        <a:pt x="58340" y="217884"/>
                        <a:pt x="68659" y="218280"/>
                        <a:pt x="73818" y="216693"/>
                      </a:cubicBezTo>
                      <a:cubicBezTo>
                        <a:pt x="78977" y="215106"/>
                        <a:pt x="83741" y="212328"/>
                        <a:pt x="85725" y="209550"/>
                      </a:cubicBezTo>
                      <a:cubicBezTo>
                        <a:pt x="87709" y="206772"/>
                        <a:pt x="85725" y="200025"/>
                        <a:pt x="85725" y="200025"/>
                      </a:cubicBezTo>
                      <a:cubicBezTo>
                        <a:pt x="85725" y="197247"/>
                        <a:pt x="84931" y="194468"/>
                        <a:pt x="85725" y="192881"/>
                      </a:cubicBezTo>
                      <a:cubicBezTo>
                        <a:pt x="86519" y="191293"/>
                        <a:pt x="87312" y="190897"/>
                        <a:pt x="90487" y="190500"/>
                      </a:cubicBezTo>
                      <a:cubicBezTo>
                        <a:pt x="93662" y="190103"/>
                        <a:pt x="100013" y="190103"/>
                        <a:pt x="104775" y="190500"/>
                      </a:cubicBezTo>
                      <a:cubicBezTo>
                        <a:pt x="109537" y="190897"/>
                        <a:pt x="115093" y="192484"/>
                        <a:pt x="119062" y="192881"/>
                      </a:cubicBezTo>
                      <a:cubicBezTo>
                        <a:pt x="123031" y="193278"/>
                        <a:pt x="128587" y="192881"/>
                        <a:pt x="128587" y="192881"/>
                      </a:cubicBezTo>
                      <a:cubicBezTo>
                        <a:pt x="131762" y="192881"/>
                        <a:pt x="135731" y="194072"/>
                        <a:pt x="138112" y="192881"/>
                      </a:cubicBezTo>
                      <a:cubicBezTo>
                        <a:pt x="140493" y="191690"/>
                        <a:pt x="141288" y="187721"/>
                        <a:pt x="142875" y="185737"/>
                      </a:cubicBezTo>
                      <a:cubicBezTo>
                        <a:pt x="144463" y="183753"/>
                        <a:pt x="145256" y="182562"/>
                        <a:pt x="147637" y="180975"/>
                      </a:cubicBezTo>
                      <a:cubicBezTo>
                        <a:pt x="150018" y="179387"/>
                        <a:pt x="152400" y="176609"/>
                        <a:pt x="157162" y="176212"/>
                      </a:cubicBezTo>
                      <a:cubicBezTo>
                        <a:pt x="161924" y="175815"/>
                        <a:pt x="172243" y="178196"/>
                        <a:pt x="176212" y="178593"/>
                      </a:cubicBezTo>
                      <a:cubicBezTo>
                        <a:pt x="180181" y="178990"/>
                        <a:pt x="178594" y="178196"/>
                        <a:pt x="180975" y="178593"/>
                      </a:cubicBezTo>
                      <a:cubicBezTo>
                        <a:pt x="183356" y="178990"/>
                        <a:pt x="187722" y="180578"/>
                        <a:pt x="190500" y="180975"/>
                      </a:cubicBezTo>
                      <a:cubicBezTo>
                        <a:pt x="193278" y="181372"/>
                        <a:pt x="195659" y="181769"/>
                        <a:pt x="197643" y="180975"/>
                      </a:cubicBezTo>
                      <a:cubicBezTo>
                        <a:pt x="199627" y="180181"/>
                        <a:pt x="202406" y="176212"/>
                        <a:pt x="202406" y="176212"/>
                      </a:cubicBezTo>
                      <a:cubicBezTo>
                        <a:pt x="203993" y="174625"/>
                        <a:pt x="203199" y="173037"/>
                        <a:pt x="207168" y="171450"/>
                      </a:cubicBezTo>
                      <a:cubicBezTo>
                        <a:pt x="211137" y="169863"/>
                        <a:pt x="226218" y="166687"/>
                        <a:pt x="226218" y="166687"/>
                      </a:cubicBezTo>
                      <a:cubicBezTo>
                        <a:pt x="230980" y="165496"/>
                        <a:pt x="234156" y="167481"/>
                        <a:pt x="235743" y="164306"/>
                      </a:cubicBezTo>
                      <a:cubicBezTo>
                        <a:pt x="237330" y="161131"/>
                        <a:pt x="235743" y="147637"/>
                        <a:pt x="235743" y="147637"/>
                      </a:cubicBezTo>
                      <a:cubicBezTo>
                        <a:pt x="235743" y="143271"/>
                        <a:pt x="233362" y="140493"/>
                        <a:pt x="235743" y="138112"/>
                      </a:cubicBezTo>
                      <a:cubicBezTo>
                        <a:pt x="238124" y="135731"/>
                        <a:pt x="246459" y="134938"/>
                        <a:pt x="250031" y="133350"/>
                      </a:cubicBezTo>
                      <a:cubicBezTo>
                        <a:pt x="253603" y="131762"/>
                        <a:pt x="253603" y="129778"/>
                        <a:pt x="257175" y="128587"/>
                      </a:cubicBezTo>
                      <a:cubicBezTo>
                        <a:pt x="260747" y="127396"/>
                        <a:pt x="268287" y="128190"/>
                        <a:pt x="271462" y="126206"/>
                      </a:cubicBezTo>
                      <a:cubicBezTo>
                        <a:pt x="274637" y="124222"/>
                        <a:pt x="273447" y="118268"/>
                        <a:pt x="276225" y="116681"/>
                      </a:cubicBezTo>
                      <a:cubicBezTo>
                        <a:pt x="279003" y="115094"/>
                        <a:pt x="288131" y="116681"/>
                        <a:pt x="288131" y="116681"/>
                      </a:cubicBezTo>
                      <a:lnTo>
                        <a:pt x="304800" y="116681"/>
                      </a:lnTo>
                      <a:lnTo>
                        <a:pt x="314325" y="116681"/>
                      </a:lnTo>
                      <a:lnTo>
                        <a:pt x="323850" y="116681"/>
                      </a:lnTo>
                      <a:lnTo>
                        <a:pt x="330993" y="116681"/>
                      </a:lnTo>
                      <a:cubicBezTo>
                        <a:pt x="333771" y="116681"/>
                        <a:pt x="337343" y="116284"/>
                        <a:pt x="340518" y="116681"/>
                      </a:cubicBezTo>
                      <a:cubicBezTo>
                        <a:pt x="343693" y="117078"/>
                        <a:pt x="346471" y="118665"/>
                        <a:pt x="350043" y="119062"/>
                      </a:cubicBezTo>
                      <a:cubicBezTo>
                        <a:pt x="353615" y="119459"/>
                        <a:pt x="361950" y="119062"/>
                        <a:pt x="361950" y="119062"/>
                      </a:cubicBezTo>
                      <a:lnTo>
                        <a:pt x="371475" y="119062"/>
                      </a:lnTo>
                      <a:lnTo>
                        <a:pt x="378618" y="119062"/>
                      </a:lnTo>
                      <a:lnTo>
                        <a:pt x="385762" y="119062"/>
                      </a:lnTo>
                      <a:cubicBezTo>
                        <a:pt x="388540" y="119062"/>
                        <a:pt x="392906" y="119459"/>
                        <a:pt x="395287" y="119062"/>
                      </a:cubicBezTo>
                      <a:cubicBezTo>
                        <a:pt x="397668" y="118665"/>
                        <a:pt x="398859" y="118268"/>
                        <a:pt x="400050" y="116681"/>
                      </a:cubicBezTo>
                      <a:cubicBezTo>
                        <a:pt x="401241" y="115094"/>
                        <a:pt x="402034" y="111521"/>
                        <a:pt x="402431" y="109537"/>
                      </a:cubicBezTo>
                      <a:cubicBezTo>
                        <a:pt x="402828" y="107553"/>
                        <a:pt x="401637" y="107156"/>
                        <a:pt x="402431" y="104775"/>
                      </a:cubicBezTo>
                      <a:cubicBezTo>
                        <a:pt x="403225" y="102394"/>
                        <a:pt x="406002" y="97234"/>
                        <a:pt x="407193" y="95250"/>
                      </a:cubicBezTo>
                      <a:cubicBezTo>
                        <a:pt x="408384" y="93266"/>
                        <a:pt x="407987" y="93265"/>
                        <a:pt x="409575" y="92868"/>
                      </a:cubicBezTo>
                      <a:cubicBezTo>
                        <a:pt x="411163" y="92471"/>
                        <a:pt x="416718" y="92868"/>
                        <a:pt x="416718" y="92868"/>
                      </a:cubicBezTo>
                      <a:lnTo>
                        <a:pt x="435768" y="92868"/>
                      </a:lnTo>
                      <a:lnTo>
                        <a:pt x="447675" y="92868"/>
                      </a:lnTo>
                      <a:lnTo>
                        <a:pt x="450056" y="92868"/>
                      </a:lnTo>
                      <a:lnTo>
                        <a:pt x="464343" y="92868"/>
                      </a:lnTo>
                      <a:lnTo>
                        <a:pt x="476250" y="92868"/>
                      </a:lnTo>
                      <a:lnTo>
                        <a:pt x="485775" y="92868"/>
                      </a:lnTo>
                      <a:cubicBezTo>
                        <a:pt x="489744" y="92868"/>
                        <a:pt x="496490" y="94852"/>
                        <a:pt x="500062" y="92868"/>
                      </a:cubicBezTo>
                      <a:cubicBezTo>
                        <a:pt x="503634" y="90884"/>
                        <a:pt x="505222" y="83740"/>
                        <a:pt x="507206" y="80962"/>
                      </a:cubicBezTo>
                      <a:cubicBezTo>
                        <a:pt x="509190" y="78184"/>
                        <a:pt x="509190" y="77787"/>
                        <a:pt x="511968" y="76200"/>
                      </a:cubicBezTo>
                      <a:cubicBezTo>
                        <a:pt x="514746" y="74613"/>
                        <a:pt x="520303" y="72231"/>
                        <a:pt x="523875" y="71437"/>
                      </a:cubicBezTo>
                      <a:cubicBezTo>
                        <a:pt x="527447" y="70643"/>
                        <a:pt x="533400" y="71437"/>
                        <a:pt x="533400" y="71437"/>
                      </a:cubicBezTo>
                      <a:lnTo>
                        <a:pt x="542925" y="71437"/>
                      </a:lnTo>
                      <a:lnTo>
                        <a:pt x="557212" y="71437"/>
                      </a:lnTo>
                      <a:lnTo>
                        <a:pt x="571500" y="71437"/>
                      </a:lnTo>
                      <a:cubicBezTo>
                        <a:pt x="576262" y="71437"/>
                        <a:pt x="580231" y="71040"/>
                        <a:pt x="585787" y="71437"/>
                      </a:cubicBezTo>
                      <a:cubicBezTo>
                        <a:pt x="591343" y="71834"/>
                        <a:pt x="600471" y="73421"/>
                        <a:pt x="604837" y="73818"/>
                      </a:cubicBezTo>
                      <a:cubicBezTo>
                        <a:pt x="609203" y="74215"/>
                        <a:pt x="611981" y="73818"/>
                        <a:pt x="611981" y="73818"/>
                      </a:cubicBezTo>
                      <a:cubicBezTo>
                        <a:pt x="614759" y="73818"/>
                        <a:pt x="615553" y="74215"/>
                        <a:pt x="621506" y="73818"/>
                      </a:cubicBezTo>
                      <a:cubicBezTo>
                        <a:pt x="627459" y="73421"/>
                        <a:pt x="640556" y="71437"/>
                        <a:pt x="647700" y="71437"/>
                      </a:cubicBezTo>
                      <a:cubicBezTo>
                        <a:pt x="654844" y="71437"/>
                        <a:pt x="659606" y="73421"/>
                        <a:pt x="664368" y="73818"/>
                      </a:cubicBezTo>
                      <a:cubicBezTo>
                        <a:pt x="669130" y="74215"/>
                        <a:pt x="671909" y="73421"/>
                        <a:pt x="676275" y="73818"/>
                      </a:cubicBezTo>
                      <a:cubicBezTo>
                        <a:pt x="680641" y="74215"/>
                        <a:pt x="686593" y="75803"/>
                        <a:pt x="690562" y="76200"/>
                      </a:cubicBezTo>
                      <a:cubicBezTo>
                        <a:pt x="694531" y="76597"/>
                        <a:pt x="700087" y="76200"/>
                        <a:pt x="700087" y="76200"/>
                      </a:cubicBezTo>
                      <a:cubicBezTo>
                        <a:pt x="703659" y="76200"/>
                        <a:pt x="708024" y="77787"/>
                        <a:pt x="711993" y="76200"/>
                      </a:cubicBezTo>
                      <a:cubicBezTo>
                        <a:pt x="715962" y="74612"/>
                        <a:pt x="721519" y="69056"/>
                        <a:pt x="723900" y="66675"/>
                      </a:cubicBezTo>
                      <a:cubicBezTo>
                        <a:pt x="726281" y="64294"/>
                        <a:pt x="723503" y="63499"/>
                        <a:pt x="726281" y="61912"/>
                      </a:cubicBezTo>
                      <a:cubicBezTo>
                        <a:pt x="729059" y="60325"/>
                        <a:pt x="734615" y="57547"/>
                        <a:pt x="740568" y="57150"/>
                      </a:cubicBezTo>
                      <a:cubicBezTo>
                        <a:pt x="746521" y="56753"/>
                        <a:pt x="756444" y="59134"/>
                        <a:pt x="762000" y="59531"/>
                      </a:cubicBezTo>
                      <a:cubicBezTo>
                        <a:pt x="767556" y="59928"/>
                        <a:pt x="773906" y="59531"/>
                        <a:pt x="773906" y="59531"/>
                      </a:cubicBezTo>
                      <a:lnTo>
                        <a:pt x="785812" y="59531"/>
                      </a:lnTo>
                      <a:lnTo>
                        <a:pt x="800100" y="59531"/>
                      </a:lnTo>
                      <a:cubicBezTo>
                        <a:pt x="803672" y="59531"/>
                        <a:pt x="805259" y="59928"/>
                        <a:pt x="807243" y="59531"/>
                      </a:cubicBezTo>
                      <a:cubicBezTo>
                        <a:pt x="809227" y="59134"/>
                        <a:pt x="811212" y="58737"/>
                        <a:pt x="812006" y="57150"/>
                      </a:cubicBezTo>
                      <a:cubicBezTo>
                        <a:pt x="812800" y="55563"/>
                        <a:pt x="812006" y="50006"/>
                        <a:pt x="812006" y="50006"/>
                      </a:cubicBezTo>
                      <a:cubicBezTo>
                        <a:pt x="812006" y="47228"/>
                        <a:pt x="811212" y="43259"/>
                        <a:pt x="812006" y="40481"/>
                      </a:cubicBezTo>
                      <a:cubicBezTo>
                        <a:pt x="812800" y="37703"/>
                        <a:pt x="815181" y="34924"/>
                        <a:pt x="816768" y="33337"/>
                      </a:cubicBezTo>
                      <a:cubicBezTo>
                        <a:pt x="818355" y="31750"/>
                        <a:pt x="817562" y="31353"/>
                        <a:pt x="821531" y="30956"/>
                      </a:cubicBezTo>
                      <a:cubicBezTo>
                        <a:pt x="825500" y="30559"/>
                        <a:pt x="840581" y="30956"/>
                        <a:pt x="840581" y="30956"/>
                      </a:cubicBezTo>
                      <a:lnTo>
                        <a:pt x="845343" y="30956"/>
                      </a:lnTo>
                      <a:lnTo>
                        <a:pt x="857250" y="30956"/>
                      </a:lnTo>
                      <a:lnTo>
                        <a:pt x="869156" y="30956"/>
                      </a:lnTo>
                      <a:lnTo>
                        <a:pt x="881062" y="30956"/>
                      </a:lnTo>
                      <a:lnTo>
                        <a:pt x="897731" y="30956"/>
                      </a:lnTo>
                      <a:lnTo>
                        <a:pt x="912018" y="30956"/>
                      </a:lnTo>
                      <a:lnTo>
                        <a:pt x="923925" y="30956"/>
                      </a:lnTo>
                      <a:lnTo>
                        <a:pt x="933450" y="30956"/>
                      </a:lnTo>
                      <a:cubicBezTo>
                        <a:pt x="937815" y="30956"/>
                        <a:pt x="946943" y="33337"/>
                        <a:pt x="950118" y="30956"/>
                      </a:cubicBezTo>
                      <a:cubicBezTo>
                        <a:pt x="953293" y="28575"/>
                        <a:pt x="951309" y="19446"/>
                        <a:pt x="952500" y="16668"/>
                      </a:cubicBezTo>
                      <a:cubicBezTo>
                        <a:pt x="953691" y="13890"/>
                        <a:pt x="954087" y="14684"/>
                        <a:pt x="957262" y="14287"/>
                      </a:cubicBezTo>
                      <a:cubicBezTo>
                        <a:pt x="960437" y="13890"/>
                        <a:pt x="971550" y="14287"/>
                        <a:pt x="971550" y="14287"/>
                      </a:cubicBezTo>
                      <a:lnTo>
                        <a:pt x="978693" y="14287"/>
                      </a:lnTo>
                      <a:lnTo>
                        <a:pt x="1000125" y="14287"/>
                      </a:lnTo>
                      <a:lnTo>
                        <a:pt x="1004887" y="14287"/>
                      </a:lnTo>
                      <a:lnTo>
                        <a:pt x="1016793" y="14287"/>
                      </a:lnTo>
                      <a:cubicBezTo>
                        <a:pt x="1019174" y="14287"/>
                        <a:pt x="1017985" y="15081"/>
                        <a:pt x="1019175" y="14287"/>
                      </a:cubicBezTo>
                      <a:cubicBezTo>
                        <a:pt x="1020365" y="13493"/>
                        <a:pt x="1022747" y="11509"/>
                        <a:pt x="1023937" y="9525"/>
                      </a:cubicBezTo>
                      <a:cubicBezTo>
                        <a:pt x="1025128" y="7541"/>
                        <a:pt x="1024731" y="3968"/>
                        <a:pt x="1026318" y="2381"/>
                      </a:cubicBezTo>
                      <a:cubicBezTo>
                        <a:pt x="1027905" y="794"/>
                        <a:pt x="1030684" y="397"/>
                        <a:pt x="1033462" y="0"/>
                      </a:cubicBezTo>
                      <a:cubicBezTo>
                        <a:pt x="1036240" y="-397"/>
                        <a:pt x="1039812" y="-397"/>
                        <a:pt x="1042987" y="0"/>
                      </a:cubicBezTo>
                      <a:cubicBezTo>
                        <a:pt x="1046162" y="397"/>
                        <a:pt x="1049734" y="1984"/>
                        <a:pt x="1052512" y="2381"/>
                      </a:cubicBezTo>
                      <a:cubicBezTo>
                        <a:pt x="1055290" y="2778"/>
                        <a:pt x="1059656" y="2381"/>
                        <a:pt x="1059656" y="2381"/>
                      </a:cubicBezTo>
                      <a:lnTo>
                        <a:pt x="1066800" y="2381"/>
                      </a:lnTo>
                    </a:path>
                  </a:pathLst>
                </a:custGeom>
                <a:noFill/>
                <a:ln w="285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6" name="Freeform 195"/>
                <p:cNvSpPr/>
                <p:nvPr/>
              </p:nvSpPr>
              <p:spPr bwMode="auto">
                <a:xfrm>
                  <a:off x="4808166" y="2662304"/>
                  <a:ext cx="2298737" cy="784337"/>
                </a:xfrm>
                <a:custGeom>
                  <a:avLst/>
                  <a:gdLst>
                    <a:gd name="connsiteX0" fmla="*/ 0 w 2295525"/>
                    <a:gd name="connsiteY0" fmla="*/ 781755 h 784347"/>
                    <a:gd name="connsiteX1" fmla="*/ 52388 w 2295525"/>
                    <a:gd name="connsiteY1" fmla="*/ 784136 h 784347"/>
                    <a:gd name="connsiteX2" fmla="*/ 54769 w 2295525"/>
                    <a:gd name="connsiteY2" fmla="*/ 776992 h 784347"/>
                    <a:gd name="connsiteX3" fmla="*/ 54769 w 2295525"/>
                    <a:gd name="connsiteY3" fmla="*/ 769848 h 784347"/>
                    <a:gd name="connsiteX4" fmla="*/ 57150 w 2295525"/>
                    <a:gd name="connsiteY4" fmla="*/ 762705 h 784347"/>
                    <a:gd name="connsiteX5" fmla="*/ 76200 w 2295525"/>
                    <a:gd name="connsiteY5" fmla="*/ 762705 h 784347"/>
                    <a:gd name="connsiteX6" fmla="*/ 85725 w 2295525"/>
                    <a:gd name="connsiteY6" fmla="*/ 762705 h 784347"/>
                    <a:gd name="connsiteX7" fmla="*/ 97632 w 2295525"/>
                    <a:gd name="connsiteY7" fmla="*/ 757942 h 784347"/>
                    <a:gd name="connsiteX8" fmla="*/ 97632 w 2295525"/>
                    <a:gd name="connsiteY8" fmla="*/ 748417 h 784347"/>
                    <a:gd name="connsiteX9" fmla="*/ 119063 w 2295525"/>
                    <a:gd name="connsiteY9" fmla="*/ 748417 h 784347"/>
                    <a:gd name="connsiteX10" fmla="*/ 123825 w 2295525"/>
                    <a:gd name="connsiteY10" fmla="*/ 741273 h 784347"/>
                    <a:gd name="connsiteX11" fmla="*/ 123825 w 2295525"/>
                    <a:gd name="connsiteY11" fmla="*/ 729367 h 784347"/>
                    <a:gd name="connsiteX12" fmla="*/ 126207 w 2295525"/>
                    <a:gd name="connsiteY12" fmla="*/ 722223 h 784347"/>
                    <a:gd name="connsiteX13" fmla="*/ 133350 w 2295525"/>
                    <a:gd name="connsiteY13" fmla="*/ 722223 h 784347"/>
                    <a:gd name="connsiteX14" fmla="*/ 147638 w 2295525"/>
                    <a:gd name="connsiteY14" fmla="*/ 722223 h 784347"/>
                    <a:gd name="connsiteX15" fmla="*/ 154782 w 2295525"/>
                    <a:gd name="connsiteY15" fmla="*/ 710317 h 784347"/>
                    <a:gd name="connsiteX16" fmla="*/ 159544 w 2295525"/>
                    <a:gd name="connsiteY16" fmla="*/ 705555 h 784347"/>
                    <a:gd name="connsiteX17" fmla="*/ 173832 w 2295525"/>
                    <a:gd name="connsiteY17" fmla="*/ 705555 h 784347"/>
                    <a:gd name="connsiteX18" fmla="*/ 190500 w 2295525"/>
                    <a:gd name="connsiteY18" fmla="*/ 705555 h 784347"/>
                    <a:gd name="connsiteX19" fmla="*/ 204788 w 2295525"/>
                    <a:gd name="connsiteY19" fmla="*/ 705555 h 784347"/>
                    <a:gd name="connsiteX20" fmla="*/ 219075 w 2295525"/>
                    <a:gd name="connsiteY20" fmla="*/ 705555 h 784347"/>
                    <a:gd name="connsiteX21" fmla="*/ 233363 w 2295525"/>
                    <a:gd name="connsiteY21" fmla="*/ 705555 h 784347"/>
                    <a:gd name="connsiteX22" fmla="*/ 245269 w 2295525"/>
                    <a:gd name="connsiteY22" fmla="*/ 705555 h 784347"/>
                    <a:gd name="connsiteX23" fmla="*/ 250032 w 2295525"/>
                    <a:gd name="connsiteY23" fmla="*/ 698411 h 784347"/>
                    <a:gd name="connsiteX24" fmla="*/ 252413 w 2295525"/>
                    <a:gd name="connsiteY24" fmla="*/ 691267 h 784347"/>
                    <a:gd name="connsiteX25" fmla="*/ 276225 w 2295525"/>
                    <a:gd name="connsiteY25" fmla="*/ 688886 h 784347"/>
                    <a:gd name="connsiteX26" fmla="*/ 290513 w 2295525"/>
                    <a:gd name="connsiteY26" fmla="*/ 688886 h 784347"/>
                    <a:gd name="connsiteX27" fmla="*/ 292894 w 2295525"/>
                    <a:gd name="connsiteY27" fmla="*/ 679361 h 784347"/>
                    <a:gd name="connsiteX28" fmla="*/ 295275 w 2295525"/>
                    <a:gd name="connsiteY28" fmla="*/ 672217 h 784347"/>
                    <a:gd name="connsiteX29" fmla="*/ 307182 w 2295525"/>
                    <a:gd name="connsiteY29" fmla="*/ 672217 h 784347"/>
                    <a:gd name="connsiteX30" fmla="*/ 314325 w 2295525"/>
                    <a:gd name="connsiteY30" fmla="*/ 672217 h 784347"/>
                    <a:gd name="connsiteX31" fmla="*/ 328613 w 2295525"/>
                    <a:gd name="connsiteY31" fmla="*/ 672217 h 784347"/>
                    <a:gd name="connsiteX32" fmla="*/ 335757 w 2295525"/>
                    <a:gd name="connsiteY32" fmla="*/ 672217 h 784347"/>
                    <a:gd name="connsiteX33" fmla="*/ 342900 w 2295525"/>
                    <a:gd name="connsiteY33" fmla="*/ 669836 h 784347"/>
                    <a:gd name="connsiteX34" fmla="*/ 342900 w 2295525"/>
                    <a:gd name="connsiteY34" fmla="*/ 662692 h 784347"/>
                    <a:gd name="connsiteX35" fmla="*/ 345282 w 2295525"/>
                    <a:gd name="connsiteY35" fmla="*/ 655548 h 784347"/>
                    <a:gd name="connsiteX36" fmla="*/ 347663 w 2295525"/>
                    <a:gd name="connsiteY36" fmla="*/ 648405 h 784347"/>
                    <a:gd name="connsiteX37" fmla="*/ 354807 w 2295525"/>
                    <a:gd name="connsiteY37" fmla="*/ 646023 h 784347"/>
                    <a:gd name="connsiteX38" fmla="*/ 366713 w 2295525"/>
                    <a:gd name="connsiteY38" fmla="*/ 646023 h 784347"/>
                    <a:gd name="connsiteX39" fmla="*/ 388144 w 2295525"/>
                    <a:gd name="connsiteY39" fmla="*/ 643642 h 784347"/>
                    <a:gd name="connsiteX40" fmla="*/ 400050 w 2295525"/>
                    <a:gd name="connsiteY40" fmla="*/ 643642 h 784347"/>
                    <a:gd name="connsiteX41" fmla="*/ 407194 w 2295525"/>
                    <a:gd name="connsiteY41" fmla="*/ 643642 h 784347"/>
                    <a:gd name="connsiteX42" fmla="*/ 414338 w 2295525"/>
                    <a:gd name="connsiteY42" fmla="*/ 643642 h 784347"/>
                    <a:gd name="connsiteX43" fmla="*/ 421482 w 2295525"/>
                    <a:gd name="connsiteY43" fmla="*/ 643642 h 784347"/>
                    <a:gd name="connsiteX44" fmla="*/ 426244 w 2295525"/>
                    <a:gd name="connsiteY44" fmla="*/ 636498 h 784347"/>
                    <a:gd name="connsiteX45" fmla="*/ 426244 w 2295525"/>
                    <a:gd name="connsiteY45" fmla="*/ 626973 h 784347"/>
                    <a:gd name="connsiteX46" fmla="*/ 447675 w 2295525"/>
                    <a:gd name="connsiteY46" fmla="*/ 626973 h 784347"/>
                    <a:gd name="connsiteX47" fmla="*/ 454819 w 2295525"/>
                    <a:gd name="connsiteY47" fmla="*/ 626973 h 784347"/>
                    <a:gd name="connsiteX48" fmla="*/ 471488 w 2295525"/>
                    <a:gd name="connsiteY48" fmla="*/ 626973 h 784347"/>
                    <a:gd name="connsiteX49" fmla="*/ 478632 w 2295525"/>
                    <a:gd name="connsiteY49" fmla="*/ 624592 h 784347"/>
                    <a:gd name="connsiteX50" fmla="*/ 490538 w 2295525"/>
                    <a:gd name="connsiteY50" fmla="*/ 624592 h 784347"/>
                    <a:gd name="connsiteX51" fmla="*/ 497682 w 2295525"/>
                    <a:gd name="connsiteY51" fmla="*/ 612686 h 784347"/>
                    <a:gd name="connsiteX52" fmla="*/ 497682 w 2295525"/>
                    <a:gd name="connsiteY52" fmla="*/ 605542 h 784347"/>
                    <a:gd name="connsiteX53" fmla="*/ 514350 w 2295525"/>
                    <a:gd name="connsiteY53" fmla="*/ 607923 h 784347"/>
                    <a:gd name="connsiteX54" fmla="*/ 528638 w 2295525"/>
                    <a:gd name="connsiteY54" fmla="*/ 605542 h 784347"/>
                    <a:gd name="connsiteX55" fmla="*/ 535782 w 2295525"/>
                    <a:gd name="connsiteY55" fmla="*/ 605542 h 784347"/>
                    <a:gd name="connsiteX56" fmla="*/ 540544 w 2295525"/>
                    <a:gd name="connsiteY56" fmla="*/ 605542 h 784347"/>
                    <a:gd name="connsiteX57" fmla="*/ 550069 w 2295525"/>
                    <a:gd name="connsiteY57" fmla="*/ 605542 h 784347"/>
                    <a:gd name="connsiteX58" fmla="*/ 559594 w 2295525"/>
                    <a:gd name="connsiteY58" fmla="*/ 605542 h 784347"/>
                    <a:gd name="connsiteX59" fmla="*/ 566738 w 2295525"/>
                    <a:gd name="connsiteY59" fmla="*/ 605542 h 784347"/>
                    <a:gd name="connsiteX60" fmla="*/ 578644 w 2295525"/>
                    <a:gd name="connsiteY60" fmla="*/ 605542 h 784347"/>
                    <a:gd name="connsiteX61" fmla="*/ 581025 w 2295525"/>
                    <a:gd name="connsiteY61" fmla="*/ 605542 h 784347"/>
                    <a:gd name="connsiteX62" fmla="*/ 590550 w 2295525"/>
                    <a:gd name="connsiteY62" fmla="*/ 605542 h 784347"/>
                    <a:gd name="connsiteX63" fmla="*/ 595313 w 2295525"/>
                    <a:gd name="connsiteY63" fmla="*/ 596017 h 784347"/>
                    <a:gd name="connsiteX64" fmla="*/ 597694 w 2295525"/>
                    <a:gd name="connsiteY64" fmla="*/ 588873 h 784347"/>
                    <a:gd name="connsiteX65" fmla="*/ 607219 w 2295525"/>
                    <a:gd name="connsiteY65" fmla="*/ 588873 h 784347"/>
                    <a:gd name="connsiteX66" fmla="*/ 614363 w 2295525"/>
                    <a:gd name="connsiteY66" fmla="*/ 588873 h 784347"/>
                    <a:gd name="connsiteX67" fmla="*/ 626269 w 2295525"/>
                    <a:gd name="connsiteY67" fmla="*/ 588873 h 784347"/>
                    <a:gd name="connsiteX68" fmla="*/ 640557 w 2295525"/>
                    <a:gd name="connsiteY68" fmla="*/ 588873 h 784347"/>
                    <a:gd name="connsiteX69" fmla="*/ 650082 w 2295525"/>
                    <a:gd name="connsiteY69" fmla="*/ 588873 h 784347"/>
                    <a:gd name="connsiteX70" fmla="*/ 664369 w 2295525"/>
                    <a:gd name="connsiteY70" fmla="*/ 588873 h 784347"/>
                    <a:gd name="connsiteX71" fmla="*/ 673894 w 2295525"/>
                    <a:gd name="connsiteY71" fmla="*/ 588873 h 784347"/>
                    <a:gd name="connsiteX72" fmla="*/ 690563 w 2295525"/>
                    <a:gd name="connsiteY72" fmla="*/ 588873 h 784347"/>
                    <a:gd name="connsiteX73" fmla="*/ 709613 w 2295525"/>
                    <a:gd name="connsiteY73" fmla="*/ 588873 h 784347"/>
                    <a:gd name="connsiteX74" fmla="*/ 723900 w 2295525"/>
                    <a:gd name="connsiteY74" fmla="*/ 588873 h 784347"/>
                    <a:gd name="connsiteX75" fmla="*/ 723900 w 2295525"/>
                    <a:gd name="connsiteY75" fmla="*/ 576967 h 784347"/>
                    <a:gd name="connsiteX76" fmla="*/ 726282 w 2295525"/>
                    <a:gd name="connsiteY76" fmla="*/ 572205 h 784347"/>
                    <a:gd name="connsiteX77" fmla="*/ 735807 w 2295525"/>
                    <a:gd name="connsiteY77" fmla="*/ 569823 h 784347"/>
                    <a:gd name="connsiteX78" fmla="*/ 740569 w 2295525"/>
                    <a:gd name="connsiteY78" fmla="*/ 557917 h 784347"/>
                    <a:gd name="connsiteX79" fmla="*/ 747713 w 2295525"/>
                    <a:gd name="connsiteY79" fmla="*/ 553155 h 784347"/>
                    <a:gd name="connsiteX80" fmla="*/ 766763 w 2295525"/>
                    <a:gd name="connsiteY80" fmla="*/ 553155 h 784347"/>
                    <a:gd name="connsiteX81" fmla="*/ 776288 w 2295525"/>
                    <a:gd name="connsiteY81" fmla="*/ 553155 h 784347"/>
                    <a:gd name="connsiteX82" fmla="*/ 785813 w 2295525"/>
                    <a:gd name="connsiteY82" fmla="*/ 543630 h 784347"/>
                    <a:gd name="connsiteX83" fmla="*/ 790575 w 2295525"/>
                    <a:gd name="connsiteY83" fmla="*/ 536486 h 784347"/>
                    <a:gd name="connsiteX84" fmla="*/ 792957 w 2295525"/>
                    <a:gd name="connsiteY84" fmla="*/ 529342 h 784347"/>
                    <a:gd name="connsiteX85" fmla="*/ 800100 w 2295525"/>
                    <a:gd name="connsiteY85" fmla="*/ 522198 h 784347"/>
                    <a:gd name="connsiteX86" fmla="*/ 812007 w 2295525"/>
                    <a:gd name="connsiteY86" fmla="*/ 519817 h 784347"/>
                    <a:gd name="connsiteX87" fmla="*/ 828675 w 2295525"/>
                    <a:gd name="connsiteY87" fmla="*/ 519817 h 784347"/>
                    <a:gd name="connsiteX88" fmla="*/ 835819 w 2295525"/>
                    <a:gd name="connsiteY88" fmla="*/ 512673 h 784347"/>
                    <a:gd name="connsiteX89" fmla="*/ 840582 w 2295525"/>
                    <a:gd name="connsiteY89" fmla="*/ 498386 h 784347"/>
                    <a:gd name="connsiteX90" fmla="*/ 864394 w 2295525"/>
                    <a:gd name="connsiteY90" fmla="*/ 496005 h 784347"/>
                    <a:gd name="connsiteX91" fmla="*/ 883444 w 2295525"/>
                    <a:gd name="connsiteY91" fmla="*/ 498386 h 784347"/>
                    <a:gd name="connsiteX92" fmla="*/ 892969 w 2295525"/>
                    <a:gd name="connsiteY92" fmla="*/ 498386 h 784347"/>
                    <a:gd name="connsiteX93" fmla="*/ 912019 w 2295525"/>
                    <a:gd name="connsiteY93" fmla="*/ 498386 h 784347"/>
                    <a:gd name="connsiteX94" fmla="*/ 928688 w 2295525"/>
                    <a:gd name="connsiteY94" fmla="*/ 498386 h 784347"/>
                    <a:gd name="connsiteX95" fmla="*/ 933450 w 2295525"/>
                    <a:gd name="connsiteY95" fmla="*/ 498386 h 784347"/>
                    <a:gd name="connsiteX96" fmla="*/ 950119 w 2295525"/>
                    <a:gd name="connsiteY96" fmla="*/ 498386 h 784347"/>
                    <a:gd name="connsiteX97" fmla="*/ 959644 w 2295525"/>
                    <a:gd name="connsiteY97" fmla="*/ 498386 h 784347"/>
                    <a:gd name="connsiteX98" fmla="*/ 969169 w 2295525"/>
                    <a:gd name="connsiteY98" fmla="*/ 498386 h 784347"/>
                    <a:gd name="connsiteX99" fmla="*/ 973932 w 2295525"/>
                    <a:gd name="connsiteY99" fmla="*/ 491242 h 784347"/>
                    <a:gd name="connsiteX100" fmla="*/ 976313 w 2295525"/>
                    <a:gd name="connsiteY100" fmla="*/ 481717 h 784347"/>
                    <a:gd name="connsiteX101" fmla="*/ 1002507 w 2295525"/>
                    <a:gd name="connsiteY101" fmla="*/ 481717 h 784347"/>
                    <a:gd name="connsiteX102" fmla="*/ 1019175 w 2295525"/>
                    <a:gd name="connsiteY102" fmla="*/ 479336 h 784347"/>
                    <a:gd name="connsiteX103" fmla="*/ 1028700 w 2295525"/>
                    <a:gd name="connsiteY103" fmla="*/ 479336 h 784347"/>
                    <a:gd name="connsiteX104" fmla="*/ 1040607 w 2295525"/>
                    <a:gd name="connsiteY104" fmla="*/ 479336 h 784347"/>
                    <a:gd name="connsiteX105" fmla="*/ 1052513 w 2295525"/>
                    <a:gd name="connsiteY105" fmla="*/ 479336 h 784347"/>
                    <a:gd name="connsiteX106" fmla="*/ 1069182 w 2295525"/>
                    <a:gd name="connsiteY106" fmla="*/ 479336 h 784347"/>
                    <a:gd name="connsiteX107" fmla="*/ 1076325 w 2295525"/>
                    <a:gd name="connsiteY107" fmla="*/ 479336 h 784347"/>
                    <a:gd name="connsiteX108" fmla="*/ 1078707 w 2295525"/>
                    <a:gd name="connsiteY108" fmla="*/ 474573 h 784347"/>
                    <a:gd name="connsiteX109" fmla="*/ 1081088 w 2295525"/>
                    <a:gd name="connsiteY109" fmla="*/ 467430 h 784347"/>
                    <a:gd name="connsiteX110" fmla="*/ 1081088 w 2295525"/>
                    <a:gd name="connsiteY110" fmla="*/ 460286 h 784347"/>
                    <a:gd name="connsiteX111" fmla="*/ 1097757 w 2295525"/>
                    <a:gd name="connsiteY111" fmla="*/ 460286 h 784347"/>
                    <a:gd name="connsiteX112" fmla="*/ 1107282 w 2295525"/>
                    <a:gd name="connsiteY112" fmla="*/ 460286 h 784347"/>
                    <a:gd name="connsiteX113" fmla="*/ 1109663 w 2295525"/>
                    <a:gd name="connsiteY113" fmla="*/ 448380 h 784347"/>
                    <a:gd name="connsiteX114" fmla="*/ 1109663 w 2295525"/>
                    <a:gd name="connsiteY114" fmla="*/ 441236 h 784347"/>
                    <a:gd name="connsiteX115" fmla="*/ 1126332 w 2295525"/>
                    <a:gd name="connsiteY115" fmla="*/ 441236 h 784347"/>
                    <a:gd name="connsiteX116" fmla="*/ 1140619 w 2295525"/>
                    <a:gd name="connsiteY116" fmla="*/ 441236 h 784347"/>
                    <a:gd name="connsiteX117" fmla="*/ 1143000 w 2295525"/>
                    <a:gd name="connsiteY117" fmla="*/ 434092 h 784347"/>
                    <a:gd name="connsiteX118" fmla="*/ 1143000 w 2295525"/>
                    <a:gd name="connsiteY118" fmla="*/ 419805 h 784347"/>
                    <a:gd name="connsiteX119" fmla="*/ 1171575 w 2295525"/>
                    <a:gd name="connsiteY119" fmla="*/ 419805 h 784347"/>
                    <a:gd name="connsiteX120" fmla="*/ 1185863 w 2295525"/>
                    <a:gd name="connsiteY120" fmla="*/ 419805 h 784347"/>
                    <a:gd name="connsiteX121" fmla="*/ 1202532 w 2295525"/>
                    <a:gd name="connsiteY121" fmla="*/ 419805 h 784347"/>
                    <a:gd name="connsiteX122" fmla="*/ 1216819 w 2295525"/>
                    <a:gd name="connsiteY122" fmla="*/ 419805 h 784347"/>
                    <a:gd name="connsiteX123" fmla="*/ 1231107 w 2295525"/>
                    <a:gd name="connsiteY123" fmla="*/ 419805 h 784347"/>
                    <a:gd name="connsiteX124" fmla="*/ 1240632 w 2295525"/>
                    <a:gd name="connsiteY124" fmla="*/ 412661 h 784347"/>
                    <a:gd name="connsiteX125" fmla="*/ 1238250 w 2295525"/>
                    <a:gd name="connsiteY125" fmla="*/ 398373 h 784347"/>
                    <a:gd name="connsiteX126" fmla="*/ 1254919 w 2295525"/>
                    <a:gd name="connsiteY126" fmla="*/ 400755 h 784347"/>
                    <a:gd name="connsiteX127" fmla="*/ 1262063 w 2295525"/>
                    <a:gd name="connsiteY127" fmla="*/ 400755 h 784347"/>
                    <a:gd name="connsiteX128" fmla="*/ 1264444 w 2295525"/>
                    <a:gd name="connsiteY128" fmla="*/ 386467 h 784347"/>
                    <a:gd name="connsiteX129" fmla="*/ 1264444 w 2295525"/>
                    <a:gd name="connsiteY129" fmla="*/ 379323 h 784347"/>
                    <a:gd name="connsiteX130" fmla="*/ 1283494 w 2295525"/>
                    <a:gd name="connsiteY130" fmla="*/ 379323 h 784347"/>
                    <a:gd name="connsiteX131" fmla="*/ 1295400 w 2295525"/>
                    <a:gd name="connsiteY131" fmla="*/ 379323 h 784347"/>
                    <a:gd name="connsiteX132" fmla="*/ 1312069 w 2295525"/>
                    <a:gd name="connsiteY132" fmla="*/ 379323 h 784347"/>
                    <a:gd name="connsiteX133" fmla="*/ 1326357 w 2295525"/>
                    <a:gd name="connsiteY133" fmla="*/ 379323 h 784347"/>
                    <a:gd name="connsiteX134" fmla="*/ 1343025 w 2295525"/>
                    <a:gd name="connsiteY134" fmla="*/ 379323 h 784347"/>
                    <a:gd name="connsiteX135" fmla="*/ 1357313 w 2295525"/>
                    <a:gd name="connsiteY135" fmla="*/ 379323 h 784347"/>
                    <a:gd name="connsiteX136" fmla="*/ 1369219 w 2295525"/>
                    <a:gd name="connsiteY136" fmla="*/ 379323 h 784347"/>
                    <a:gd name="connsiteX137" fmla="*/ 1385888 w 2295525"/>
                    <a:gd name="connsiteY137" fmla="*/ 379323 h 784347"/>
                    <a:gd name="connsiteX138" fmla="*/ 1397794 w 2295525"/>
                    <a:gd name="connsiteY138" fmla="*/ 379323 h 784347"/>
                    <a:gd name="connsiteX139" fmla="*/ 1412082 w 2295525"/>
                    <a:gd name="connsiteY139" fmla="*/ 379323 h 784347"/>
                    <a:gd name="connsiteX140" fmla="*/ 1419225 w 2295525"/>
                    <a:gd name="connsiteY140" fmla="*/ 376942 h 784347"/>
                    <a:gd name="connsiteX141" fmla="*/ 1433513 w 2295525"/>
                    <a:gd name="connsiteY141" fmla="*/ 379323 h 784347"/>
                    <a:gd name="connsiteX142" fmla="*/ 1445419 w 2295525"/>
                    <a:gd name="connsiteY142" fmla="*/ 379323 h 784347"/>
                    <a:gd name="connsiteX143" fmla="*/ 1450182 w 2295525"/>
                    <a:gd name="connsiteY143" fmla="*/ 376942 h 784347"/>
                    <a:gd name="connsiteX144" fmla="*/ 1452563 w 2295525"/>
                    <a:gd name="connsiteY144" fmla="*/ 367417 h 784347"/>
                    <a:gd name="connsiteX145" fmla="*/ 1454944 w 2295525"/>
                    <a:gd name="connsiteY145" fmla="*/ 355511 h 784347"/>
                    <a:gd name="connsiteX146" fmla="*/ 1469232 w 2295525"/>
                    <a:gd name="connsiteY146" fmla="*/ 355511 h 784347"/>
                    <a:gd name="connsiteX147" fmla="*/ 1478757 w 2295525"/>
                    <a:gd name="connsiteY147" fmla="*/ 355511 h 784347"/>
                    <a:gd name="connsiteX148" fmla="*/ 1490663 w 2295525"/>
                    <a:gd name="connsiteY148" fmla="*/ 355511 h 784347"/>
                    <a:gd name="connsiteX149" fmla="*/ 1500188 w 2295525"/>
                    <a:gd name="connsiteY149" fmla="*/ 355511 h 784347"/>
                    <a:gd name="connsiteX150" fmla="*/ 1514475 w 2295525"/>
                    <a:gd name="connsiteY150" fmla="*/ 355511 h 784347"/>
                    <a:gd name="connsiteX151" fmla="*/ 1514475 w 2295525"/>
                    <a:gd name="connsiteY151" fmla="*/ 345986 h 784347"/>
                    <a:gd name="connsiteX152" fmla="*/ 1512094 w 2295525"/>
                    <a:gd name="connsiteY152" fmla="*/ 341223 h 784347"/>
                    <a:gd name="connsiteX153" fmla="*/ 1524000 w 2295525"/>
                    <a:gd name="connsiteY153" fmla="*/ 334080 h 784347"/>
                    <a:gd name="connsiteX154" fmla="*/ 1538288 w 2295525"/>
                    <a:gd name="connsiteY154" fmla="*/ 334080 h 784347"/>
                    <a:gd name="connsiteX155" fmla="*/ 1545432 w 2295525"/>
                    <a:gd name="connsiteY155" fmla="*/ 322173 h 784347"/>
                    <a:gd name="connsiteX156" fmla="*/ 1543050 w 2295525"/>
                    <a:gd name="connsiteY156" fmla="*/ 315030 h 784347"/>
                    <a:gd name="connsiteX157" fmla="*/ 1557338 w 2295525"/>
                    <a:gd name="connsiteY157" fmla="*/ 312648 h 784347"/>
                    <a:gd name="connsiteX158" fmla="*/ 1554957 w 2295525"/>
                    <a:gd name="connsiteY158" fmla="*/ 300742 h 784347"/>
                    <a:gd name="connsiteX159" fmla="*/ 1559719 w 2295525"/>
                    <a:gd name="connsiteY159" fmla="*/ 293598 h 784347"/>
                    <a:gd name="connsiteX160" fmla="*/ 1569244 w 2295525"/>
                    <a:gd name="connsiteY160" fmla="*/ 291217 h 784347"/>
                    <a:gd name="connsiteX161" fmla="*/ 1588294 w 2295525"/>
                    <a:gd name="connsiteY161" fmla="*/ 291217 h 784347"/>
                    <a:gd name="connsiteX162" fmla="*/ 1600200 w 2295525"/>
                    <a:gd name="connsiteY162" fmla="*/ 291217 h 784347"/>
                    <a:gd name="connsiteX163" fmla="*/ 1612107 w 2295525"/>
                    <a:gd name="connsiteY163" fmla="*/ 291217 h 784347"/>
                    <a:gd name="connsiteX164" fmla="*/ 1621632 w 2295525"/>
                    <a:gd name="connsiteY164" fmla="*/ 291217 h 784347"/>
                    <a:gd name="connsiteX165" fmla="*/ 1626394 w 2295525"/>
                    <a:gd name="connsiteY165" fmla="*/ 291217 h 784347"/>
                    <a:gd name="connsiteX166" fmla="*/ 1624013 w 2295525"/>
                    <a:gd name="connsiteY166" fmla="*/ 284073 h 784347"/>
                    <a:gd name="connsiteX167" fmla="*/ 1621632 w 2295525"/>
                    <a:gd name="connsiteY167" fmla="*/ 274548 h 784347"/>
                    <a:gd name="connsiteX168" fmla="*/ 1621632 w 2295525"/>
                    <a:gd name="connsiteY168" fmla="*/ 272167 h 784347"/>
                    <a:gd name="connsiteX169" fmla="*/ 1628775 w 2295525"/>
                    <a:gd name="connsiteY169" fmla="*/ 262642 h 784347"/>
                    <a:gd name="connsiteX170" fmla="*/ 1638300 w 2295525"/>
                    <a:gd name="connsiteY170" fmla="*/ 265023 h 784347"/>
                    <a:gd name="connsiteX171" fmla="*/ 1643063 w 2295525"/>
                    <a:gd name="connsiteY171" fmla="*/ 253117 h 784347"/>
                    <a:gd name="connsiteX172" fmla="*/ 1643063 w 2295525"/>
                    <a:gd name="connsiteY172" fmla="*/ 243592 h 784347"/>
                    <a:gd name="connsiteX173" fmla="*/ 1640682 w 2295525"/>
                    <a:gd name="connsiteY173" fmla="*/ 236448 h 784347"/>
                    <a:gd name="connsiteX174" fmla="*/ 1640682 w 2295525"/>
                    <a:gd name="connsiteY174" fmla="*/ 229305 h 784347"/>
                    <a:gd name="connsiteX175" fmla="*/ 1654969 w 2295525"/>
                    <a:gd name="connsiteY175" fmla="*/ 224542 h 784347"/>
                    <a:gd name="connsiteX176" fmla="*/ 1659732 w 2295525"/>
                    <a:gd name="connsiteY176" fmla="*/ 212636 h 784347"/>
                    <a:gd name="connsiteX177" fmla="*/ 1657350 w 2295525"/>
                    <a:gd name="connsiteY177" fmla="*/ 203111 h 784347"/>
                    <a:gd name="connsiteX178" fmla="*/ 1669257 w 2295525"/>
                    <a:gd name="connsiteY178" fmla="*/ 198348 h 784347"/>
                    <a:gd name="connsiteX179" fmla="*/ 1674019 w 2295525"/>
                    <a:gd name="connsiteY179" fmla="*/ 184061 h 784347"/>
                    <a:gd name="connsiteX180" fmla="*/ 1676400 w 2295525"/>
                    <a:gd name="connsiteY180" fmla="*/ 179298 h 784347"/>
                    <a:gd name="connsiteX181" fmla="*/ 1685925 w 2295525"/>
                    <a:gd name="connsiteY181" fmla="*/ 179298 h 784347"/>
                    <a:gd name="connsiteX182" fmla="*/ 1695450 w 2295525"/>
                    <a:gd name="connsiteY182" fmla="*/ 176917 h 784347"/>
                    <a:gd name="connsiteX183" fmla="*/ 1702594 w 2295525"/>
                    <a:gd name="connsiteY183" fmla="*/ 174536 h 784347"/>
                    <a:gd name="connsiteX184" fmla="*/ 1704975 w 2295525"/>
                    <a:gd name="connsiteY184" fmla="*/ 165011 h 784347"/>
                    <a:gd name="connsiteX185" fmla="*/ 1707357 w 2295525"/>
                    <a:gd name="connsiteY185" fmla="*/ 155486 h 784347"/>
                    <a:gd name="connsiteX186" fmla="*/ 1731169 w 2295525"/>
                    <a:gd name="connsiteY186" fmla="*/ 153105 h 784347"/>
                    <a:gd name="connsiteX187" fmla="*/ 1745457 w 2295525"/>
                    <a:gd name="connsiteY187" fmla="*/ 153105 h 784347"/>
                    <a:gd name="connsiteX188" fmla="*/ 1757363 w 2295525"/>
                    <a:gd name="connsiteY188" fmla="*/ 153105 h 784347"/>
                    <a:gd name="connsiteX189" fmla="*/ 1769269 w 2295525"/>
                    <a:gd name="connsiteY189" fmla="*/ 145961 h 784347"/>
                    <a:gd name="connsiteX190" fmla="*/ 1769269 w 2295525"/>
                    <a:gd name="connsiteY190" fmla="*/ 136436 h 784347"/>
                    <a:gd name="connsiteX191" fmla="*/ 1769269 w 2295525"/>
                    <a:gd name="connsiteY191" fmla="*/ 131673 h 784347"/>
                    <a:gd name="connsiteX192" fmla="*/ 1781175 w 2295525"/>
                    <a:gd name="connsiteY192" fmla="*/ 129292 h 784347"/>
                    <a:gd name="connsiteX193" fmla="*/ 1788319 w 2295525"/>
                    <a:gd name="connsiteY193" fmla="*/ 129292 h 784347"/>
                    <a:gd name="connsiteX194" fmla="*/ 1795463 w 2295525"/>
                    <a:gd name="connsiteY194" fmla="*/ 119767 h 784347"/>
                    <a:gd name="connsiteX195" fmla="*/ 1793082 w 2295525"/>
                    <a:gd name="connsiteY195" fmla="*/ 112623 h 784347"/>
                    <a:gd name="connsiteX196" fmla="*/ 1793082 w 2295525"/>
                    <a:gd name="connsiteY196" fmla="*/ 105480 h 784347"/>
                    <a:gd name="connsiteX197" fmla="*/ 1812132 w 2295525"/>
                    <a:gd name="connsiteY197" fmla="*/ 105480 h 784347"/>
                    <a:gd name="connsiteX198" fmla="*/ 1824038 w 2295525"/>
                    <a:gd name="connsiteY198" fmla="*/ 105480 h 784347"/>
                    <a:gd name="connsiteX199" fmla="*/ 1840707 w 2295525"/>
                    <a:gd name="connsiteY199" fmla="*/ 105480 h 784347"/>
                    <a:gd name="connsiteX200" fmla="*/ 1847850 w 2295525"/>
                    <a:gd name="connsiteY200" fmla="*/ 105480 h 784347"/>
                    <a:gd name="connsiteX201" fmla="*/ 1859757 w 2295525"/>
                    <a:gd name="connsiteY201" fmla="*/ 105480 h 784347"/>
                    <a:gd name="connsiteX202" fmla="*/ 1874044 w 2295525"/>
                    <a:gd name="connsiteY202" fmla="*/ 105480 h 784347"/>
                    <a:gd name="connsiteX203" fmla="*/ 1881188 w 2295525"/>
                    <a:gd name="connsiteY203" fmla="*/ 95955 h 784347"/>
                    <a:gd name="connsiteX204" fmla="*/ 1881188 w 2295525"/>
                    <a:gd name="connsiteY204" fmla="*/ 88811 h 784347"/>
                    <a:gd name="connsiteX205" fmla="*/ 1881188 w 2295525"/>
                    <a:gd name="connsiteY205" fmla="*/ 86430 h 784347"/>
                    <a:gd name="connsiteX206" fmla="*/ 1881188 w 2295525"/>
                    <a:gd name="connsiteY206" fmla="*/ 81667 h 784347"/>
                    <a:gd name="connsiteX207" fmla="*/ 1890713 w 2295525"/>
                    <a:gd name="connsiteY207" fmla="*/ 81667 h 784347"/>
                    <a:gd name="connsiteX208" fmla="*/ 1902619 w 2295525"/>
                    <a:gd name="connsiteY208" fmla="*/ 81667 h 784347"/>
                    <a:gd name="connsiteX209" fmla="*/ 1914525 w 2295525"/>
                    <a:gd name="connsiteY209" fmla="*/ 76905 h 784347"/>
                    <a:gd name="connsiteX210" fmla="*/ 1909763 w 2295525"/>
                    <a:gd name="connsiteY210" fmla="*/ 72142 h 784347"/>
                    <a:gd name="connsiteX211" fmla="*/ 1909763 w 2295525"/>
                    <a:gd name="connsiteY211" fmla="*/ 67380 h 784347"/>
                    <a:gd name="connsiteX212" fmla="*/ 1909763 w 2295525"/>
                    <a:gd name="connsiteY212" fmla="*/ 60236 h 784347"/>
                    <a:gd name="connsiteX213" fmla="*/ 1916907 w 2295525"/>
                    <a:gd name="connsiteY213" fmla="*/ 55473 h 784347"/>
                    <a:gd name="connsiteX214" fmla="*/ 1933575 w 2295525"/>
                    <a:gd name="connsiteY214" fmla="*/ 55473 h 784347"/>
                    <a:gd name="connsiteX215" fmla="*/ 1959769 w 2295525"/>
                    <a:gd name="connsiteY215" fmla="*/ 55473 h 784347"/>
                    <a:gd name="connsiteX216" fmla="*/ 1974057 w 2295525"/>
                    <a:gd name="connsiteY216" fmla="*/ 55473 h 784347"/>
                    <a:gd name="connsiteX217" fmla="*/ 1990725 w 2295525"/>
                    <a:gd name="connsiteY217" fmla="*/ 55473 h 784347"/>
                    <a:gd name="connsiteX218" fmla="*/ 2005013 w 2295525"/>
                    <a:gd name="connsiteY218" fmla="*/ 55473 h 784347"/>
                    <a:gd name="connsiteX219" fmla="*/ 2009775 w 2295525"/>
                    <a:gd name="connsiteY219" fmla="*/ 38805 h 784347"/>
                    <a:gd name="connsiteX220" fmla="*/ 2009775 w 2295525"/>
                    <a:gd name="connsiteY220" fmla="*/ 34042 h 784347"/>
                    <a:gd name="connsiteX221" fmla="*/ 2014538 w 2295525"/>
                    <a:gd name="connsiteY221" fmla="*/ 26898 h 784347"/>
                    <a:gd name="connsiteX222" fmla="*/ 2035969 w 2295525"/>
                    <a:gd name="connsiteY222" fmla="*/ 26898 h 784347"/>
                    <a:gd name="connsiteX223" fmla="*/ 2055019 w 2295525"/>
                    <a:gd name="connsiteY223" fmla="*/ 29280 h 784347"/>
                    <a:gd name="connsiteX224" fmla="*/ 2071688 w 2295525"/>
                    <a:gd name="connsiteY224" fmla="*/ 29280 h 784347"/>
                    <a:gd name="connsiteX225" fmla="*/ 2088357 w 2295525"/>
                    <a:gd name="connsiteY225" fmla="*/ 29280 h 784347"/>
                    <a:gd name="connsiteX226" fmla="*/ 2112169 w 2295525"/>
                    <a:gd name="connsiteY226" fmla="*/ 26898 h 784347"/>
                    <a:gd name="connsiteX227" fmla="*/ 2128838 w 2295525"/>
                    <a:gd name="connsiteY227" fmla="*/ 29280 h 784347"/>
                    <a:gd name="connsiteX228" fmla="*/ 2145507 w 2295525"/>
                    <a:gd name="connsiteY228" fmla="*/ 29280 h 784347"/>
                    <a:gd name="connsiteX229" fmla="*/ 2155032 w 2295525"/>
                    <a:gd name="connsiteY229" fmla="*/ 31661 h 784347"/>
                    <a:gd name="connsiteX230" fmla="*/ 2174082 w 2295525"/>
                    <a:gd name="connsiteY230" fmla="*/ 31661 h 784347"/>
                    <a:gd name="connsiteX231" fmla="*/ 2185988 w 2295525"/>
                    <a:gd name="connsiteY231" fmla="*/ 29280 h 784347"/>
                    <a:gd name="connsiteX232" fmla="*/ 2205038 w 2295525"/>
                    <a:gd name="connsiteY232" fmla="*/ 29280 h 784347"/>
                    <a:gd name="connsiteX233" fmla="*/ 2216944 w 2295525"/>
                    <a:gd name="connsiteY233" fmla="*/ 26898 h 784347"/>
                    <a:gd name="connsiteX234" fmla="*/ 2228850 w 2295525"/>
                    <a:gd name="connsiteY234" fmla="*/ 26898 h 784347"/>
                    <a:gd name="connsiteX235" fmla="*/ 2243138 w 2295525"/>
                    <a:gd name="connsiteY235" fmla="*/ 26898 h 784347"/>
                    <a:gd name="connsiteX236" fmla="*/ 2250282 w 2295525"/>
                    <a:gd name="connsiteY236" fmla="*/ 19755 h 784347"/>
                    <a:gd name="connsiteX237" fmla="*/ 2250282 w 2295525"/>
                    <a:gd name="connsiteY237" fmla="*/ 10230 h 784347"/>
                    <a:gd name="connsiteX238" fmla="*/ 2250282 w 2295525"/>
                    <a:gd name="connsiteY238" fmla="*/ 705 h 784347"/>
                    <a:gd name="connsiteX239" fmla="*/ 2264569 w 2295525"/>
                    <a:gd name="connsiteY239" fmla="*/ 705 h 784347"/>
                    <a:gd name="connsiteX240" fmla="*/ 2281238 w 2295525"/>
                    <a:gd name="connsiteY240" fmla="*/ 705 h 784347"/>
                    <a:gd name="connsiteX241" fmla="*/ 2293144 w 2295525"/>
                    <a:gd name="connsiteY241" fmla="*/ 705 h 784347"/>
                    <a:gd name="connsiteX242" fmla="*/ 2295525 w 2295525"/>
                    <a:gd name="connsiteY242" fmla="*/ 705 h 78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</a:cxnLst>
                  <a:rect l="l" t="t" r="r" b="b"/>
                  <a:pathLst>
                    <a:path w="2295525" h="784347">
                      <a:moveTo>
                        <a:pt x="0" y="781755"/>
                      </a:moveTo>
                      <a:cubicBezTo>
                        <a:pt x="21630" y="783342"/>
                        <a:pt x="43260" y="784930"/>
                        <a:pt x="52388" y="784136"/>
                      </a:cubicBezTo>
                      <a:cubicBezTo>
                        <a:pt x="61516" y="783342"/>
                        <a:pt x="54372" y="779373"/>
                        <a:pt x="54769" y="776992"/>
                      </a:cubicBezTo>
                      <a:cubicBezTo>
                        <a:pt x="55166" y="774611"/>
                        <a:pt x="54372" y="772229"/>
                        <a:pt x="54769" y="769848"/>
                      </a:cubicBezTo>
                      <a:cubicBezTo>
                        <a:pt x="55166" y="767467"/>
                        <a:pt x="53578" y="763896"/>
                        <a:pt x="57150" y="762705"/>
                      </a:cubicBezTo>
                      <a:cubicBezTo>
                        <a:pt x="60722" y="761514"/>
                        <a:pt x="76200" y="762705"/>
                        <a:pt x="76200" y="762705"/>
                      </a:cubicBezTo>
                      <a:cubicBezTo>
                        <a:pt x="80962" y="762705"/>
                        <a:pt x="82153" y="763499"/>
                        <a:pt x="85725" y="762705"/>
                      </a:cubicBezTo>
                      <a:cubicBezTo>
                        <a:pt x="89297" y="761911"/>
                        <a:pt x="95648" y="760323"/>
                        <a:pt x="97632" y="757942"/>
                      </a:cubicBezTo>
                      <a:cubicBezTo>
                        <a:pt x="99616" y="755561"/>
                        <a:pt x="94060" y="750004"/>
                        <a:pt x="97632" y="748417"/>
                      </a:cubicBezTo>
                      <a:cubicBezTo>
                        <a:pt x="101204" y="746829"/>
                        <a:pt x="114698" y="749608"/>
                        <a:pt x="119063" y="748417"/>
                      </a:cubicBezTo>
                      <a:cubicBezTo>
                        <a:pt x="123428" y="747226"/>
                        <a:pt x="123031" y="744448"/>
                        <a:pt x="123825" y="741273"/>
                      </a:cubicBezTo>
                      <a:cubicBezTo>
                        <a:pt x="124619" y="738098"/>
                        <a:pt x="123428" y="732542"/>
                        <a:pt x="123825" y="729367"/>
                      </a:cubicBezTo>
                      <a:cubicBezTo>
                        <a:pt x="124222" y="726192"/>
                        <a:pt x="124620" y="723414"/>
                        <a:pt x="126207" y="722223"/>
                      </a:cubicBezTo>
                      <a:cubicBezTo>
                        <a:pt x="127794" y="721032"/>
                        <a:pt x="133350" y="722223"/>
                        <a:pt x="133350" y="722223"/>
                      </a:cubicBezTo>
                      <a:cubicBezTo>
                        <a:pt x="136922" y="722223"/>
                        <a:pt x="144066" y="724207"/>
                        <a:pt x="147638" y="722223"/>
                      </a:cubicBezTo>
                      <a:cubicBezTo>
                        <a:pt x="151210" y="720239"/>
                        <a:pt x="152798" y="713095"/>
                        <a:pt x="154782" y="710317"/>
                      </a:cubicBezTo>
                      <a:cubicBezTo>
                        <a:pt x="156766" y="707539"/>
                        <a:pt x="156369" y="706349"/>
                        <a:pt x="159544" y="705555"/>
                      </a:cubicBezTo>
                      <a:cubicBezTo>
                        <a:pt x="162719" y="704761"/>
                        <a:pt x="173832" y="705555"/>
                        <a:pt x="173832" y="705555"/>
                      </a:cubicBezTo>
                      <a:lnTo>
                        <a:pt x="190500" y="705555"/>
                      </a:lnTo>
                      <a:lnTo>
                        <a:pt x="204788" y="705555"/>
                      </a:lnTo>
                      <a:lnTo>
                        <a:pt x="219075" y="705555"/>
                      </a:lnTo>
                      <a:lnTo>
                        <a:pt x="233363" y="705555"/>
                      </a:lnTo>
                      <a:cubicBezTo>
                        <a:pt x="237729" y="705555"/>
                        <a:pt x="242491" y="706746"/>
                        <a:pt x="245269" y="705555"/>
                      </a:cubicBezTo>
                      <a:cubicBezTo>
                        <a:pt x="248047" y="704364"/>
                        <a:pt x="248841" y="700792"/>
                        <a:pt x="250032" y="698411"/>
                      </a:cubicBezTo>
                      <a:cubicBezTo>
                        <a:pt x="251223" y="696030"/>
                        <a:pt x="248048" y="692854"/>
                        <a:pt x="252413" y="691267"/>
                      </a:cubicBezTo>
                      <a:cubicBezTo>
                        <a:pt x="256778" y="689680"/>
                        <a:pt x="269875" y="689283"/>
                        <a:pt x="276225" y="688886"/>
                      </a:cubicBezTo>
                      <a:cubicBezTo>
                        <a:pt x="282575" y="688489"/>
                        <a:pt x="287735" y="690473"/>
                        <a:pt x="290513" y="688886"/>
                      </a:cubicBezTo>
                      <a:cubicBezTo>
                        <a:pt x="293291" y="687299"/>
                        <a:pt x="292100" y="682139"/>
                        <a:pt x="292894" y="679361"/>
                      </a:cubicBezTo>
                      <a:cubicBezTo>
                        <a:pt x="293688" y="676583"/>
                        <a:pt x="292894" y="673408"/>
                        <a:pt x="295275" y="672217"/>
                      </a:cubicBezTo>
                      <a:cubicBezTo>
                        <a:pt x="297656" y="671026"/>
                        <a:pt x="307182" y="672217"/>
                        <a:pt x="307182" y="672217"/>
                      </a:cubicBezTo>
                      <a:lnTo>
                        <a:pt x="314325" y="672217"/>
                      </a:lnTo>
                      <a:lnTo>
                        <a:pt x="328613" y="672217"/>
                      </a:lnTo>
                      <a:cubicBezTo>
                        <a:pt x="332185" y="672217"/>
                        <a:pt x="333376" y="672614"/>
                        <a:pt x="335757" y="672217"/>
                      </a:cubicBezTo>
                      <a:cubicBezTo>
                        <a:pt x="338138" y="671820"/>
                        <a:pt x="341710" y="671423"/>
                        <a:pt x="342900" y="669836"/>
                      </a:cubicBezTo>
                      <a:cubicBezTo>
                        <a:pt x="344090" y="668249"/>
                        <a:pt x="342503" y="665073"/>
                        <a:pt x="342900" y="662692"/>
                      </a:cubicBezTo>
                      <a:cubicBezTo>
                        <a:pt x="343297" y="660311"/>
                        <a:pt x="345282" y="655548"/>
                        <a:pt x="345282" y="655548"/>
                      </a:cubicBezTo>
                      <a:cubicBezTo>
                        <a:pt x="346076" y="653167"/>
                        <a:pt x="346076" y="649992"/>
                        <a:pt x="347663" y="648405"/>
                      </a:cubicBezTo>
                      <a:cubicBezTo>
                        <a:pt x="349250" y="646818"/>
                        <a:pt x="351632" y="646420"/>
                        <a:pt x="354807" y="646023"/>
                      </a:cubicBezTo>
                      <a:cubicBezTo>
                        <a:pt x="357982" y="645626"/>
                        <a:pt x="361157" y="646420"/>
                        <a:pt x="366713" y="646023"/>
                      </a:cubicBezTo>
                      <a:cubicBezTo>
                        <a:pt x="372269" y="645626"/>
                        <a:pt x="382588" y="644039"/>
                        <a:pt x="388144" y="643642"/>
                      </a:cubicBezTo>
                      <a:cubicBezTo>
                        <a:pt x="393700" y="643245"/>
                        <a:pt x="400050" y="643642"/>
                        <a:pt x="400050" y="643642"/>
                      </a:cubicBezTo>
                      <a:lnTo>
                        <a:pt x="407194" y="643642"/>
                      </a:lnTo>
                      <a:lnTo>
                        <a:pt x="414338" y="643642"/>
                      </a:lnTo>
                      <a:cubicBezTo>
                        <a:pt x="416719" y="643642"/>
                        <a:pt x="419498" y="644833"/>
                        <a:pt x="421482" y="643642"/>
                      </a:cubicBezTo>
                      <a:cubicBezTo>
                        <a:pt x="423466" y="642451"/>
                        <a:pt x="425450" y="639276"/>
                        <a:pt x="426244" y="636498"/>
                      </a:cubicBezTo>
                      <a:cubicBezTo>
                        <a:pt x="427038" y="633720"/>
                        <a:pt x="422672" y="628560"/>
                        <a:pt x="426244" y="626973"/>
                      </a:cubicBezTo>
                      <a:cubicBezTo>
                        <a:pt x="429816" y="625385"/>
                        <a:pt x="447675" y="626973"/>
                        <a:pt x="447675" y="626973"/>
                      </a:cubicBezTo>
                      <a:lnTo>
                        <a:pt x="454819" y="626973"/>
                      </a:lnTo>
                      <a:cubicBezTo>
                        <a:pt x="458788" y="626973"/>
                        <a:pt x="467519" y="627370"/>
                        <a:pt x="471488" y="626973"/>
                      </a:cubicBezTo>
                      <a:cubicBezTo>
                        <a:pt x="475457" y="626576"/>
                        <a:pt x="475457" y="624989"/>
                        <a:pt x="478632" y="624592"/>
                      </a:cubicBezTo>
                      <a:cubicBezTo>
                        <a:pt x="481807" y="624195"/>
                        <a:pt x="487363" y="626576"/>
                        <a:pt x="490538" y="624592"/>
                      </a:cubicBezTo>
                      <a:cubicBezTo>
                        <a:pt x="493713" y="622608"/>
                        <a:pt x="496491" y="615861"/>
                        <a:pt x="497682" y="612686"/>
                      </a:cubicBezTo>
                      <a:cubicBezTo>
                        <a:pt x="498873" y="609511"/>
                        <a:pt x="494904" y="606336"/>
                        <a:pt x="497682" y="605542"/>
                      </a:cubicBezTo>
                      <a:cubicBezTo>
                        <a:pt x="500460" y="604748"/>
                        <a:pt x="509191" y="607923"/>
                        <a:pt x="514350" y="607923"/>
                      </a:cubicBezTo>
                      <a:cubicBezTo>
                        <a:pt x="519509" y="607923"/>
                        <a:pt x="525066" y="605939"/>
                        <a:pt x="528638" y="605542"/>
                      </a:cubicBezTo>
                      <a:cubicBezTo>
                        <a:pt x="532210" y="605145"/>
                        <a:pt x="535782" y="605542"/>
                        <a:pt x="535782" y="605542"/>
                      </a:cubicBezTo>
                      <a:lnTo>
                        <a:pt x="540544" y="605542"/>
                      </a:lnTo>
                      <a:lnTo>
                        <a:pt x="550069" y="605542"/>
                      </a:lnTo>
                      <a:lnTo>
                        <a:pt x="559594" y="605542"/>
                      </a:lnTo>
                      <a:lnTo>
                        <a:pt x="566738" y="605542"/>
                      </a:lnTo>
                      <a:lnTo>
                        <a:pt x="578644" y="605542"/>
                      </a:lnTo>
                      <a:lnTo>
                        <a:pt x="581025" y="605542"/>
                      </a:lnTo>
                      <a:cubicBezTo>
                        <a:pt x="583009" y="605542"/>
                        <a:pt x="588169" y="607129"/>
                        <a:pt x="590550" y="605542"/>
                      </a:cubicBezTo>
                      <a:cubicBezTo>
                        <a:pt x="592931" y="603955"/>
                        <a:pt x="594122" y="598795"/>
                        <a:pt x="595313" y="596017"/>
                      </a:cubicBezTo>
                      <a:cubicBezTo>
                        <a:pt x="596504" y="593239"/>
                        <a:pt x="595710" y="590064"/>
                        <a:pt x="597694" y="588873"/>
                      </a:cubicBezTo>
                      <a:cubicBezTo>
                        <a:pt x="599678" y="587682"/>
                        <a:pt x="607219" y="588873"/>
                        <a:pt x="607219" y="588873"/>
                      </a:cubicBezTo>
                      <a:lnTo>
                        <a:pt x="614363" y="588873"/>
                      </a:lnTo>
                      <a:lnTo>
                        <a:pt x="626269" y="588873"/>
                      </a:lnTo>
                      <a:lnTo>
                        <a:pt x="640557" y="588873"/>
                      </a:lnTo>
                      <a:lnTo>
                        <a:pt x="650082" y="588873"/>
                      </a:lnTo>
                      <a:lnTo>
                        <a:pt x="664369" y="588873"/>
                      </a:lnTo>
                      <a:lnTo>
                        <a:pt x="673894" y="588873"/>
                      </a:lnTo>
                      <a:lnTo>
                        <a:pt x="690563" y="588873"/>
                      </a:lnTo>
                      <a:lnTo>
                        <a:pt x="709613" y="588873"/>
                      </a:lnTo>
                      <a:cubicBezTo>
                        <a:pt x="715169" y="588873"/>
                        <a:pt x="721519" y="590857"/>
                        <a:pt x="723900" y="588873"/>
                      </a:cubicBezTo>
                      <a:cubicBezTo>
                        <a:pt x="726281" y="586889"/>
                        <a:pt x="723503" y="579745"/>
                        <a:pt x="723900" y="576967"/>
                      </a:cubicBezTo>
                      <a:cubicBezTo>
                        <a:pt x="724297" y="574189"/>
                        <a:pt x="724298" y="573396"/>
                        <a:pt x="726282" y="572205"/>
                      </a:cubicBezTo>
                      <a:cubicBezTo>
                        <a:pt x="728266" y="571014"/>
                        <a:pt x="733426" y="572204"/>
                        <a:pt x="735807" y="569823"/>
                      </a:cubicBezTo>
                      <a:cubicBezTo>
                        <a:pt x="738188" y="567442"/>
                        <a:pt x="738585" y="560695"/>
                        <a:pt x="740569" y="557917"/>
                      </a:cubicBezTo>
                      <a:cubicBezTo>
                        <a:pt x="742553" y="555139"/>
                        <a:pt x="743347" y="553949"/>
                        <a:pt x="747713" y="553155"/>
                      </a:cubicBezTo>
                      <a:cubicBezTo>
                        <a:pt x="752079" y="552361"/>
                        <a:pt x="766763" y="553155"/>
                        <a:pt x="766763" y="553155"/>
                      </a:cubicBezTo>
                      <a:cubicBezTo>
                        <a:pt x="771525" y="553155"/>
                        <a:pt x="773113" y="554742"/>
                        <a:pt x="776288" y="553155"/>
                      </a:cubicBezTo>
                      <a:cubicBezTo>
                        <a:pt x="779463" y="551568"/>
                        <a:pt x="783432" y="546408"/>
                        <a:pt x="785813" y="543630"/>
                      </a:cubicBezTo>
                      <a:cubicBezTo>
                        <a:pt x="788194" y="540852"/>
                        <a:pt x="789384" y="538867"/>
                        <a:pt x="790575" y="536486"/>
                      </a:cubicBezTo>
                      <a:cubicBezTo>
                        <a:pt x="791766" y="534105"/>
                        <a:pt x="791370" y="531723"/>
                        <a:pt x="792957" y="529342"/>
                      </a:cubicBezTo>
                      <a:cubicBezTo>
                        <a:pt x="794544" y="526961"/>
                        <a:pt x="796925" y="523785"/>
                        <a:pt x="800100" y="522198"/>
                      </a:cubicBezTo>
                      <a:cubicBezTo>
                        <a:pt x="803275" y="520611"/>
                        <a:pt x="807245" y="520214"/>
                        <a:pt x="812007" y="519817"/>
                      </a:cubicBezTo>
                      <a:cubicBezTo>
                        <a:pt x="816769" y="519420"/>
                        <a:pt x="824706" y="521008"/>
                        <a:pt x="828675" y="519817"/>
                      </a:cubicBezTo>
                      <a:cubicBezTo>
                        <a:pt x="832644" y="518626"/>
                        <a:pt x="833835" y="516245"/>
                        <a:pt x="835819" y="512673"/>
                      </a:cubicBezTo>
                      <a:cubicBezTo>
                        <a:pt x="837803" y="509101"/>
                        <a:pt x="835820" y="501164"/>
                        <a:pt x="840582" y="498386"/>
                      </a:cubicBezTo>
                      <a:cubicBezTo>
                        <a:pt x="845344" y="495608"/>
                        <a:pt x="857250" y="496005"/>
                        <a:pt x="864394" y="496005"/>
                      </a:cubicBezTo>
                      <a:cubicBezTo>
                        <a:pt x="871538" y="496005"/>
                        <a:pt x="878682" y="497989"/>
                        <a:pt x="883444" y="498386"/>
                      </a:cubicBezTo>
                      <a:cubicBezTo>
                        <a:pt x="888206" y="498783"/>
                        <a:pt x="892969" y="498386"/>
                        <a:pt x="892969" y="498386"/>
                      </a:cubicBezTo>
                      <a:lnTo>
                        <a:pt x="912019" y="498386"/>
                      </a:lnTo>
                      <a:lnTo>
                        <a:pt x="928688" y="498386"/>
                      </a:lnTo>
                      <a:lnTo>
                        <a:pt x="933450" y="498386"/>
                      </a:lnTo>
                      <a:lnTo>
                        <a:pt x="950119" y="498386"/>
                      </a:lnTo>
                      <a:lnTo>
                        <a:pt x="959644" y="498386"/>
                      </a:lnTo>
                      <a:cubicBezTo>
                        <a:pt x="962819" y="498386"/>
                        <a:pt x="966788" y="499577"/>
                        <a:pt x="969169" y="498386"/>
                      </a:cubicBezTo>
                      <a:cubicBezTo>
                        <a:pt x="971550" y="497195"/>
                        <a:pt x="972741" y="494020"/>
                        <a:pt x="973932" y="491242"/>
                      </a:cubicBezTo>
                      <a:cubicBezTo>
                        <a:pt x="975123" y="488464"/>
                        <a:pt x="971551" y="483304"/>
                        <a:pt x="976313" y="481717"/>
                      </a:cubicBezTo>
                      <a:cubicBezTo>
                        <a:pt x="981075" y="480130"/>
                        <a:pt x="995363" y="482114"/>
                        <a:pt x="1002507" y="481717"/>
                      </a:cubicBezTo>
                      <a:cubicBezTo>
                        <a:pt x="1009651" y="481320"/>
                        <a:pt x="1014810" y="479733"/>
                        <a:pt x="1019175" y="479336"/>
                      </a:cubicBezTo>
                      <a:cubicBezTo>
                        <a:pt x="1023540" y="478939"/>
                        <a:pt x="1028700" y="479336"/>
                        <a:pt x="1028700" y="479336"/>
                      </a:cubicBezTo>
                      <a:lnTo>
                        <a:pt x="1040607" y="479336"/>
                      </a:lnTo>
                      <a:lnTo>
                        <a:pt x="1052513" y="479336"/>
                      </a:lnTo>
                      <a:lnTo>
                        <a:pt x="1069182" y="479336"/>
                      </a:lnTo>
                      <a:cubicBezTo>
                        <a:pt x="1073151" y="479336"/>
                        <a:pt x="1074738" y="480130"/>
                        <a:pt x="1076325" y="479336"/>
                      </a:cubicBezTo>
                      <a:cubicBezTo>
                        <a:pt x="1077912" y="478542"/>
                        <a:pt x="1077913" y="476557"/>
                        <a:pt x="1078707" y="474573"/>
                      </a:cubicBezTo>
                      <a:cubicBezTo>
                        <a:pt x="1079501" y="472589"/>
                        <a:pt x="1080691" y="469811"/>
                        <a:pt x="1081088" y="467430"/>
                      </a:cubicBezTo>
                      <a:cubicBezTo>
                        <a:pt x="1081485" y="465049"/>
                        <a:pt x="1078310" y="461477"/>
                        <a:pt x="1081088" y="460286"/>
                      </a:cubicBezTo>
                      <a:cubicBezTo>
                        <a:pt x="1083866" y="459095"/>
                        <a:pt x="1097757" y="460286"/>
                        <a:pt x="1097757" y="460286"/>
                      </a:cubicBezTo>
                      <a:cubicBezTo>
                        <a:pt x="1102123" y="460286"/>
                        <a:pt x="1105298" y="462270"/>
                        <a:pt x="1107282" y="460286"/>
                      </a:cubicBezTo>
                      <a:cubicBezTo>
                        <a:pt x="1109266" y="458302"/>
                        <a:pt x="1109266" y="451555"/>
                        <a:pt x="1109663" y="448380"/>
                      </a:cubicBezTo>
                      <a:cubicBezTo>
                        <a:pt x="1110060" y="445205"/>
                        <a:pt x="1106885" y="442427"/>
                        <a:pt x="1109663" y="441236"/>
                      </a:cubicBezTo>
                      <a:cubicBezTo>
                        <a:pt x="1112441" y="440045"/>
                        <a:pt x="1126332" y="441236"/>
                        <a:pt x="1126332" y="441236"/>
                      </a:cubicBezTo>
                      <a:cubicBezTo>
                        <a:pt x="1131491" y="441236"/>
                        <a:pt x="1137841" y="442427"/>
                        <a:pt x="1140619" y="441236"/>
                      </a:cubicBezTo>
                      <a:cubicBezTo>
                        <a:pt x="1143397" y="440045"/>
                        <a:pt x="1142603" y="437664"/>
                        <a:pt x="1143000" y="434092"/>
                      </a:cubicBezTo>
                      <a:cubicBezTo>
                        <a:pt x="1143397" y="430520"/>
                        <a:pt x="1138238" y="422186"/>
                        <a:pt x="1143000" y="419805"/>
                      </a:cubicBezTo>
                      <a:cubicBezTo>
                        <a:pt x="1147762" y="417424"/>
                        <a:pt x="1171575" y="419805"/>
                        <a:pt x="1171575" y="419805"/>
                      </a:cubicBezTo>
                      <a:lnTo>
                        <a:pt x="1185863" y="419805"/>
                      </a:lnTo>
                      <a:lnTo>
                        <a:pt x="1202532" y="419805"/>
                      </a:lnTo>
                      <a:lnTo>
                        <a:pt x="1216819" y="419805"/>
                      </a:lnTo>
                      <a:cubicBezTo>
                        <a:pt x="1221581" y="419805"/>
                        <a:pt x="1227138" y="420996"/>
                        <a:pt x="1231107" y="419805"/>
                      </a:cubicBezTo>
                      <a:cubicBezTo>
                        <a:pt x="1235076" y="418614"/>
                        <a:pt x="1239442" y="416233"/>
                        <a:pt x="1240632" y="412661"/>
                      </a:cubicBezTo>
                      <a:cubicBezTo>
                        <a:pt x="1241822" y="409089"/>
                        <a:pt x="1235869" y="400357"/>
                        <a:pt x="1238250" y="398373"/>
                      </a:cubicBezTo>
                      <a:cubicBezTo>
                        <a:pt x="1240631" y="396389"/>
                        <a:pt x="1250950" y="400358"/>
                        <a:pt x="1254919" y="400755"/>
                      </a:cubicBezTo>
                      <a:cubicBezTo>
                        <a:pt x="1258888" y="401152"/>
                        <a:pt x="1260476" y="403136"/>
                        <a:pt x="1262063" y="400755"/>
                      </a:cubicBezTo>
                      <a:cubicBezTo>
                        <a:pt x="1263650" y="398374"/>
                        <a:pt x="1264047" y="390039"/>
                        <a:pt x="1264444" y="386467"/>
                      </a:cubicBezTo>
                      <a:cubicBezTo>
                        <a:pt x="1264841" y="382895"/>
                        <a:pt x="1261269" y="380514"/>
                        <a:pt x="1264444" y="379323"/>
                      </a:cubicBezTo>
                      <a:cubicBezTo>
                        <a:pt x="1267619" y="378132"/>
                        <a:pt x="1283494" y="379323"/>
                        <a:pt x="1283494" y="379323"/>
                      </a:cubicBezTo>
                      <a:lnTo>
                        <a:pt x="1295400" y="379323"/>
                      </a:lnTo>
                      <a:lnTo>
                        <a:pt x="1312069" y="379323"/>
                      </a:lnTo>
                      <a:lnTo>
                        <a:pt x="1326357" y="379323"/>
                      </a:lnTo>
                      <a:lnTo>
                        <a:pt x="1343025" y="379323"/>
                      </a:lnTo>
                      <a:lnTo>
                        <a:pt x="1357313" y="379323"/>
                      </a:lnTo>
                      <a:lnTo>
                        <a:pt x="1369219" y="379323"/>
                      </a:lnTo>
                      <a:lnTo>
                        <a:pt x="1385888" y="379323"/>
                      </a:lnTo>
                      <a:lnTo>
                        <a:pt x="1397794" y="379323"/>
                      </a:lnTo>
                      <a:cubicBezTo>
                        <a:pt x="1402160" y="379323"/>
                        <a:pt x="1408510" y="379720"/>
                        <a:pt x="1412082" y="379323"/>
                      </a:cubicBezTo>
                      <a:cubicBezTo>
                        <a:pt x="1415654" y="378926"/>
                        <a:pt x="1415653" y="376942"/>
                        <a:pt x="1419225" y="376942"/>
                      </a:cubicBezTo>
                      <a:cubicBezTo>
                        <a:pt x="1422797" y="376942"/>
                        <a:pt x="1429147" y="378926"/>
                        <a:pt x="1433513" y="379323"/>
                      </a:cubicBezTo>
                      <a:cubicBezTo>
                        <a:pt x="1437879" y="379720"/>
                        <a:pt x="1442641" y="379720"/>
                        <a:pt x="1445419" y="379323"/>
                      </a:cubicBezTo>
                      <a:cubicBezTo>
                        <a:pt x="1448197" y="378926"/>
                        <a:pt x="1448991" y="378926"/>
                        <a:pt x="1450182" y="376942"/>
                      </a:cubicBezTo>
                      <a:cubicBezTo>
                        <a:pt x="1451373" y="374958"/>
                        <a:pt x="1451769" y="370989"/>
                        <a:pt x="1452563" y="367417"/>
                      </a:cubicBezTo>
                      <a:cubicBezTo>
                        <a:pt x="1453357" y="363845"/>
                        <a:pt x="1452166" y="357495"/>
                        <a:pt x="1454944" y="355511"/>
                      </a:cubicBezTo>
                      <a:cubicBezTo>
                        <a:pt x="1457722" y="353527"/>
                        <a:pt x="1469232" y="355511"/>
                        <a:pt x="1469232" y="355511"/>
                      </a:cubicBezTo>
                      <a:lnTo>
                        <a:pt x="1478757" y="355511"/>
                      </a:lnTo>
                      <a:lnTo>
                        <a:pt x="1490663" y="355511"/>
                      </a:lnTo>
                      <a:lnTo>
                        <a:pt x="1500188" y="355511"/>
                      </a:lnTo>
                      <a:cubicBezTo>
                        <a:pt x="1504157" y="355511"/>
                        <a:pt x="1512094" y="357098"/>
                        <a:pt x="1514475" y="355511"/>
                      </a:cubicBezTo>
                      <a:cubicBezTo>
                        <a:pt x="1516856" y="353923"/>
                        <a:pt x="1514872" y="348367"/>
                        <a:pt x="1514475" y="345986"/>
                      </a:cubicBezTo>
                      <a:cubicBezTo>
                        <a:pt x="1514078" y="343605"/>
                        <a:pt x="1510507" y="343207"/>
                        <a:pt x="1512094" y="341223"/>
                      </a:cubicBezTo>
                      <a:cubicBezTo>
                        <a:pt x="1513682" y="339239"/>
                        <a:pt x="1519634" y="335270"/>
                        <a:pt x="1524000" y="334080"/>
                      </a:cubicBezTo>
                      <a:cubicBezTo>
                        <a:pt x="1528366" y="332890"/>
                        <a:pt x="1534716" y="336064"/>
                        <a:pt x="1538288" y="334080"/>
                      </a:cubicBezTo>
                      <a:cubicBezTo>
                        <a:pt x="1541860" y="332096"/>
                        <a:pt x="1544638" y="325348"/>
                        <a:pt x="1545432" y="322173"/>
                      </a:cubicBezTo>
                      <a:cubicBezTo>
                        <a:pt x="1546226" y="318998"/>
                        <a:pt x="1541066" y="316617"/>
                        <a:pt x="1543050" y="315030"/>
                      </a:cubicBezTo>
                      <a:cubicBezTo>
                        <a:pt x="1545034" y="313442"/>
                        <a:pt x="1555354" y="315029"/>
                        <a:pt x="1557338" y="312648"/>
                      </a:cubicBezTo>
                      <a:cubicBezTo>
                        <a:pt x="1559322" y="310267"/>
                        <a:pt x="1554560" y="303917"/>
                        <a:pt x="1554957" y="300742"/>
                      </a:cubicBezTo>
                      <a:cubicBezTo>
                        <a:pt x="1555354" y="297567"/>
                        <a:pt x="1557338" y="295185"/>
                        <a:pt x="1559719" y="293598"/>
                      </a:cubicBezTo>
                      <a:cubicBezTo>
                        <a:pt x="1562100" y="292010"/>
                        <a:pt x="1564482" y="291614"/>
                        <a:pt x="1569244" y="291217"/>
                      </a:cubicBezTo>
                      <a:cubicBezTo>
                        <a:pt x="1574006" y="290820"/>
                        <a:pt x="1588294" y="291217"/>
                        <a:pt x="1588294" y="291217"/>
                      </a:cubicBezTo>
                      <a:lnTo>
                        <a:pt x="1600200" y="291217"/>
                      </a:lnTo>
                      <a:lnTo>
                        <a:pt x="1612107" y="291217"/>
                      </a:lnTo>
                      <a:lnTo>
                        <a:pt x="1621632" y="291217"/>
                      </a:lnTo>
                      <a:cubicBezTo>
                        <a:pt x="1624013" y="291217"/>
                        <a:pt x="1625997" y="292408"/>
                        <a:pt x="1626394" y="291217"/>
                      </a:cubicBezTo>
                      <a:cubicBezTo>
                        <a:pt x="1626791" y="290026"/>
                        <a:pt x="1624807" y="286851"/>
                        <a:pt x="1624013" y="284073"/>
                      </a:cubicBezTo>
                      <a:cubicBezTo>
                        <a:pt x="1623219" y="281295"/>
                        <a:pt x="1622029" y="276532"/>
                        <a:pt x="1621632" y="274548"/>
                      </a:cubicBezTo>
                      <a:cubicBezTo>
                        <a:pt x="1621235" y="272564"/>
                        <a:pt x="1620442" y="274151"/>
                        <a:pt x="1621632" y="272167"/>
                      </a:cubicBezTo>
                      <a:cubicBezTo>
                        <a:pt x="1622823" y="270183"/>
                        <a:pt x="1625997" y="263833"/>
                        <a:pt x="1628775" y="262642"/>
                      </a:cubicBezTo>
                      <a:cubicBezTo>
                        <a:pt x="1631553" y="261451"/>
                        <a:pt x="1635919" y="266610"/>
                        <a:pt x="1638300" y="265023"/>
                      </a:cubicBezTo>
                      <a:cubicBezTo>
                        <a:pt x="1640681" y="263436"/>
                        <a:pt x="1642269" y="256689"/>
                        <a:pt x="1643063" y="253117"/>
                      </a:cubicBezTo>
                      <a:cubicBezTo>
                        <a:pt x="1643857" y="249545"/>
                        <a:pt x="1643460" y="246370"/>
                        <a:pt x="1643063" y="243592"/>
                      </a:cubicBezTo>
                      <a:cubicBezTo>
                        <a:pt x="1642666" y="240814"/>
                        <a:pt x="1641079" y="238829"/>
                        <a:pt x="1640682" y="236448"/>
                      </a:cubicBezTo>
                      <a:cubicBezTo>
                        <a:pt x="1640285" y="234067"/>
                        <a:pt x="1638301" y="231289"/>
                        <a:pt x="1640682" y="229305"/>
                      </a:cubicBezTo>
                      <a:cubicBezTo>
                        <a:pt x="1643063" y="227321"/>
                        <a:pt x="1651794" y="227320"/>
                        <a:pt x="1654969" y="224542"/>
                      </a:cubicBezTo>
                      <a:cubicBezTo>
                        <a:pt x="1658144" y="221764"/>
                        <a:pt x="1659335" y="216208"/>
                        <a:pt x="1659732" y="212636"/>
                      </a:cubicBezTo>
                      <a:cubicBezTo>
                        <a:pt x="1660129" y="209064"/>
                        <a:pt x="1655763" y="205492"/>
                        <a:pt x="1657350" y="203111"/>
                      </a:cubicBezTo>
                      <a:cubicBezTo>
                        <a:pt x="1658937" y="200730"/>
                        <a:pt x="1666479" y="201523"/>
                        <a:pt x="1669257" y="198348"/>
                      </a:cubicBezTo>
                      <a:cubicBezTo>
                        <a:pt x="1672035" y="195173"/>
                        <a:pt x="1672829" y="187236"/>
                        <a:pt x="1674019" y="184061"/>
                      </a:cubicBezTo>
                      <a:cubicBezTo>
                        <a:pt x="1675209" y="180886"/>
                        <a:pt x="1674416" y="180092"/>
                        <a:pt x="1676400" y="179298"/>
                      </a:cubicBezTo>
                      <a:cubicBezTo>
                        <a:pt x="1678384" y="178504"/>
                        <a:pt x="1682750" y="179695"/>
                        <a:pt x="1685925" y="179298"/>
                      </a:cubicBezTo>
                      <a:cubicBezTo>
                        <a:pt x="1689100" y="178901"/>
                        <a:pt x="1692672" y="177711"/>
                        <a:pt x="1695450" y="176917"/>
                      </a:cubicBezTo>
                      <a:cubicBezTo>
                        <a:pt x="1698228" y="176123"/>
                        <a:pt x="1701007" y="176520"/>
                        <a:pt x="1702594" y="174536"/>
                      </a:cubicBezTo>
                      <a:cubicBezTo>
                        <a:pt x="1704182" y="172552"/>
                        <a:pt x="1704975" y="165011"/>
                        <a:pt x="1704975" y="165011"/>
                      </a:cubicBezTo>
                      <a:cubicBezTo>
                        <a:pt x="1705769" y="161836"/>
                        <a:pt x="1702991" y="157470"/>
                        <a:pt x="1707357" y="155486"/>
                      </a:cubicBezTo>
                      <a:cubicBezTo>
                        <a:pt x="1711723" y="153502"/>
                        <a:pt x="1724819" y="153502"/>
                        <a:pt x="1731169" y="153105"/>
                      </a:cubicBezTo>
                      <a:cubicBezTo>
                        <a:pt x="1737519" y="152708"/>
                        <a:pt x="1745457" y="153105"/>
                        <a:pt x="1745457" y="153105"/>
                      </a:cubicBezTo>
                      <a:cubicBezTo>
                        <a:pt x="1749823" y="153105"/>
                        <a:pt x="1753394" y="154296"/>
                        <a:pt x="1757363" y="153105"/>
                      </a:cubicBezTo>
                      <a:cubicBezTo>
                        <a:pt x="1761332" y="151914"/>
                        <a:pt x="1767285" y="148739"/>
                        <a:pt x="1769269" y="145961"/>
                      </a:cubicBezTo>
                      <a:cubicBezTo>
                        <a:pt x="1771253" y="143183"/>
                        <a:pt x="1769269" y="136436"/>
                        <a:pt x="1769269" y="136436"/>
                      </a:cubicBezTo>
                      <a:cubicBezTo>
                        <a:pt x="1769269" y="134055"/>
                        <a:pt x="1767285" y="132864"/>
                        <a:pt x="1769269" y="131673"/>
                      </a:cubicBezTo>
                      <a:cubicBezTo>
                        <a:pt x="1771253" y="130482"/>
                        <a:pt x="1778000" y="129689"/>
                        <a:pt x="1781175" y="129292"/>
                      </a:cubicBezTo>
                      <a:cubicBezTo>
                        <a:pt x="1784350" y="128895"/>
                        <a:pt x="1785938" y="130879"/>
                        <a:pt x="1788319" y="129292"/>
                      </a:cubicBezTo>
                      <a:cubicBezTo>
                        <a:pt x="1790700" y="127705"/>
                        <a:pt x="1794669" y="122545"/>
                        <a:pt x="1795463" y="119767"/>
                      </a:cubicBezTo>
                      <a:cubicBezTo>
                        <a:pt x="1796257" y="116989"/>
                        <a:pt x="1793479" y="115004"/>
                        <a:pt x="1793082" y="112623"/>
                      </a:cubicBezTo>
                      <a:cubicBezTo>
                        <a:pt x="1792685" y="110242"/>
                        <a:pt x="1789907" y="106670"/>
                        <a:pt x="1793082" y="105480"/>
                      </a:cubicBezTo>
                      <a:cubicBezTo>
                        <a:pt x="1796257" y="104290"/>
                        <a:pt x="1812132" y="105480"/>
                        <a:pt x="1812132" y="105480"/>
                      </a:cubicBezTo>
                      <a:lnTo>
                        <a:pt x="1824038" y="105480"/>
                      </a:lnTo>
                      <a:lnTo>
                        <a:pt x="1840707" y="105480"/>
                      </a:lnTo>
                      <a:lnTo>
                        <a:pt x="1847850" y="105480"/>
                      </a:lnTo>
                      <a:lnTo>
                        <a:pt x="1859757" y="105480"/>
                      </a:lnTo>
                      <a:cubicBezTo>
                        <a:pt x="1864123" y="105480"/>
                        <a:pt x="1870472" y="107067"/>
                        <a:pt x="1874044" y="105480"/>
                      </a:cubicBezTo>
                      <a:cubicBezTo>
                        <a:pt x="1877616" y="103892"/>
                        <a:pt x="1879997" y="98733"/>
                        <a:pt x="1881188" y="95955"/>
                      </a:cubicBezTo>
                      <a:cubicBezTo>
                        <a:pt x="1882379" y="93177"/>
                        <a:pt x="1881188" y="88811"/>
                        <a:pt x="1881188" y="88811"/>
                      </a:cubicBezTo>
                      <a:lnTo>
                        <a:pt x="1881188" y="86430"/>
                      </a:lnTo>
                      <a:cubicBezTo>
                        <a:pt x="1881188" y="85239"/>
                        <a:pt x="1879601" y="82461"/>
                        <a:pt x="1881188" y="81667"/>
                      </a:cubicBezTo>
                      <a:cubicBezTo>
                        <a:pt x="1882775" y="80873"/>
                        <a:pt x="1890713" y="81667"/>
                        <a:pt x="1890713" y="81667"/>
                      </a:cubicBezTo>
                      <a:cubicBezTo>
                        <a:pt x="1894285" y="81667"/>
                        <a:pt x="1898650" y="82461"/>
                        <a:pt x="1902619" y="81667"/>
                      </a:cubicBezTo>
                      <a:cubicBezTo>
                        <a:pt x="1906588" y="80873"/>
                        <a:pt x="1913334" y="78492"/>
                        <a:pt x="1914525" y="76905"/>
                      </a:cubicBezTo>
                      <a:cubicBezTo>
                        <a:pt x="1915716" y="75318"/>
                        <a:pt x="1910557" y="73729"/>
                        <a:pt x="1909763" y="72142"/>
                      </a:cubicBezTo>
                      <a:cubicBezTo>
                        <a:pt x="1908969" y="70554"/>
                        <a:pt x="1909763" y="67380"/>
                        <a:pt x="1909763" y="67380"/>
                      </a:cubicBezTo>
                      <a:cubicBezTo>
                        <a:pt x="1909763" y="65396"/>
                        <a:pt x="1908572" y="62220"/>
                        <a:pt x="1909763" y="60236"/>
                      </a:cubicBezTo>
                      <a:cubicBezTo>
                        <a:pt x="1910954" y="58252"/>
                        <a:pt x="1912938" y="56267"/>
                        <a:pt x="1916907" y="55473"/>
                      </a:cubicBezTo>
                      <a:cubicBezTo>
                        <a:pt x="1920876" y="54679"/>
                        <a:pt x="1933575" y="55473"/>
                        <a:pt x="1933575" y="55473"/>
                      </a:cubicBezTo>
                      <a:lnTo>
                        <a:pt x="1959769" y="55473"/>
                      </a:lnTo>
                      <a:lnTo>
                        <a:pt x="1974057" y="55473"/>
                      </a:lnTo>
                      <a:lnTo>
                        <a:pt x="1990725" y="55473"/>
                      </a:lnTo>
                      <a:cubicBezTo>
                        <a:pt x="1995884" y="55473"/>
                        <a:pt x="2001838" y="58251"/>
                        <a:pt x="2005013" y="55473"/>
                      </a:cubicBezTo>
                      <a:cubicBezTo>
                        <a:pt x="2008188" y="52695"/>
                        <a:pt x="2008981" y="42377"/>
                        <a:pt x="2009775" y="38805"/>
                      </a:cubicBezTo>
                      <a:cubicBezTo>
                        <a:pt x="2010569" y="35233"/>
                        <a:pt x="2008981" y="36026"/>
                        <a:pt x="2009775" y="34042"/>
                      </a:cubicBezTo>
                      <a:cubicBezTo>
                        <a:pt x="2010569" y="32057"/>
                        <a:pt x="2010172" y="28089"/>
                        <a:pt x="2014538" y="26898"/>
                      </a:cubicBezTo>
                      <a:cubicBezTo>
                        <a:pt x="2018904" y="25707"/>
                        <a:pt x="2029222" y="26501"/>
                        <a:pt x="2035969" y="26898"/>
                      </a:cubicBezTo>
                      <a:cubicBezTo>
                        <a:pt x="2042716" y="27295"/>
                        <a:pt x="2049066" y="28883"/>
                        <a:pt x="2055019" y="29280"/>
                      </a:cubicBezTo>
                      <a:cubicBezTo>
                        <a:pt x="2060972" y="29677"/>
                        <a:pt x="2071688" y="29280"/>
                        <a:pt x="2071688" y="29280"/>
                      </a:cubicBezTo>
                      <a:cubicBezTo>
                        <a:pt x="2077244" y="29280"/>
                        <a:pt x="2081610" y="29677"/>
                        <a:pt x="2088357" y="29280"/>
                      </a:cubicBezTo>
                      <a:cubicBezTo>
                        <a:pt x="2095104" y="28883"/>
                        <a:pt x="2105422" y="26898"/>
                        <a:pt x="2112169" y="26898"/>
                      </a:cubicBezTo>
                      <a:cubicBezTo>
                        <a:pt x="2118916" y="26898"/>
                        <a:pt x="2123282" y="28883"/>
                        <a:pt x="2128838" y="29280"/>
                      </a:cubicBezTo>
                      <a:cubicBezTo>
                        <a:pt x="2134394" y="29677"/>
                        <a:pt x="2141141" y="28883"/>
                        <a:pt x="2145507" y="29280"/>
                      </a:cubicBezTo>
                      <a:cubicBezTo>
                        <a:pt x="2149873" y="29677"/>
                        <a:pt x="2150270" y="31264"/>
                        <a:pt x="2155032" y="31661"/>
                      </a:cubicBezTo>
                      <a:cubicBezTo>
                        <a:pt x="2159794" y="32058"/>
                        <a:pt x="2168923" y="32058"/>
                        <a:pt x="2174082" y="31661"/>
                      </a:cubicBezTo>
                      <a:cubicBezTo>
                        <a:pt x="2179241" y="31264"/>
                        <a:pt x="2180829" y="29677"/>
                        <a:pt x="2185988" y="29280"/>
                      </a:cubicBezTo>
                      <a:cubicBezTo>
                        <a:pt x="2191147" y="28883"/>
                        <a:pt x="2199879" y="29677"/>
                        <a:pt x="2205038" y="29280"/>
                      </a:cubicBezTo>
                      <a:cubicBezTo>
                        <a:pt x="2210197" y="28883"/>
                        <a:pt x="2212975" y="27295"/>
                        <a:pt x="2216944" y="26898"/>
                      </a:cubicBezTo>
                      <a:cubicBezTo>
                        <a:pt x="2220913" y="26501"/>
                        <a:pt x="2228850" y="26898"/>
                        <a:pt x="2228850" y="26898"/>
                      </a:cubicBezTo>
                      <a:cubicBezTo>
                        <a:pt x="2233216" y="26898"/>
                        <a:pt x="2239566" y="28088"/>
                        <a:pt x="2243138" y="26898"/>
                      </a:cubicBezTo>
                      <a:cubicBezTo>
                        <a:pt x="2246710" y="25708"/>
                        <a:pt x="2249091" y="22533"/>
                        <a:pt x="2250282" y="19755"/>
                      </a:cubicBezTo>
                      <a:cubicBezTo>
                        <a:pt x="2251473" y="16977"/>
                        <a:pt x="2250282" y="10230"/>
                        <a:pt x="2250282" y="10230"/>
                      </a:cubicBezTo>
                      <a:cubicBezTo>
                        <a:pt x="2250282" y="7055"/>
                        <a:pt x="2247901" y="2292"/>
                        <a:pt x="2250282" y="705"/>
                      </a:cubicBezTo>
                      <a:cubicBezTo>
                        <a:pt x="2252663" y="-883"/>
                        <a:pt x="2264569" y="705"/>
                        <a:pt x="2264569" y="705"/>
                      </a:cubicBezTo>
                      <a:lnTo>
                        <a:pt x="2281238" y="705"/>
                      </a:lnTo>
                      <a:lnTo>
                        <a:pt x="2293144" y="705"/>
                      </a:lnTo>
                      <a:lnTo>
                        <a:pt x="2295525" y="705"/>
                      </a:lnTo>
                    </a:path>
                  </a:pathLst>
                </a:custGeom>
                <a:noFill/>
                <a:ln w="285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7" name="Freeform 196"/>
                <p:cNvSpPr/>
                <p:nvPr/>
              </p:nvSpPr>
              <p:spPr bwMode="auto">
                <a:xfrm>
                  <a:off x="7077953" y="2035305"/>
                  <a:ext cx="2020803" cy="629348"/>
                </a:xfrm>
                <a:custGeom>
                  <a:avLst/>
                  <a:gdLst>
                    <a:gd name="connsiteX0" fmla="*/ 0 w 2019300"/>
                    <a:gd name="connsiteY0" fmla="*/ 626445 h 629628"/>
                    <a:gd name="connsiteX1" fmla="*/ 57150 w 2019300"/>
                    <a:gd name="connsiteY1" fmla="*/ 628826 h 629628"/>
                    <a:gd name="connsiteX2" fmla="*/ 73819 w 2019300"/>
                    <a:gd name="connsiteY2" fmla="*/ 628826 h 629628"/>
                    <a:gd name="connsiteX3" fmla="*/ 83344 w 2019300"/>
                    <a:gd name="connsiteY3" fmla="*/ 619301 h 629628"/>
                    <a:gd name="connsiteX4" fmla="*/ 83344 w 2019300"/>
                    <a:gd name="connsiteY4" fmla="*/ 607395 h 629628"/>
                    <a:gd name="connsiteX5" fmla="*/ 88107 w 2019300"/>
                    <a:gd name="connsiteY5" fmla="*/ 602632 h 629628"/>
                    <a:gd name="connsiteX6" fmla="*/ 92869 w 2019300"/>
                    <a:gd name="connsiteY6" fmla="*/ 595488 h 629628"/>
                    <a:gd name="connsiteX7" fmla="*/ 92869 w 2019300"/>
                    <a:gd name="connsiteY7" fmla="*/ 583582 h 629628"/>
                    <a:gd name="connsiteX8" fmla="*/ 95250 w 2019300"/>
                    <a:gd name="connsiteY8" fmla="*/ 574057 h 629628"/>
                    <a:gd name="connsiteX9" fmla="*/ 102394 w 2019300"/>
                    <a:gd name="connsiteY9" fmla="*/ 571676 h 629628"/>
                    <a:gd name="connsiteX10" fmla="*/ 107157 w 2019300"/>
                    <a:gd name="connsiteY10" fmla="*/ 571676 h 629628"/>
                    <a:gd name="connsiteX11" fmla="*/ 111919 w 2019300"/>
                    <a:gd name="connsiteY11" fmla="*/ 571676 h 629628"/>
                    <a:gd name="connsiteX12" fmla="*/ 119063 w 2019300"/>
                    <a:gd name="connsiteY12" fmla="*/ 571676 h 629628"/>
                    <a:gd name="connsiteX13" fmla="*/ 128588 w 2019300"/>
                    <a:gd name="connsiteY13" fmla="*/ 571676 h 629628"/>
                    <a:gd name="connsiteX14" fmla="*/ 138113 w 2019300"/>
                    <a:gd name="connsiteY14" fmla="*/ 571676 h 629628"/>
                    <a:gd name="connsiteX15" fmla="*/ 145257 w 2019300"/>
                    <a:gd name="connsiteY15" fmla="*/ 562151 h 629628"/>
                    <a:gd name="connsiteX16" fmla="*/ 145257 w 2019300"/>
                    <a:gd name="connsiteY16" fmla="*/ 552626 h 629628"/>
                    <a:gd name="connsiteX17" fmla="*/ 150019 w 2019300"/>
                    <a:gd name="connsiteY17" fmla="*/ 545482 h 629628"/>
                    <a:gd name="connsiteX18" fmla="*/ 161925 w 2019300"/>
                    <a:gd name="connsiteY18" fmla="*/ 543101 h 629628"/>
                    <a:gd name="connsiteX19" fmla="*/ 169069 w 2019300"/>
                    <a:gd name="connsiteY19" fmla="*/ 540720 h 629628"/>
                    <a:gd name="connsiteX20" fmla="*/ 178594 w 2019300"/>
                    <a:gd name="connsiteY20" fmla="*/ 540720 h 629628"/>
                    <a:gd name="connsiteX21" fmla="*/ 200025 w 2019300"/>
                    <a:gd name="connsiteY21" fmla="*/ 540720 h 629628"/>
                    <a:gd name="connsiteX22" fmla="*/ 216694 w 2019300"/>
                    <a:gd name="connsiteY22" fmla="*/ 540720 h 629628"/>
                    <a:gd name="connsiteX23" fmla="*/ 230982 w 2019300"/>
                    <a:gd name="connsiteY23" fmla="*/ 540720 h 629628"/>
                    <a:gd name="connsiteX24" fmla="*/ 252413 w 2019300"/>
                    <a:gd name="connsiteY24" fmla="*/ 540720 h 629628"/>
                    <a:gd name="connsiteX25" fmla="*/ 271463 w 2019300"/>
                    <a:gd name="connsiteY25" fmla="*/ 540720 h 629628"/>
                    <a:gd name="connsiteX26" fmla="*/ 283369 w 2019300"/>
                    <a:gd name="connsiteY26" fmla="*/ 540720 h 629628"/>
                    <a:gd name="connsiteX27" fmla="*/ 316707 w 2019300"/>
                    <a:gd name="connsiteY27" fmla="*/ 540720 h 629628"/>
                    <a:gd name="connsiteX28" fmla="*/ 333375 w 2019300"/>
                    <a:gd name="connsiteY28" fmla="*/ 540720 h 629628"/>
                    <a:gd name="connsiteX29" fmla="*/ 345282 w 2019300"/>
                    <a:gd name="connsiteY29" fmla="*/ 540720 h 629628"/>
                    <a:gd name="connsiteX30" fmla="*/ 361950 w 2019300"/>
                    <a:gd name="connsiteY30" fmla="*/ 543101 h 629628"/>
                    <a:gd name="connsiteX31" fmla="*/ 373857 w 2019300"/>
                    <a:gd name="connsiteY31" fmla="*/ 543101 h 629628"/>
                    <a:gd name="connsiteX32" fmla="*/ 390525 w 2019300"/>
                    <a:gd name="connsiteY32" fmla="*/ 543101 h 629628"/>
                    <a:gd name="connsiteX33" fmla="*/ 397669 w 2019300"/>
                    <a:gd name="connsiteY33" fmla="*/ 543101 h 629628"/>
                    <a:gd name="connsiteX34" fmla="*/ 419100 w 2019300"/>
                    <a:gd name="connsiteY34" fmla="*/ 543101 h 629628"/>
                    <a:gd name="connsiteX35" fmla="*/ 423863 w 2019300"/>
                    <a:gd name="connsiteY35" fmla="*/ 543101 h 629628"/>
                    <a:gd name="connsiteX36" fmla="*/ 433388 w 2019300"/>
                    <a:gd name="connsiteY36" fmla="*/ 540720 h 629628"/>
                    <a:gd name="connsiteX37" fmla="*/ 433388 w 2019300"/>
                    <a:gd name="connsiteY37" fmla="*/ 528813 h 629628"/>
                    <a:gd name="connsiteX38" fmla="*/ 435769 w 2019300"/>
                    <a:gd name="connsiteY38" fmla="*/ 519288 h 629628"/>
                    <a:gd name="connsiteX39" fmla="*/ 435769 w 2019300"/>
                    <a:gd name="connsiteY39" fmla="*/ 512145 h 629628"/>
                    <a:gd name="connsiteX40" fmla="*/ 445294 w 2019300"/>
                    <a:gd name="connsiteY40" fmla="*/ 509763 h 629628"/>
                    <a:gd name="connsiteX41" fmla="*/ 452438 w 2019300"/>
                    <a:gd name="connsiteY41" fmla="*/ 509763 h 629628"/>
                    <a:gd name="connsiteX42" fmla="*/ 461963 w 2019300"/>
                    <a:gd name="connsiteY42" fmla="*/ 509763 h 629628"/>
                    <a:gd name="connsiteX43" fmla="*/ 473869 w 2019300"/>
                    <a:gd name="connsiteY43" fmla="*/ 509763 h 629628"/>
                    <a:gd name="connsiteX44" fmla="*/ 478632 w 2019300"/>
                    <a:gd name="connsiteY44" fmla="*/ 509763 h 629628"/>
                    <a:gd name="connsiteX45" fmla="*/ 481013 w 2019300"/>
                    <a:gd name="connsiteY45" fmla="*/ 509763 h 629628"/>
                    <a:gd name="connsiteX46" fmla="*/ 500063 w 2019300"/>
                    <a:gd name="connsiteY46" fmla="*/ 509763 h 629628"/>
                    <a:gd name="connsiteX47" fmla="*/ 511969 w 2019300"/>
                    <a:gd name="connsiteY47" fmla="*/ 509763 h 629628"/>
                    <a:gd name="connsiteX48" fmla="*/ 523875 w 2019300"/>
                    <a:gd name="connsiteY48" fmla="*/ 497857 h 629628"/>
                    <a:gd name="connsiteX49" fmla="*/ 523875 w 2019300"/>
                    <a:gd name="connsiteY49" fmla="*/ 488332 h 629628"/>
                    <a:gd name="connsiteX50" fmla="*/ 526257 w 2019300"/>
                    <a:gd name="connsiteY50" fmla="*/ 478807 h 629628"/>
                    <a:gd name="connsiteX51" fmla="*/ 528638 w 2019300"/>
                    <a:gd name="connsiteY51" fmla="*/ 466901 h 629628"/>
                    <a:gd name="connsiteX52" fmla="*/ 535782 w 2019300"/>
                    <a:gd name="connsiteY52" fmla="*/ 466901 h 629628"/>
                    <a:gd name="connsiteX53" fmla="*/ 535782 w 2019300"/>
                    <a:gd name="connsiteY53" fmla="*/ 450232 h 629628"/>
                    <a:gd name="connsiteX54" fmla="*/ 535782 w 2019300"/>
                    <a:gd name="connsiteY54" fmla="*/ 438326 h 629628"/>
                    <a:gd name="connsiteX55" fmla="*/ 554832 w 2019300"/>
                    <a:gd name="connsiteY55" fmla="*/ 438326 h 629628"/>
                    <a:gd name="connsiteX56" fmla="*/ 571500 w 2019300"/>
                    <a:gd name="connsiteY56" fmla="*/ 440707 h 629628"/>
                    <a:gd name="connsiteX57" fmla="*/ 576263 w 2019300"/>
                    <a:gd name="connsiteY57" fmla="*/ 440707 h 629628"/>
                    <a:gd name="connsiteX58" fmla="*/ 592932 w 2019300"/>
                    <a:gd name="connsiteY58" fmla="*/ 440707 h 629628"/>
                    <a:gd name="connsiteX59" fmla="*/ 611982 w 2019300"/>
                    <a:gd name="connsiteY59" fmla="*/ 440707 h 629628"/>
                    <a:gd name="connsiteX60" fmla="*/ 626269 w 2019300"/>
                    <a:gd name="connsiteY60" fmla="*/ 440707 h 629628"/>
                    <a:gd name="connsiteX61" fmla="*/ 638175 w 2019300"/>
                    <a:gd name="connsiteY61" fmla="*/ 440707 h 629628"/>
                    <a:gd name="connsiteX62" fmla="*/ 652463 w 2019300"/>
                    <a:gd name="connsiteY62" fmla="*/ 440707 h 629628"/>
                    <a:gd name="connsiteX63" fmla="*/ 673894 w 2019300"/>
                    <a:gd name="connsiteY63" fmla="*/ 440707 h 629628"/>
                    <a:gd name="connsiteX64" fmla="*/ 688182 w 2019300"/>
                    <a:gd name="connsiteY64" fmla="*/ 440707 h 629628"/>
                    <a:gd name="connsiteX65" fmla="*/ 688182 w 2019300"/>
                    <a:gd name="connsiteY65" fmla="*/ 431182 h 629628"/>
                    <a:gd name="connsiteX66" fmla="*/ 688182 w 2019300"/>
                    <a:gd name="connsiteY66" fmla="*/ 421657 h 629628"/>
                    <a:gd name="connsiteX67" fmla="*/ 688182 w 2019300"/>
                    <a:gd name="connsiteY67" fmla="*/ 414513 h 629628"/>
                    <a:gd name="connsiteX68" fmla="*/ 688182 w 2019300"/>
                    <a:gd name="connsiteY68" fmla="*/ 404988 h 629628"/>
                    <a:gd name="connsiteX69" fmla="*/ 700088 w 2019300"/>
                    <a:gd name="connsiteY69" fmla="*/ 400226 h 629628"/>
                    <a:gd name="connsiteX70" fmla="*/ 700088 w 2019300"/>
                    <a:gd name="connsiteY70" fmla="*/ 393082 h 629628"/>
                    <a:gd name="connsiteX71" fmla="*/ 702469 w 2019300"/>
                    <a:gd name="connsiteY71" fmla="*/ 376413 h 629628"/>
                    <a:gd name="connsiteX72" fmla="*/ 707232 w 2019300"/>
                    <a:gd name="connsiteY72" fmla="*/ 366888 h 629628"/>
                    <a:gd name="connsiteX73" fmla="*/ 709613 w 2019300"/>
                    <a:gd name="connsiteY73" fmla="*/ 364507 h 629628"/>
                    <a:gd name="connsiteX74" fmla="*/ 716757 w 2019300"/>
                    <a:gd name="connsiteY74" fmla="*/ 364507 h 629628"/>
                    <a:gd name="connsiteX75" fmla="*/ 726282 w 2019300"/>
                    <a:gd name="connsiteY75" fmla="*/ 364507 h 629628"/>
                    <a:gd name="connsiteX76" fmla="*/ 728663 w 2019300"/>
                    <a:gd name="connsiteY76" fmla="*/ 364507 h 629628"/>
                    <a:gd name="connsiteX77" fmla="*/ 745332 w 2019300"/>
                    <a:gd name="connsiteY77" fmla="*/ 364507 h 629628"/>
                    <a:gd name="connsiteX78" fmla="*/ 757238 w 2019300"/>
                    <a:gd name="connsiteY78" fmla="*/ 364507 h 629628"/>
                    <a:gd name="connsiteX79" fmla="*/ 762000 w 2019300"/>
                    <a:gd name="connsiteY79" fmla="*/ 364507 h 629628"/>
                    <a:gd name="connsiteX80" fmla="*/ 776288 w 2019300"/>
                    <a:gd name="connsiteY80" fmla="*/ 362126 h 629628"/>
                    <a:gd name="connsiteX81" fmla="*/ 783432 w 2019300"/>
                    <a:gd name="connsiteY81" fmla="*/ 357363 h 629628"/>
                    <a:gd name="connsiteX82" fmla="*/ 783432 w 2019300"/>
                    <a:gd name="connsiteY82" fmla="*/ 345457 h 629628"/>
                    <a:gd name="connsiteX83" fmla="*/ 783432 w 2019300"/>
                    <a:gd name="connsiteY83" fmla="*/ 338313 h 629628"/>
                    <a:gd name="connsiteX84" fmla="*/ 783432 w 2019300"/>
                    <a:gd name="connsiteY84" fmla="*/ 328788 h 629628"/>
                    <a:gd name="connsiteX85" fmla="*/ 792957 w 2019300"/>
                    <a:gd name="connsiteY85" fmla="*/ 324026 h 629628"/>
                    <a:gd name="connsiteX86" fmla="*/ 802482 w 2019300"/>
                    <a:gd name="connsiteY86" fmla="*/ 324026 h 629628"/>
                    <a:gd name="connsiteX87" fmla="*/ 809625 w 2019300"/>
                    <a:gd name="connsiteY87" fmla="*/ 324026 h 629628"/>
                    <a:gd name="connsiteX88" fmla="*/ 838200 w 2019300"/>
                    <a:gd name="connsiteY88" fmla="*/ 324026 h 629628"/>
                    <a:gd name="connsiteX89" fmla="*/ 859632 w 2019300"/>
                    <a:gd name="connsiteY89" fmla="*/ 324026 h 629628"/>
                    <a:gd name="connsiteX90" fmla="*/ 881063 w 2019300"/>
                    <a:gd name="connsiteY90" fmla="*/ 324026 h 629628"/>
                    <a:gd name="connsiteX91" fmla="*/ 892969 w 2019300"/>
                    <a:gd name="connsiteY91" fmla="*/ 324026 h 629628"/>
                    <a:gd name="connsiteX92" fmla="*/ 909638 w 2019300"/>
                    <a:gd name="connsiteY92" fmla="*/ 324026 h 629628"/>
                    <a:gd name="connsiteX93" fmla="*/ 923925 w 2019300"/>
                    <a:gd name="connsiteY93" fmla="*/ 324026 h 629628"/>
                    <a:gd name="connsiteX94" fmla="*/ 935832 w 2019300"/>
                    <a:gd name="connsiteY94" fmla="*/ 326407 h 629628"/>
                    <a:gd name="connsiteX95" fmla="*/ 947738 w 2019300"/>
                    <a:gd name="connsiteY95" fmla="*/ 326407 h 629628"/>
                    <a:gd name="connsiteX96" fmla="*/ 962025 w 2019300"/>
                    <a:gd name="connsiteY96" fmla="*/ 326407 h 629628"/>
                    <a:gd name="connsiteX97" fmla="*/ 978694 w 2019300"/>
                    <a:gd name="connsiteY97" fmla="*/ 326407 h 629628"/>
                    <a:gd name="connsiteX98" fmla="*/ 988219 w 2019300"/>
                    <a:gd name="connsiteY98" fmla="*/ 321645 h 629628"/>
                    <a:gd name="connsiteX99" fmla="*/ 985838 w 2019300"/>
                    <a:gd name="connsiteY99" fmla="*/ 309738 h 629628"/>
                    <a:gd name="connsiteX100" fmla="*/ 985838 w 2019300"/>
                    <a:gd name="connsiteY100" fmla="*/ 300213 h 629628"/>
                    <a:gd name="connsiteX101" fmla="*/ 985838 w 2019300"/>
                    <a:gd name="connsiteY101" fmla="*/ 290688 h 629628"/>
                    <a:gd name="connsiteX102" fmla="*/ 995363 w 2019300"/>
                    <a:gd name="connsiteY102" fmla="*/ 278782 h 629628"/>
                    <a:gd name="connsiteX103" fmla="*/ 1000125 w 2019300"/>
                    <a:gd name="connsiteY103" fmla="*/ 276401 h 629628"/>
                    <a:gd name="connsiteX104" fmla="*/ 1000125 w 2019300"/>
                    <a:gd name="connsiteY104" fmla="*/ 257351 h 629628"/>
                    <a:gd name="connsiteX105" fmla="*/ 1000125 w 2019300"/>
                    <a:gd name="connsiteY105" fmla="*/ 243063 h 629628"/>
                    <a:gd name="connsiteX106" fmla="*/ 1004888 w 2019300"/>
                    <a:gd name="connsiteY106" fmla="*/ 228776 h 629628"/>
                    <a:gd name="connsiteX107" fmla="*/ 1026319 w 2019300"/>
                    <a:gd name="connsiteY107" fmla="*/ 226395 h 629628"/>
                    <a:gd name="connsiteX108" fmla="*/ 1052513 w 2019300"/>
                    <a:gd name="connsiteY108" fmla="*/ 228776 h 629628"/>
                    <a:gd name="connsiteX109" fmla="*/ 1076325 w 2019300"/>
                    <a:gd name="connsiteY109" fmla="*/ 228776 h 629628"/>
                    <a:gd name="connsiteX110" fmla="*/ 1095375 w 2019300"/>
                    <a:gd name="connsiteY110" fmla="*/ 228776 h 629628"/>
                    <a:gd name="connsiteX111" fmla="*/ 1116807 w 2019300"/>
                    <a:gd name="connsiteY111" fmla="*/ 228776 h 629628"/>
                    <a:gd name="connsiteX112" fmla="*/ 1131094 w 2019300"/>
                    <a:gd name="connsiteY112" fmla="*/ 228776 h 629628"/>
                    <a:gd name="connsiteX113" fmla="*/ 1154907 w 2019300"/>
                    <a:gd name="connsiteY113" fmla="*/ 228776 h 629628"/>
                    <a:gd name="connsiteX114" fmla="*/ 1171575 w 2019300"/>
                    <a:gd name="connsiteY114" fmla="*/ 226395 h 629628"/>
                    <a:gd name="connsiteX115" fmla="*/ 1193007 w 2019300"/>
                    <a:gd name="connsiteY115" fmla="*/ 226395 h 629628"/>
                    <a:gd name="connsiteX116" fmla="*/ 1212057 w 2019300"/>
                    <a:gd name="connsiteY116" fmla="*/ 226395 h 629628"/>
                    <a:gd name="connsiteX117" fmla="*/ 1226344 w 2019300"/>
                    <a:gd name="connsiteY117" fmla="*/ 226395 h 629628"/>
                    <a:gd name="connsiteX118" fmla="*/ 1238250 w 2019300"/>
                    <a:gd name="connsiteY118" fmla="*/ 226395 h 629628"/>
                    <a:gd name="connsiteX119" fmla="*/ 1250157 w 2019300"/>
                    <a:gd name="connsiteY119" fmla="*/ 224013 h 629628"/>
                    <a:gd name="connsiteX120" fmla="*/ 1257300 w 2019300"/>
                    <a:gd name="connsiteY120" fmla="*/ 212107 h 629628"/>
                    <a:gd name="connsiteX121" fmla="*/ 1254919 w 2019300"/>
                    <a:gd name="connsiteY121" fmla="*/ 204963 h 629628"/>
                    <a:gd name="connsiteX122" fmla="*/ 1254919 w 2019300"/>
                    <a:gd name="connsiteY122" fmla="*/ 193057 h 629628"/>
                    <a:gd name="connsiteX123" fmla="*/ 1259682 w 2019300"/>
                    <a:gd name="connsiteY123" fmla="*/ 176388 h 629628"/>
                    <a:gd name="connsiteX124" fmla="*/ 1300163 w 2019300"/>
                    <a:gd name="connsiteY124" fmla="*/ 178770 h 629628"/>
                    <a:gd name="connsiteX125" fmla="*/ 1300163 w 2019300"/>
                    <a:gd name="connsiteY125" fmla="*/ 166863 h 629628"/>
                    <a:gd name="connsiteX126" fmla="*/ 1300163 w 2019300"/>
                    <a:gd name="connsiteY126" fmla="*/ 152576 h 629628"/>
                    <a:gd name="connsiteX127" fmla="*/ 1297782 w 2019300"/>
                    <a:gd name="connsiteY127" fmla="*/ 135907 h 629628"/>
                    <a:gd name="connsiteX128" fmla="*/ 1297782 w 2019300"/>
                    <a:gd name="connsiteY128" fmla="*/ 126382 h 629628"/>
                    <a:gd name="connsiteX129" fmla="*/ 1321594 w 2019300"/>
                    <a:gd name="connsiteY129" fmla="*/ 126382 h 629628"/>
                    <a:gd name="connsiteX130" fmla="*/ 1347788 w 2019300"/>
                    <a:gd name="connsiteY130" fmla="*/ 126382 h 629628"/>
                    <a:gd name="connsiteX131" fmla="*/ 1357313 w 2019300"/>
                    <a:gd name="connsiteY131" fmla="*/ 126382 h 629628"/>
                    <a:gd name="connsiteX132" fmla="*/ 1378744 w 2019300"/>
                    <a:gd name="connsiteY132" fmla="*/ 126382 h 629628"/>
                    <a:gd name="connsiteX133" fmla="*/ 1400175 w 2019300"/>
                    <a:gd name="connsiteY133" fmla="*/ 126382 h 629628"/>
                    <a:gd name="connsiteX134" fmla="*/ 1416844 w 2019300"/>
                    <a:gd name="connsiteY134" fmla="*/ 126382 h 629628"/>
                    <a:gd name="connsiteX135" fmla="*/ 1428750 w 2019300"/>
                    <a:gd name="connsiteY135" fmla="*/ 126382 h 629628"/>
                    <a:gd name="connsiteX136" fmla="*/ 1454944 w 2019300"/>
                    <a:gd name="connsiteY136" fmla="*/ 126382 h 629628"/>
                    <a:gd name="connsiteX137" fmla="*/ 1466850 w 2019300"/>
                    <a:gd name="connsiteY137" fmla="*/ 126382 h 629628"/>
                    <a:gd name="connsiteX138" fmla="*/ 1488282 w 2019300"/>
                    <a:gd name="connsiteY138" fmla="*/ 126382 h 629628"/>
                    <a:gd name="connsiteX139" fmla="*/ 1495425 w 2019300"/>
                    <a:gd name="connsiteY139" fmla="*/ 126382 h 629628"/>
                    <a:gd name="connsiteX140" fmla="*/ 1516857 w 2019300"/>
                    <a:gd name="connsiteY140" fmla="*/ 128763 h 629628"/>
                    <a:gd name="connsiteX141" fmla="*/ 1533525 w 2019300"/>
                    <a:gd name="connsiteY141" fmla="*/ 126382 h 629628"/>
                    <a:gd name="connsiteX142" fmla="*/ 1547813 w 2019300"/>
                    <a:gd name="connsiteY142" fmla="*/ 119238 h 629628"/>
                    <a:gd name="connsiteX143" fmla="*/ 1547813 w 2019300"/>
                    <a:gd name="connsiteY143" fmla="*/ 97807 h 629628"/>
                    <a:gd name="connsiteX144" fmla="*/ 1547813 w 2019300"/>
                    <a:gd name="connsiteY144" fmla="*/ 85901 h 629628"/>
                    <a:gd name="connsiteX145" fmla="*/ 1547813 w 2019300"/>
                    <a:gd name="connsiteY145" fmla="*/ 78757 h 629628"/>
                    <a:gd name="connsiteX146" fmla="*/ 1554957 w 2019300"/>
                    <a:gd name="connsiteY146" fmla="*/ 71613 h 629628"/>
                    <a:gd name="connsiteX147" fmla="*/ 1569244 w 2019300"/>
                    <a:gd name="connsiteY147" fmla="*/ 66851 h 629628"/>
                    <a:gd name="connsiteX148" fmla="*/ 1583532 w 2019300"/>
                    <a:gd name="connsiteY148" fmla="*/ 66851 h 629628"/>
                    <a:gd name="connsiteX149" fmla="*/ 1597819 w 2019300"/>
                    <a:gd name="connsiteY149" fmla="*/ 66851 h 629628"/>
                    <a:gd name="connsiteX150" fmla="*/ 1614488 w 2019300"/>
                    <a:gd name="connsiteY150" fmla="*/ 66851 h 629628"/>
                    <a:gd name="connsiteX151" fmla="*/ 1626394 w 2019300"/>
                    <a:gd name="connsiteY151" fmla="*/ 66851 h 629628"/>
                    <a:gd name="connsiteX152" fmla="*/ 1633538 w 2019300"/>
                    <a:gd name="connsiteY152" fmla="*/ 57326 h 629628"/>
                    <a:gd name="connsiteX153" fmla="*/ 1633538 w 2019300"/>
                    <a:gd name="connsiteY153" fmla="*/ 45420 h 629628"/>
                    <a:gd name="connsiteX154" fmla="*/ 1631157 w 2019300"/>
                    <a:gd name="connsiteY154" fmla="*/ 33513 h 629628"/>
                    <a:gd name="connsiteX155" fmla="*/ 1631157 w 2019300"/>
                    <a:gd name="connsiteY155" fmla="*/ 21607 h 629628"/>
                    <a:gd name="connsiteX156" fmla="*/ 1631157 w 2019300"/>
                    <a:gd name="connsiteY156" fmla="*/ 14463 h 629628"/>
                    <a:gd name="connsiteX157" fmla="*/ 1631157 w 2019300"/>
                    <a:gd name="connsiteY157" fmla="*/ 7320 h 629628"/>
                    <a:gd name="connsiteX158" fmla="*/ 1647825 w 2019300"/>
                    <a:gd name="connsiteY158" fmla="*/ 4938 h 629628"/>
                    <a:gd name="connsiteX159" fmla="*/ 1669257 w 2019300"/>
                    <a:gd name="connsiteY159" fmla="*/ 2557 h 629628"/>
                    <a:gd name="connsiteX160" fmla="*/ 1685925 w 2019300"/>
                    <a:gd name="connsiteY160" fmla="*/ 2557 h 629628"/>
                    <a:gd name="connsiteX161" fmla="*/ 1702594 w 2019300"/>
                    <a:gd name="connsiteY161" fmla="*/ 2557 h 629628"/>
                    <a:gd name="connsiteX162" fmla="*/ 1731169 w 2019300"/>
                    <a:gd name="connsiteY162" fmla="*/ 2557 h 629628"/>
                    <a:gd name="connsiteX163" fmla="*/ 1754982 w 2019300"/>
                    <a:gd name="connsiteY163" fmla="*/ 2557 h 629628"/>
                    <a:gd name="connsiteX164" fmla="*/ 1783557 w 2019300"/>
                    <a:gd name="connsiteY164" fmla="*/ 2557 h 629628"/>
                    <a:gd name="connsiteX165" fmla="*/ 1816894 w 2019300"/>
                    <a:gd name="connsiteY165" fmla="*/ 2557 h 629628"/>
                    <a:gd name="connsiteX166" fmla="*/ 1857375 w 2019300"/>
                    <a:gd name="connsiteY166" fmla="*/ 2557 h 629628"/>
                    <a:gd name="connsiteX167" fmla="*/ 1905000 w 2019300"/>
                    <a:gd name="connsiteY167" fmla="*/ 2557 h 629628"/>
                    <a:gd name="connsiteX168" fmla="*/ 1945482 w 2019300"/>
                    <a:gd name="connsiteY168" fmla="*/ 2557 h 629628"/>
                    <a:gd name="connsiteX169" fmla="*/ 1964532 w 2019300"/>
                    <a:gd name="connsiteY169" fmla="*/ 2557 h 629628"/>
                    <a:gd name="connsiteX170" fmla="*/ 1988344 w 2019300"/>
                    <a:gd name="connsiteY170" fmla="*/ 176 h 629628"/>
                    <a:gd name="connsiteX171" fmla="*/ 2014538 w 2019300"/>
                    <a:gd name="connsiteY171" fmla="*/ 176 h 629628"/>
                    <a:gd name="connsiteX172" fmla="*/ 2019300 w 2019300"/>
                    <a:gd name="connsiteY172" fmla="*/ 176 h 629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2019300" h="629628">
                      <a:moveTo>
                        <a:pt x="0" y="626445"/>
                      </a:moveTo>
                      <a:lnTo>
                        <a:pt x="57150" y="628826"/>
                      </a:lnTo>
                      <a:cubicBezTo>
                        <a:pt x="69453" y="629223"/>
                        <a:pt x="69453" y="630413"/>
                        <a:pt x="73819" y="628826"/>
                      </a:cubicBezTo>
                      <a:cubicBezTo>
                        <a:pt x="78185" y="627239"/>
                        <a:pt x="81757" y="622873"/>
                        <a:pt x="83344" y="619301"/>
                      </a:cubicBezTo>
                      <a:cubicBezTo>
                        <a:pt x="84932" y="615729"/>
                        <a:pt x="82550" y="610173"/>
                        <a:pt x="83344" y="607395"/>
                      </a:cubicBezTo>
                      <a:cubicBezTo>
                        <a:pt x="84138" y="604617"/>
                        <a:pt x="86520" y="604616"/>
                        <a:pt x="88107" y="602632"/>
                      </a:cubicBezTo>
                      <a:cubicBezTo>
                        <a:pt x="89694" y="600648"/>
                        <a:pt x="92075" y="598663"/>
                        <a:pt x="92869" y="595488"/>
                      </a:cubicBezTo>
                      <a:cubicBezTo>
                        <a:pt x="93663" y="592313"/>
                        <a:pt x="92472" y="587154"/>
                        <a:pt x="92869" y="583582"/>
                      </a:cubicBezTo>
                      <a:cubicBezTo>
                        <a:pt x="93266" y="580010"/>
                        <a:pt x="93663" y="576041"/>
                        <a:pt x="95250" y="574057"/>
                      </a:cubicBezTo>
                      <a:cubicBezTo>
                        <a:pt x="96838" y="572073"/>
                        <a:pt x="100410" y="572073"/>
                        <a:pt x="102394" y="571676"/>
                      </a:cubicBezTo>
                      <a:cubicBezTo>
                        <a:pt x="104378" y="571279"/>
                        <a:pt x="107157" y="571676"/>
                        <a:pt x="107157" y="571676"/>
                      </a:cubicBezTo>
                      <a:lnTo>
                        <a:pt x="111919" y="571676"/>
                      </a:lnTo>
                      <a:lnTo>
                        <a:pt x="119063" y="571676"/>
                      </a:lnTo>
                      <a:lnTo>
                        <a:pt x="128588" y="571676"/>
                      </a:lnTo>
                      <a:cubicBezTo>
                        <a:pt x="131763" y="571676"/>
                        <a:pt x="135335" y="573263"/>
                        <a:pt x="138113" y="571676"/>
                      </a:cubicBezTo>
                      <a:cubicBezTo>
                        <a:pt x="140891" y="570089"/>
                        <a:pt x="144066" y="565326"/>
                        <a:pt x="145257" y="562151"/>
                      </a:cubicBezTo>
                      <a:cubicBezTo>
                        <a:pt x="146448" y="558976"/>
                        <a:pt x="144463" y="555404"/>
                        <a:pt x="145257" y="552626"/>
                      </a:cubicBezTo>
                      <a:cubicBezTo>
                        <a:pt x="146051" y="549848"/>
                        <a:pt x="147241" y="547069"/>
                        <a:pt x="150019" y="545482"/>
                      </a:cubicBezTo>
                      <a:cubicBezTo>
                        <a:pt x="152797" y="543895"/>
                        <a:pt x="158750" y="543895"/>
                        <a:pt x="161925" y="543101"/>
                      </a:cubicBezTo>
                      <a:cubicBezTo>
                        <a:pt x="165100" y="542307"/>
                        <a:pt x="166291" y="541117"/>
                        <a:pt x="169069" y="540720"/>
                      </a:cubicBezTo>
                      <a:cubicBezTo>
                        <a:pt x="171847" y="540323"/>
                        <a:pt x="178594" y="540720"/>
                        <a:pt x="178594" y="540720"/>
                      </a:cubicBezTo>
                      <a:lnTo>
                        <a:pt x="200025" y="540720"/>
                      </a:lnTo>
                      <a:lnTo>
                        <a:pt x="216694" y="540720"/>
                      </a:lnTo>
                      <a:lnTo>
                        <a:pt x="230982" y="540720"/>
                      </a:lnTo>
                      <a:lnTo>
                        <a:pt x="252413" y="540720"/>
                      </a:lnTo>
                      <a:lnTo>
                        <a:pt x="271463" y="540720"/>
                      </a:lnTo>
                      <a:lnTo>
                        <a:pt x="283369" y="540720"/>
                      </a:lnTo>
                      <a:lnTo>
                        <a:pt x="316707" y="540720"/>
                      </a:lnTo>
                      <a:lnTo>
                        <a:pt x="333375" y="540720"/>
                      </a:lnTo>
                      <a:cubicBezTo>
                        <a:pt x="338137" y="540720"/>
                        <a:pt x="340520" y="540323"/>
                        <a:pt x="345282" y="540720"/>
                      </a:cubicBezTo>
                      <a:cubicBezTo>
                        <a:pt x="350044" y="541117"/>
                        <a:pt x="357188" y="542704"/>
                        <a:pt x="361950" y="543101"/>
                      </a:cubicBezTo>
                      <a:cubicBezTo>
                        <a:pt x="366712" y="543498"/>
                        <a:pt x="373857" y="543101"/>
                        <a:pt x="373857" y="543101"/>
                      </a:cubicBezTo>
                      <a:lnTo>
                        <a:pt x="390525" y="543101"/>
                      </a:lnTo>
                      <a:lnTo>
                        <a:pt x="397669" y="543101"/>
                      </a:lnTo>
                      <a:lnTo>
                        <a:pt x="419100" y="543101"/>
                      </a:lnTo>
                      <a:cubicBezTo>
                        <a:pt x="423466" y="543101"/>
                        <a:pt x="421482" y="543498"/>
                        <a:pt x="423863" y="543101"/>
                      </a:cubicBezTo>
                      <a:cubicBezTo>
                        <a:pt x="426244" y="542704"/>
                        <a:pt x="431801" y="543101"/>
                        <a:pt x="433388" y="540720"/>
                      </a:cubicBezTo>
                      <a:cubicBezTo>
                        <a:pt x="434975" y="538339"/>
                        <a:pt x="432991" y="532385"/>
                        <a:pt x="433388" y="528813"/>
                      </a:cubicBezTo>
                      <a:cubicBezTo>
                        <a:pt x="433785" y="525241"/>
                        <a:pt x="435372" y="522066"/>
                        <a:pt x="435769" y="519288"/>
                      </a:cubicBezTo>
                      <a:cubicBezTo>
                        <a:pt x="436166" y="516510"/>
                        <a:pt x="434182" y="513732"/>
                        <a:pt x="435769" y="512145"/>
                      </a:cubicBezTo>
                      <a:cubicBezTo>
                        <a:pt x="437356" y="510558"/>
                        <a:pt x="442516" y="510160"/>
                        <a:pt x="445294" y="509763"/>
                      </a:cubicBezTo>
                      <a:cubicBezTo>
                        <a:pt x="448072" y="509366"/>
                        <a:pt x="452438" y="509763"/>
                        <a:pt x="452438" y="509763"/>
                      </a:cubicBezTo>
                      <a:lnTo>
                        <a:pt x="461963" y="509763"/>
                      </a:lnTo>
                      <a:lnTo>
                        <a:pt x="473869" y="509763"/>
                      </a:lnTo>
                      <a:lnTo>
                        <a:pt x="478632" y="509763"/>
                      </a:lnTo>
                      <a:lnTo>
                        <a:pt x="481013" y="509763"/>
                      </a:lnTo>
                      <a:lnTo>
                        <a:pt x="500063" y="509763"/>
                      </a:lnTo>
                      <a:cubicBezTo>
                        <a:pt x="505222" y="509763"/>
                        <a:pt x="508000" y="511747"/>
                        <a:pt x="511969" y="509763"/>
                      </a:cubicBezTo>
                      <a:cubicBezTo>
                        <a:pt x="515938" y="507779"/>
                        <a:pt x="521891" y="501429"/>
                        <a:pt x="523875" y="497857"/>
                      </a:cubicBezTo>
                      <a:cubicBezTo>
                        <a:pt x="525859" y="494285"/>
                        <a:pt x="523478" y="491507"/>
                        <a:pt x="523875" y="488332"/>
                      </a:cubicBezTo>
                      <a:cubicBezTo>
                        <a:pt x="524272" y="485157"/>
                        <a:pt x="525463" y="482379"/>
                        <a:pt x="526257" y="478807"/>
                      </a:cubicBezTo>
                      <a:cubicBezTo>
                        <a:pt x="527051" y="475235"/>
                        <a:pt x="527051" y="468885"/>
                        <a:pt x="528638" y="466901"/>
                      </a:cubicBezTo>
                      <a:cubicBezTo>
                        <a:pt x="530226" y="464917"/>
                        <a:pt x="534591" y="469679"/>
                        <a:pt x="535782" y="466901"/>
                      </a:cubicBezTo>
                      <a:cubicBezTo>
                        <a:pt x="536973" y="464123"/>
                        <a:pt x="535782" y="450232"/>
                        <a:pt x="535782" y="450232"/>
                      </a:cubicBezTo>
                      <a:cubicBezTo>
                        <a:pt x="535782" y="445470"/>
                        <a:pt x="532607" y="440310"/>
                        <a:pt x="535782" y="438326"/>
                      </a:cubicBezTo>
                      <a:cubicBezTo>
                        <a:pt x="538957" y="436342"/>
                        <a:pt x="548879" y="437929"/>
                        <a:pt x="554832" y="438326"/>
                      </a:cubicBezTo>
                      <a:cubicBezTo>
                        <a:pt x="560785" y="438723"/>
                        <a:pt x="567928" y="440310"/>
                        <a:pt x="571500" y="440707"/>
                      </a:cubicBezTo>
                      <a:cubicBezTo>
                        <a:pt x="575072" y="441104"/>
                        <a:pt x="576263" y="440707"/>
                        <a:pt x="576263" y="440707"/>
                      </a:cubicBezTo>
                      <a:lnTo>
                        <a:pt x="592932" y="440707"/>
                      </a:lnTo>
                      <a:lnTo>
                        <a:pt x="611982" y="440707"/>
                      </a:lnTo>
                      <a:lnTo>
                        <a:pt x="626269" y="440707"/>
                      </a:lnTo>
                      <a:lnTo>
                        <a:pt x="638175" y="440707"/>
                      </a:lnTo>
                      <a:lnTo>
                        <a:pt x="652463" y="440707"/>
                      </a:lnTo>
                      <a:lnTo>
                        <a:pt x="673894" y="440707"/>
                      </a:lnTo>
                      <a:cubicBezTo>
                        <a:pt x="679847" y="440707"/>
                        <a:pt x="685801" y="442294"/>
                        <a:pt x="688182" y="440707"/>
                      </a:cubicBezTo>
                      <a:cubicBezTo>
                        <a:pt x="690563" y="439120"/>
                        <a:pt x="688182" y="431182"/>
                        <a:pt x="688182" y="431182"/>
                      </a:cubicBezTo>
                      <a:lnTo>
                        <a:pt x="688182" y="421657"/>
                      </a:lnTo>
                      <a:lnTo>
                        <a:pt x="688182" y="414513"/>
                      </a:lnTo>
                      <a:cubicBezTo>
                        <a:pt x="688182" y="411735"/>
                        <a:pt x="686198" y="407369"/>
                        <a:pt x="688182" y="404988"/>
                      </a:cubicBezTo>
                      <a:cubicBezTo>
                        <a:pt x="690166" y="402607"/>
                        <a:pt x="698104" y="402210"/>
                        <a:pt x="700088" y="400226"/>
                      </a:cubicBezTo>
                      <a:cubicBezTo>
                        <a:pt x="702072" y="398242"/>
                        <a:pt x="699691" y="397051"/>
                        <a:pt x="700088" y="393082"/>
                      </a:cubicBezTo>
                      <a:cubicBezTo>
                        <a:pt x="700485" y="389113"/>
                        <a:pt x="701278" y="380779"/>
                        <a:pt x="702469" y="376413"/>
                      </a:cubicBezTo>
                      <a:cubicBezTo>
                        <a:pt x="703660" y="372047"/>
                        <a:pt x="706041" y="368872"/>
                        <a:pt x="707232" y="366888"/>
                      </a:cubicBezTo>
                      <a:cubicBezTo>
                        <a:pt x="708423" y="364904"/>
                        <a:pt x="708026" y="364904"/>
                        <a:pt x="709613" y="364507"/>
                      </a:cubicBezTo>
                      <a:cubicBezTo>
                        <a:pt x="711200" y="364110"/>
                        <a:pt x="716757" y="364507"/>
                        <a:pt x="716757" y="364507"/>
                      </a:cubicBezTo>
                      <a:lnTo>
                        <a:pt x="726282" y="364507"/>
                      </a:lnTo>
                      <a:lnTo>
                        <a:pt x="728663" y="364507"/>
                      </a:lnTo>
                      <a:lnTo>
                        <a:pt x="745332" y="364507"/>
                      </a:lnTo>
                      <a:lnTo>
                        <a:pt x="757238" y="364507"/>
                      </a:lnTo>
                      <a:cubicBezTo>
                        <a:pt x="760016" y="364507"/>
                        <a:pt x="758825" y="364904"/>
                        <a:pt x="762000" y="364507"/>
                      </a:cubicBezTo>
                      <a:cubicBezTo>
                        <a:pt x="765175" y="364110"/>
                        <a:pt x="772716" y="363317"/>
                        <a:pt x="776288" y="362126"/>
                      </a:cubicBezTo>
                      <a:cubicBezTo>
                        <a:pt x="779860" y="360935"/>
                        <a:pt x="782241" y="360141"/>
                        <a:pt x="783432" y="357363"/>
                      </a:cubicBezTo>
                      <a:cubicBezTo>
                        <a:pt x="784623" y="354585"/>
                        <a:pt x="783432" y="345457"/>
                        <a:pt x="783432" y="345457"/>
                      </a:cubicBezTo>
                      <a:lnTo>
                        <a:pt x="783432" y="338313"/>
                      </a:lnTo>
                      <a:cubicBezTo>
                        <a:pt x="783432" y="335535"/>
                        <a:pt x="781845" y="331169"/>
                        <a:pt x="783432" y="328788"/>
                      </a:cubicBezTo>
                      <a:cubicBezTo>
                        <a:pt x="785020" y="326407"/>
                        <a:pt x="789782" y="324820"/>
                        <a:pt x="792957" y="324026"/>
                      </a:cubicBezTo>
                      <a:cubicBezTo>
                        <a:pt x="796132" y="323232"/>
                        <a:pt x="802482" y="324026"/>
                        <a:pt x="802482" y="324026"/>
                      </a:cubicBezTo>
                      <a:lnTo>
                        <a:pt x="809625" y="324026"/>
                      </a:lnTo>
                      <a:lnTo>
                        <a:pt x="838200" y="324026"/>
                      </a:lnTo>
                      <a:lnTo>
                        <a:pt x="859632" y="324026"/>
                      </a:lnTo>
                      <a:lnTo>
                        <a:pt x="881063" y="324026"/>
                      </a:lnTo>
                      <a:lnTo>
                        <a:pt x="892969" y="324026"/>
                      </a:lnTo>
                      <a:lnTo>
                        <a:pt x="909638" y="324026"/>
                      </a:lnTo>
                      <a:cubicBezTo>
                        <a:pt x="914797" y="324026"/>
                        <a:pt x="919559" y="323629"/>
                        <a:pt x="923925" y="324026"/>
                      </a:cubicBezTo>
                      <a:cubicBezTo>
                        <a:pt x="928291" y="324423"/>
                        <a:pt x="931863" y="326010"/>
                        <a:pt x="935832" y="326407"/>
                      </a:cubicBezTo>
                      <a:cubicBezTo>
                        <a:pt x="939801" y="326804"/>
                        <a:pt x="947738" y="326407"/>
                        <a:pt x="947738" y="326407"/>
                      </a:cubicBezTo>
                      <a:lnTo>
                        <a:pt x="962025" y="326407"/>
                      </a:lnTo>
                      <a:cubicBezTo>
                        <a:pt x="967184" y="326407"/>
                        <a:pt x="974328" y="327201"/>
                        <a:pt x="978694" y="326407"/>
                      </a:cubicBezTo>
                      <a:cubicBezTo>
                        <a:pt x="983060" y="325613"/>
                        <a:pt x="987028" y="324423"/>
                        <a:pt x="988219" y="321645"/>
                      </a:cubicBezTo>
                      <a:cubicBezTo>
                        <a:pt x="989410" y="318867"/>
                        <a:pt x="986235" y="313310"/>
                        <a:pt x="985838" y="309738"/>
                      </a:cubicBezTo>
                      <a:cubicBezTo>
                        <a:pt x="985441" y="306166"/>
                        <a:pt x="985838" y="300213"/>
                        <a:pt x="985838" y="300213"/>
                      </a:cubicBezTo>
                      <a:cubicBezTo>
                        <a:pt x="985838" y="297038"/>
                        <a:pt x="984251" y="294260"/>
                        <a:pt x="985838" y="290688"/>
                      </a:cubicBezTo>
                      <a:cubicBezTo>
                        <a:pt x="987426" y="287116"/>
                        <a:pt x="992982" y="281163"/>
                        <a:pt x="995363" y="278782"/>
                      </a:cubicBezTo>
                      <a:cubicBezTo>
                        <a:pt x="997744" y="276401"/>
                        <a:pt x="999331" y="279973"/>
                        <a:pt x="1000125" y="276401"/>
                      </a:cubicBezTo>
                      <a:cubicBezTo>
                        <a:pt x="1000919" y="272829"/>
                        <a:pt x="1000125" y="257351"/>
                        <a:pt x="1000125" y="257351"/>
                      </a:cubicBezTo>
                      <a:cubicBezTo>
                        <a:pt x="1000125" y="251795"/>
                        <a:pt x="999331" y="247825"/>
                        <a:pt x="1000125" y="243063"/>
                      </a:cubicBezTo>
                      <a:cubicBezTo>
                        <a:pt x="1000919" y="238301"/>
                        <a:pt x="1000522" y="231554"/>
                        <a:pt x="1004888" y="228776"/>
                      </a:cubicBezTo>
                      <a:cubicBezTo>
                        <a:pt x="1009254" y="225998"/>
                        <a:pt x="1018382" y="226395"/>
                        <a:pt x="1026319" y="226395"/>
                      </a:cubicBezTo>
                      <a:cubicBezTo>
                        <a:pt x="1034256" y="226395"/>
                        <a:pt x="1044179" y="228379"/>
                        <a:pt x="1052513" y="228776"/>
                      </a:cubicBezTo>
                      <a:cubicBezTo>
                        <a:pt x="1060847" y="229173"/>
                        <a:pt x="1076325" y="228776"/>
                        <a:pt x="1076325" y="228776"/>
                      </a:cubicBezTo>
                      <a:lnTo>
                        <a:pt x="1095375" y="228776"/>
                      </a:lnTo>
                      <a:lnTo>
                        <a:pt x="1116807" y="228776"/>
                      </a:lnTo>
                      <a:lnTo>
                        <a:pt x="1131094" y="228776"/>
                      </a:lnTo>
                      <a:cubicBezTo>
                        <a:pt x="1137444" y="228776"/>
                        <a:pt x="1148160" y="229173"/>
                        <a:pt x="1154907" y="228776"/>
                      </a:cubicBezTo>
                      <a:cubicBezTo>
                        <a:pt x="1161654" y="228379"/>
                        <a:pt x="1165225" y="226792"/>
                        <a:pt x="1171575" y="226395"/>
                      </a:cubicBezTo>
                      <a:cubicBezTo>
                        <a:pt x="1177925" y="225998"/>
                        <a:pt x="1193007" y="226395"/>
                        <a:pt x="1193007" y="226395"/>
                      </a:cubicBezTo>
                      <a:lnTo>
                        <a:pt x="1212057" y="226395"/>
                      </a:lnTo>
                      <a:lnTo>
                        <a:pt x="1226344" y="226395"/>
                      </a:lnTo>
                      <a:cubicBezTo>
                        <a:pt x="1230709" y="226395"/>
                        <a:pt x="1234281" y="226792"/>
                        <a:pt x="1238250" y="226395"/>
                      </a:cubicBezTo>
                      <a:cubicBezTo>
                        <a:pt x="1242219" y="225998"/>
                        <a:pt x="1246982" y="226394"/>
                        <a:pt x="1250157" y="224013"/>
                      </a:cubicBezTo>
                      <a:cubicBezTo>
                        <a:pt x="1253332" y="221632"/>
                        <a:pt x="1256506" y="215282"/>
                        <a:pt x="1257300" y="212107"/>
                      </a:cubicBezTo>
                      <a:cubicBezTo>
                        <a:pt x="1258094" y="208932"/>
                        <a:pt x="1255316" y="208138"/>
                        <a:pt x="1254919" y="204963"/>
                      </a:cubicBezTo>
                      <a:cubicBezTo>
                        <a:pt x="1254522" y="201788"/>
                        <a:pt x="1254125" y="197819"/>
                        <a:pt x="1254919" y="193057"/>
                      </a:cubicBezTo>
                      <a:cubicBezTo>
                        <a:pt x="1255713" y="188295"/>
                        <a:pt x="1252141" y="178769"/>
                        <a:pt x="1259682" y="176388"/>
                      </a:cubicBezTo>
                      <a:cubicBezTo>
                        <a:pt x="1267223" y="174007"/>
                        <a:pt x="1293416" y="180357"/>
                        <a:pt x="1300163" y="178770"/>
                      </a:cubicBezTo>
                      <a:cubicBezTo>
                        <a:pt x="1306910" y="177182"/>
                        <a:pt x="1300163" y="166863"/>
                        <a:pt x="1300163" y="166863"/>
                      </a:cubicBezTo>
                      <a:cubicBezTo>
                        <a:pt x="1300163" y="162497"/>
                        <a:pt x="1300560" y="157735"/>
                        <a:pt x="1300163" y="152576"/>
                      </a:cubicBezTo>
                      <a:cubicBezTo>
                        <a:pt x="1299766" y="147417"/>
                        <a:pt x="1298179" y="140273"/>
                        <a:pt x="1297782" y="135907"/>
                      </a:cubicBezTo>
                      <a:cubicBezTo>
                        <a:pt x="1297385" y="131541"/>
                        <a:pt x="1293813" y="127969"/>
                        <a:pt x="1297782" y="126382"/>
                      </a:cubicBezTo>
                      <a:cubicBezTo>
                        <a:pt x="1301751" y="124795"/>
                        <a:pt x="1321594" y="126382"/>
                        <a:pt x="1321594" y="126382"/>
                      </a:cubicBezTo>
                      <a:lnTo>
                        <a:pt x="1347788" y="126382"/>
                      </a:lnTo>
                      <a:lnTo>
                        <a:pt x="1357313" y="126382"/>
                      </a:lnTo>
                      <a:lnTo>
                        <a:pt x="1378744" y="126382"/>
                      </a:lnTo>
                      <a:lnTo>
                        <a:pt x="1400175" y="126382"/>
                      </a:lnTo>
                      <a:lnTo>
                        <a:pt x="1416844" y="126382"/>
                      </a:lnTo>
                      <a:lnTo>
                        <a:pt x="1428750" y="126382"/>
                      </a:lnTo>
                      <a:lnTo>
                        <a:pt x="1454944" y="126382"/>
                      </a:lnTo>
                      <a:lnTo>
                        <a:pt x="1466850" y="126382"/>
                      </a:lnTo>
                      <a:lnTo>
                        <a:pt x="1488282" y="126382"/>
                      </a:lnTo>
                      <a:cubicBezTo>
                        <a:pt x="1493044" y="126382"/>
                        <a:pt x="1490663" y="125985"/>
                        <a:pt x="1495425" y="126382"/>
                      </a:cubicBezTo>
                      <a:cubicBezTo>
                        <a:pt x="1500187" y="126779"/>
                        <a:pt x="1510507" y="128763"/>
                        <a:pt x="1516857" y="128763"/>
                      </a:cubicBezTo>
                      <a:cubicBezTo>
                        <a:pt x="1523207" y="128763"/>
                        <a:pt x="1528366" y="127969"/>
                        <a:pt x="1533525" y="126382"/>
                      </a:cubicBezTo>
                      <a:cubicBezTo>
                        <a:pt x="1538684" y="124795"/>
                        <a:pt x="1545432" y="124000"/>
                        <a:pt x="1547813" y="119238"/>
                      </a:cubicBezTo>
                      <a:cubicBezTo>
                        <a:pt x="1550194" y="114476"/>
                        <a:pt x="1547813" y="97807"/>
                        <a:pt x="1547813" y="97807"/>
                      </a:cubicBezTo>
                      <a:lnTo>
                        <a:pt x="1547813" y="85901"/>
                      </a:lnTo>
                      <a:cubicBezTo>
                        <a:pt x="1547813" y="82726"/>
                        <a:pt x="1546622" y="81138"/>
                        <a:pt x="1547813" y="78757"/>
                      </a:cubicBezTo>
                      <a:cubicBezTo>
                        <a:pt x="1549004" y="76376"/>
                        <a:pt x="1551385" y="73597"/>
                        <a:pt x="1554957" y="71613"/>
                      </a:cubicBezTo>
                      <a:cubicBezTo>
                        <a:pt x="1558529" y="69629"/>
                        <a:pt x="1564482" y="67645"/>
                        <a:pt x="1569244" y="66851"/>
                      </a:cubicBezTo>
                      <a:cubicBezTo>
                        <a:pt x="1574006" y="66057"/>
                        <a:pt x="1583532" y="66851"/>
                        <a:pt x="1583532" y="66851"/>
                      </a:cubicBezTo>
                      <a:lnTo>
                        <a:pt x="1597819" y="66851"/>
                      </a:lnTo>
                      <a:lnTo>
                        <a:pt x="1614488" y="66851"/>
                      </a:lnTo>
                      <a:cubicBezTo>
                        <a:pt x="1619250" y="66851"/>
                        <a:pt x="1623219" y="68438"/>
                        <a:pt x="1626394" y="66851"/>
                      </a:cubicBezTo>
                      <a:cubicBezTo>
                        <a:pt x="1629569" y="65264"/>
                        <a:pt x="1632347" y="60898"/>
                        <a:pt x="1633538" y="57326"/>
                      </a:cubicBezTo>
                      <a:cubicBezTo>
                        <a:pt x="1634729" y="53754"/>
                        <a:pt x="1633935" y="49389"/>
                        <a:pt x="1633538" y="45420"/>
                      </a:cubicBezTo>
                      <a:cubicBezTo>
                        <a:pt x="1633141" y="41451"/>
                        <a:pt x="1631554" y="37482"/>
                        <a:pt x="1631157" y="33513"/>
                      </a:cubicBezTo>
                      <a:cubicBezTo>
                        <a:pt x="1630760" y="29544"/>
                        <a:pt x="1631157" y="21607"/>
                        <a:pt x="1631157" y="21607"/>
                      </a:cubicBezTo>
                      <a:lnTo>
                        <a:pt x="1631157" y="14463"/>
                      </a:lnTo>
                      <a:cubicBezTo>
                        <a:pt x="1631157" y="12082"/>
                        <a:pt x="1628379" y="8907"/>
                        <a:pt x="1631157" y="7320"/>
                      </a:cubicBezTo>
                      <a:cubicBezTo>
                        <a:pt x="1633935" y="5733"/>
                        <a:pt x="1641475" y="5732"/>
                        <a:pt x="1647825" y="4938"/>
                      </a:cubicBezTo>
                      <a:cubicBezTo>
                        <a:pt x="1654175" y="4144"/>
                        <a:pt x="1662907" y="2954"/>
                        <a:pt x="1669257" y="2557"/>
                      </a:cubicBezTo>
                      <a:cubicBezTo>
                        <a:pt x="1675607" y="2160"/>
                        <a:pt x="1685925" y="2557"/>
                        <a:pt x="1685925" y="2557"/>
                      </a:cubicBezTo>
                      <a:lnTo>
                        <a:pt x="1702594" y="2557"/>
                      </a:lnTo>
                      <a:lnTo>
                        <a:pt x="1731169" y="2557"/>
                      </a:lnTo>
                      <a:lnTo>
                        <a:pt x="1754982" y="2557"/>
                      </a:lnTo>
                      <a:lnTo>
                        <a:pt x="1783557" y="2557"/>
                      </a:lnTo>
                      <a:lnTo>
                        <a:pt x="1816894" y="2557"/>
                      </a:lnTo>
                      <a:lnTo>
                        <a:pt x="1857375" y="2557"/>
                      </a:lnTo>
                      <a:lnTo>
                        <a:pt x="1905000" y="2557"/>
                      </a:lnTo>
                      <a:lnTo>
                        <a:pt x="1945482" y="2557"/>
                      </a:lnTo>
                      <a:cubicBezTo>
                        <a:pt x="1955404" y="2557"/>
                        <a:pt x="1957388" y="2954"/>
                        <a:pt x="1964532" y="2557"/>
                      </a:cubicBezTo>
                      <a:cubicBezTo>
                        <a:pt x="1971676" y="2160"/>
                        <a:pt x="1980010" y="573"/>
                        <a:pt x="1988344" y="176"/>
                      </a:cubicBezTo>
                      <a:cubicBezTo>
                        <a:pt x="1996678" y="-221"/>
                        <a:pt x="2014538" y="176"/>
                        <a:pt x="2014538" y="176"/>
                      </a:cubicBezTo>
                      <a:lnTo>
                        <a:pt x="2019300" y="176"/>
                      </a:lnTo>
                    </a:path>
                  </a:pathLst>
                </a:custGeom>
                <a:noFill/>
                <a:ln w="285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7258050" y="2039938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Placebo</a:t>
            </a:r>
          </a:p>
        </p:txBody>
      </p:sp>
      <p:sp>
        <p:nvSpPr>
          <p:cNvPr id="6153" name="Text Box 79"/>
          <p:cNvSpPr txBox="1">
            <a:spLocks noChangeArrowheads="1"/>
          </p:cNvSpPr>
          <p:nvPr/>
        </p:nvSpPr>
        <p:spPr bwMode="auto">
          <a:xfrm>
            <a:off x="6142038" y="5462588"/>
            <a:ext cx="26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154" name="Text Box 85"/>
          <p:cNvSpPr txBox="1">
            <a:spLocks noChangeArrowheads="1"/>
          </p:cNvSpPr>
          <p:nvPr/>
        </p:nvSpPr>
        <p:spPr bwMode="auto">
          <a:xfrm>
            <a:off x="8532813" y="5462588"/>
            <a:ext cx="354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6155" name="Text Box 93"/>
          <p:cNvSpPr txBox="1">
            <a:spLocks noChangeArrowheads="1"/>
          </p:cNvSpPr>
          <p:nvPr/>
        </p:nvSpPr>
        <p:spPr bwMode="auto">
          <a:xfrm>
            <a:off x="7038975" y="4459288"/>
            <a:ext cx="1709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FF00"/>
                </a:solidFill>
              </a:rPr>
              <a:t>Rivaroxaban</a:t>
            </a:r>
          </a:p>
          <a:p>
            <a:pPr algn="ctr"/>
            <a:r>
              <a:rPr lang="en-GB" sz="2000" b="1">
                <a:solidFill>
                  <a:srgbClr val="FFFF00"/>
                </a:solidFill>
              </a:rPr>
              <a:t>2.5 mg BID</a:t>
            </a:r>
          </a:p>
        </p:txBody>
      </p:sp>
      <p:sp>
        <p:nvSpPr>
          <p:cNvPr id="6156" name="Text Box 133"/>
          <p:cNvSpPr txBox="1">
            <a:spLocks noChangeArrowheads="1"/>
          </p:cNvSpPr>
          <p:nvPr/>
        </p:nvSpPr>
        <p:spPr bwMode="auto">
          <a:xfrm>
            <a:off x="6599238" y="1666875"/>
            <a:ext cx="173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600" b="1">
                <a:solidFill>
                  <a:srgbClr val="FFFFFF"/>
                </a:solidFill>
              </a:rPr>
              <a:t>All Cause Death</a:t>
            </a:r>
          </a:p>
        </p:txBody>
      </p:sp>
      <p:sp>
        <p:nvSpPr>
          <p:cNvPr id="6157" name="Text Box 79"/>
          <p:cNvSpPr txBox="1">
            <a:spLocks noChangeArrowheads="1"/>
          </p:cNvSpPr>
          <p:nvPr/>
        </p:nvSpPr>
        <p:spPr bwMode="auto">
          <a:xfrm>
            <a:off x="3348038" y="5489575"/>
            <a:ext cx="26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158" name="Text Box 85"/>
          <p:cNvSpPr txBox="1">
            <a:spLocks noChangeArrowheads="1"/>
          </p:cNvSpPr>
          <p:nvPr/>
        </p:nvSpPr>
        <p:spPr bwMode="auto">
          <a:xfrm>
            <a:off x="5738813" y="5478463"/>
            <a:ext cx="354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6159" name="Text Box 133"/>
          <p:cNvSpPr txBox="1">
            <a:spLocks noChangeArrowheads="1"/>
          </p:cNvSpPr>
          <p:nvPr/>
        </p:nvSpPr>
        <p:spPr bwMode="auto">
          <a:xfrm>
            <a:off x="3544888" y="1681163"/>
            <a:ext cx="2271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600" b="1">
                <a:solidFill>
                  <a:srgbClr val="FFFFFF"/>
                </a:solidFill>
              </a:rPr>
              <a:t>Cardiovascular Death</a:t>
            </a:r>
          </a:p>
        </p:txBody>
      </p:sp>
      <p:sp>
        <p:nvSpPr>
          <p:cNvPr id="6160" name="Text Box 124"/>
          <p:cNvSpPr txBox="1">
            <a:spLocks noChangeArrowheads="1"/>
          </p:cNvSpPr>
          <p:nvPr/>
        </p:nvSpPr>
        <p:spPr bwMode="auto">
          <a:xfrm>
            <a:off x="1177925" y="5632450"/>
            <a:ext cx="1046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6161" name="Text Box 133"/>
          <p:cNvSpPr txBox="1">
            <a:spLocks noChangeArrowheads="1"/>
          </p:cNvSpPr>
          <p:nvPr/>
        </p:nvSpPr>
        <p:spPr bwMode="auto">
          <a:xfrm>
            <a:off x="588963" y="1670050"/>
            <a:ext cx="2287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600" b="1">
                <a:solidFill>
                  <a:srgbClr val="FFFFFF"/>
                </a:solidFill>
              </a:rPr>
              <a:t>CV Death / MI / Stroke</a:t>
            </a:r>
          </a:p>
        </p:txBody>
      </p:sp>
      <p:sp>
        <p:nvSpPr>
          <p:cNvPr id="6162" name="Text Box 134"/>
          <p:cNvSpPr txBox="1">
            <a:spLocks noChangeArrowheads="1"/>
          </p:cNvSpPr>
          <p:nvPr/>
        </p:nvSpPr>
        <p:spPr bwMode="auto">
          <a:xfrm rot="-5400000">
            <a:off x="-1524000" y="3725863"/>
            <a:ext cx="341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FFFFFF"/>
                </a:solidFill>
              </a:rPr>
              <a:t>Estimated Cumulative incidence (%)</a:t>
            </a:r>
          </a:p>
        </p:txBody>
      </p:sp>
      <p:sp>
        <p:nvSpPr>
          <p:cNvPr id="6166" name="Text Box 79"/>
          <p:cNvSpPr txBox="1">
            <a:spLocks noChangeArrowheads="1"/>
          </p:cNvSpPr>
          <p:nvPr/>
        </p:nvSpPr>
        <p:spPr bwMode="auto">
          <a:xfrm>
            <a:off x="312738" y="5497513"/>
            <a:ext cx="26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6167" name="Text Box 85"/>
          <p:cNvSpPr txBox="1">
            <a:spLocks noChangeArrowheads="1"/>
          </p:cNvSpPr>
          <p:nvPr/>
        </p:nvSpPr>
        <p:spPr bwMode="auto">
          <a:xfrm>
            <a:off x="2774950" y="5508625"/>
            <a:ext cx="354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6168" name="Text Box 124"/>
          <p:cNvSpPr txBox="1">
            <a:spLocks noChangeArrowheads="1"/>
          </p:cNvSpPr>
          <p:nvPr/>
        </p:nvSpPr>
        <p:spPr bwMode="auto">
          <a:xfrm>
            <a:off x="4151313" y="5630863"/>
            <a:ext cx="1046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6169" name="Text Box 124"/>
          <p:cNvSpPr txBox="1">
            <a:spLocks noChangeArrowheads="1"/>
          </p:cNvSpPr>
          <p:nvPr/>
        </p:nvSpPr>
        <p:spPr bwMode="auto">
          <a:xfrm>
            <a:off x="6970713" y="5616575"/>
            <a:ext cx="1046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6170" name="Rectangle 59"/>
          <p:cNvSpPr>
            <a:spLocks noChangeArrowheads="1"/>
          </p:cNvSpPr>
          <p:nvPr/>
        </p:nvSpPr>
        <p:spPr bwMode="auto">
          <a:xfrm>
            <a:off x="457200" y="2019300"/>
            <a:ext cx="9667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HR 0.85</a:t>
            </a:r>
          </a:p>
          <a:p>
            <a:pPr algn="ctr"/>
            <a:endParaRPr lang="en-US" sz="1400" b="1">
              <a:solidFill>
                <a:schemeClr val="bg1"/>
              </a:solidFill>
            </a:endParaRP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mITT 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p=0.039</a:t>
            </a:r>
          </a:p>
          <a:p>
            <a:pPr algn="ctr"/>
            <a:endParaRPr lang="en-US" sz="1400" b="1">
              <a:solidFill>
                <a:schemeClr val="bg1"/>
              </a:solidFill>
            </a:endParaRP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ITT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p=0.011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6171" name="Rectangle 67"/>
          <p:cNvSpPr>
            <a:spLocks noChangeArrowheads="1"/>
          </p:cNvSpPr>
          <p:nvPr/>
        </p:nvSpPr>
        <p:spPr bwMode="auto">
          <a:xfrm>
            <a:off x="3424238" y="2039938"/>
            <a:ext cx="10604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FFFFFF"/>
                </a:solidFill>
              </a:rPr>
              <a:t>HR 0.62</a:t>
            </a:r>
          </a:p>
          <a:p>
            <a:pPr algn="ctr"/>
            <a:endParaRPr lang="en-GB" sz="1400" b="1">
              <a:solidFill>
                <a:srgbClr val="FFFFFF"/>
              </a:solidFill>
            </a:endParaRPr>
          </a:p>
          <a:p>
            <a:pPr algn="ctr"/>
            <a:r>
              <a:rPr lang="en-GB" sz="1400" b="1">
                <a:solidFill>
                  <a:srgbClr val="FFFFFF"/>
                </a:solidFill>
              </a:rPr>
              <a:t>mITT</a:t>
            </a:r>
          </a:p>
          <a:p>
            <a:pPr algn="ctr"/>
            <a:r>
              <a:rPr lang="en-GB" sz="1400" b="1">
                <a:solidFill>
                  <a:srgbClr val="FFFFFF"/>
                </a:solidFill>
              </a:rPr>
              <a:t>p&lt;0.001</a:t>
            </a:r>
          </a:p>
          <a:p>
            <a:pPr algn="ctr"/>
            <a:endParaRPr lang="en-GB" sz="1400" b="1">
              <a:solidFill>
                <a:srgbClr val="FFFFFF"/>
              </a:solidFill>
            </a:endParaRPr>
          </a:p>
          <a:p>
            <a:pPr algn="ctr"/>
            <a:r>
              <a:rPr lang="en-GB" sz="1400" b="1">
                <a:solidFill>
                  <a:srgbClr val="FFFFFF"/>
                </a:solidFill>
              </a:rPr>
              <a:t>ITT</a:t>
            </a:r>
          </a:p>
          <a:p>
            <a:pPr algn="ctr"/>
            <a:r>
              <a:rPr lang="en-GB" sz="1400" b="1">
                <a:solidFill>
                  <a:srgbClr val="FFFFFF"/>
                </a:solidFill>
              </a:rPr>
              <a:t>p&lt;0.001</a:t>
            </a:r>
          </a:p>
        </p:txBody>
      </p:sp>
      <p:sp>
        <p:nvSpPr>
          <p:cNvPr id="6172" name="TextBox 79"/>
          <p:cNvSpPr txBox="1">
            <a:spLocks noChangeArrowheads="1"/>
          </p:cNvSpPr>
          <p:nvPr/>
        </p:nvSpPr>
        <p:spPr bwMode="auto">
          <a:xfrm>
            <a:off x="8639175" y="3636963"/>
            <a:ext cx="530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</a:rPr>
              <a:t>2.7%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648700" y="2489200"/>
            <a:ext cx="530225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4.5%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824538" y="2722563"/>
            <a:ext cx="530225" cy="274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4.2%</a:t>
            </a:r>
          </a:p>
        </p:txBody>
      </p:sp>
      <p:sp>
        <p:nvSpPr>
          <p:cNvPr id="6175" name="TextBox 85"/>
          <p:cNvSpPr txBox="1">
            <a:spLocks noChangeArrowheads="1"/>
          </p:cNvSpPr>
          <p:nvPr/>
        </p:nvSpPr>
        <p:spPr bwMode="auto">
          <a:xfrm>
            <a:off x="5819775" y="3783013"/>
            <a:ext cx="530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</a:rPr>
              <a:t>2.5%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862263" y="2517775"/>
            <a:ext cx="614362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10.4%</a:t>
            </a:r>
          </a:p>
        </p:txBody>
      </p:sp>
      <p:sp>
        <p:nvSpPr>
          <p:cNvPr id="6177" name="TextBox 90"/>
          <p:cNvSpPr txBox="1">
            <a:spLocks noChangeArrowheads="1"/>
          </p:cNvSpPr>
          <p:nvPr/>
        </p:nvSpPr>
        <p:spPr bwMode="auto">
          <a:xfrm>
            <a:off x="2884488" y="2932113"/>
            <a:ext cx="530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</a:rPr>
              <a:t>9.0%</a:t>
            </a:r>
          </a:p>
        </p:txBody>
      </p:sp>
      <p:sp>
        <p:nvSpPr>
          <p:cNvPr id="6178" name="Text Box 93"/>
          <p:cNvSpPr txBox="1">
            <a:spLocks noChangeArrowheads="1"/>
          </p:cNvSpPr>
          <p:nvPr/>
        </p:nvSpPr>
        <p:spPr bwMode="auto">
          <a:xfrm>
            <a:off x="4179888" y="4462463"/>
            <a:ext cx="1709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FF00"/>
                </a:solidFill>
              </a:rPr>
              <a:t>Rivaroxaban</a:t>
            </a:r>
          </a:p>
          <a:p>
            <a:pPr algn="ctr"/>
            <a:r>
              <a:rPr lang="en-GB" sz="2000" b="1">
                <a:solidFill>
                  <a:srgbClr val="FFFF00"/>
                </a:solidFill>
              </a:rPr>
              <a:t>2.5 mg BID</a:t>
            </a:r>
          </a:p>
        </p:txBody>
      </p:sp>
      <p:sp>
        <p:nvSpPr>
          <p:cNvPr id="6179" name="Text Box 93"/>
          <p:cNvSpPr txBox="1">
            <a:spLocks noChangeArrowheads="1"/>
          </p:cNvSpPr>
          <p:nvPr/>
        </p:nvSpPr>
        <p:spPr bwMode="auto">
          <a:xfrm>
            <a:off x="1196975" y="4445000"/>
            <a:ext cx="1709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FFFF00"/>
                </a:solidFill>
              </a:rPr>
              <a:t>Rivaroxaban</a:t>
            </a:r>
          </a:p>
          <a:p>
            <a:pPr algn="ctr"/>
            <a:r>
              <a:rPr lang="en-GB" sz="2000" b="1">
                <a:solidFill>
                  <a:srgbClr val="FFFF00"/>
                </a:solidFill>
              </a:rPr>
              <a:t>2.5 mg BID</a:t>
            </a:r>
          </a:p>
        </p:txBody>
      </p:sp>
      <p:sp>
        <p:nvSpPr>
          <p:cNvPr id="115" name="Text Box 92"/>
          <p:cNvSpPr txBox="1">
            <a:spLocks noChangeArrowheads="1"/>
          </p:cNvSpPr>
          <p:nvPr/>
        </p:nvSpPr>
        <p:spPr bwMode="auto">
          <a:xfrm>
            <a:off x="4537075" y="2035175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Placebo</a:t>
            </a:r>
          </a:p>
        </p:txBody>
      </p:sp>
      <p:sp>
        <p:nvSpPr>
          <p:cNvPr id="116" name="Text Box 92"/>
          <p:cNvSpPr txBox="1">
            <a:spLocks noChangeArrowheads="1"/>
          </p:cNvSpPr>
          <p:nvPr/>
        </p:nvSpPr>
        <p:spPr bwMode="auto">
          <a:xfrm>
            <a:off x="1493838" y="2035175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Placebo</a:t>
            </a:r>
          </a:p>
        </p:txBody>
      </p:sp>
      <p:sp>
        <p:nvSpPr>
          <p:cNvPr id="6182" name="Rectangle 67"/>
          <p:cNvSpPr>
            <a:spLocks noChangeArrowheads="1"/>
          </p:cNvSpPr>
          <p:nvPr/>
        </p:nvSpPr>
        <p:spPr bwMode="auto">
          <a:xfrm>
            <a:off x="6283325" y="2039938"/>
            <a:ext cx="10604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FFFFFF"/>
                </a:solidFill>
              </a:rPr>
              <a:t>HR 0.64</a:t>
            </a:r>
          </a:p>
          <a:p>
            <a:pPr algn="ctr"/>
            <a:endParaRPr lang="en-GB" sz="1400" b="1">
              <a:solidFill>
                <a:srgbClr val="FFFFFF"/>
              </a:solidFill>
            </a:endParaRPr>
          </a:p>
          <a:p>
            <a:pPr algn="ctr"/>
            <a:r>
              <a:rPr lang="en-GB" sz="1400" b="1">
                <a:solidFill>
                  <a:srgbClr val="FFFFFF"/>
                </a:solidFill>
              </a:rPr>
              <a:t>mITT</a:t>
            </a:r>
          </a:p>
          <a:p>
            <a:pPr algn="ctr"/>
            <a:r>
              <a:rPr lang="en-GB" sz="1400" b="1">
                <a:solidFill>
                  <a:srgbClr val="FFFFFF"/>
                </a:solidFill>
              </a:rPr>
              <a:t>p&lt;0.001</a:t>
            </a:r>
          </a:p>
          <a:p>
            <a:pPr algn="ctr"/>
            <a:endParaRPr lang="en-GB" sz="1400" b="1">
              <a:solidFill>
                <a:srgbClr val="FFFFFF"/>
              </a:solidFill>
            </a:endParaRPr>
          </a:p>
          <a:p>
            <a:pPr algn="ctr"/>
            <a:r>
              <a:rPr lang="en-GB" sz="1400" b="1">
                <a:solidFill>
                  <a:srgbClr val="FFFFFF"/>
                </a:solidFill>
              </a:rPr>
              <a:t>ITT</a:t>
            </a:r>
          </a:p>
          <a:p>
            <a:pPr algn="ctr"/>
            <a:r>
              <a:rPr lang="en-GB" sz="1400" b="1">
                <a:solidFill>
                  <a:srgbClr val="FFFFFF"/>
                </a:solidFill>
              </a:rPr>
              <a:t>p&lt;0.001</a:t>
            </a:r>
          </a:p>
        </p:txBody>
      </p:sp>
      <p:sp>
        <p:nvSpPr>
          <p:cNvPr id="6183" name="TextBox 109"/>
          <p:cNvSpPr txBox="1">
            <a:spLocks noChangeArrowheads="1"/>
          </p:cNvSpPr>
          <p:nvPr/>
        </p:nvSpPr>
        <p:spPr bwMode="auto">
          <a:xfrm>
            <a:off x="7324725" y="5103813"/>
            <a:ext cx="116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NNT = 56</a:t>
            </a:r>
          </a:p>
        </p:txBody>
      </p:sp>
      <p:sp>
        <p:nvSpPr>
          <p:cNvPr id="6185" name="Rectangle 111"/>
          <p:cNvSpPr>
            <a:spLocks noChangeArrowheads="1"/>
          </p:cNvSpPr>
          <p:nvPr/>
        </p:nvSpPr>
        <p:spPr bwMode="auto">
          <a:xfrm>
            <a:off x="1423988" y="5127625"/>
            <a:ext cx="116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NNT = 71</a:t>
            </a:r>
          </a:p>
        </p:txBody>
      </p:sp>
      <p:sp>
        <p:nvSpPr>
          <p:cNvPr id="6186" name="TextBox 109"/>
          <p:cNvSpPr txBox="1">
            <a:spLocks noChangeArrowheads="1"/>
          </p:cNvSpPr>
          <p:nvPr/>
        </p:nvSpPr>
        <p:spPr bwMode="auto">
          <a:xfrm>
            <a:off x="4425950" y="5119688"/>
            <a:ext cx="116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NNT = 59</a:t>
            </a:r>
          </a:p>
        </p:txBody>
      </p:sp>
      <p:sp>
        <p:nvSpPr>
          <p:cNvPr id="6187" name="TextBox 111"/>
          <p:cNvSpPr txBox="1">
            <a:spLocks noChangeArrowheads="1"/>
          </p:cNvSpPr>
          <p:nvPr/>
        </p:nvSpPr>
        <p:spPr bwMode="auto">
          <a:xfrm>
            <a:off x="1501775" y="5435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188" name="TextBox 112"/>
          <p:cNvSpPr txBox="1">
            <a:spLocks noChangeArrowheads="1"/>
          </p:cNvSpPr>
          <p:nvPr/>
        </p:nvSpPr>
        <p:spPr bwMode="auto">
          <a:xfrm>
            <a:off x="4484688" y="544036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189" name="TextBox 113"/>
          <p:cNvSpPr txBox="1">
            <a:spLocks noChangeArrowheads="1"/>
          </p:cNvSpPr>
          <p:nvPr/>
        </p:nvSpPr>
        <p:spPr bwMode="auto">
          <a:xfrm>
            <a:off x="7305675" y="543718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190" name="TextBox 116"/>
          <p:cNvSpPr txBox="1">
            <a:spLocks noChangeArrowheads="1"/>
          </p:cNvSpPr>
          <p:nvPr/>
        </p:nvSpPr>
        <p:spPr bwMode="auto">
          <a:xfrm>
            <a:off x="28575" y="2076450"/>
            <a:ext cx="487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12%</a:t>
            </a:r>
          </a:p>
        </p:txBody>
      </p:sp>
      <p:graphicFrame>
        <p:nvGraphicFramePr>
          <p:cNvPr id="6146" name="Chart 133"/>
          <p:cNvGraphicFramePr>
            <a:graphicFrameLocks/>
          </p:cNvGraphicFramePr>
          <p:nvPr/>
        </p:nvGraphicFramePr>
        <p:xfrm>
          <a:off x="-50800" y="1870075"/>
          <a:ext cx="3487738" cy="3848100"/>
        </p:xfrm>
        <a:graphic>
          <a:graphicData uri="http://schemas.openxmlformats.org/presentationml/2006/ole">
            <p:oleObj spid="_x0000_s22530" name="Worksheet" r:id="rId4" imgW="3486156" imgH="3848040" progId="Excel.Sheet.8">
              <p:embed/>
            </p:oleObj>
          </a:graphicData>
        </a:graphic>
      </p:graphicFrame>
      <p:graphicFrame>
        <p:nvGraphicFramePr>
          <p:cNvPr id="6147" name="Chart 146"/>
          <p:cNvGraphicFramePr>
            <a:graphicFrameLocks/>
          </p:cNvGraphicFramePr>
          <p:nvPr/>
        </p:nvGraphicFramePr>
        <p:xfrm>
          <a:off x="2990850" y="1858963"/>
          <a:ext cx="3124200" cy="3860800"/>
        </p:xfrm>
        <a:graphic>
          <a:graphicData uri="http://schemas.openxmlformats.org/presentationml/2006/ole">
            <p:oleObj spid="_x0000_s22531" name="Worksheet" r:id="rId5" imgW="3124177" imgH="3860820" progId="Excel.Sheet.8">
              <p:embed/>
            </p:oleObj>
          </a:graphicData>
        </a:graphic>
      </p:graphicFrame>
      <p:sp>
        <p:nvSpPr>
          <p:cNvPr id="6191" name="TextBox 117"/>
          <p:cNvSpPr txBox="1">
            <a:spLocks noChangeArrowheads="1"/>
          </p:cNvSpPr>
          <p:nvPr/>
        </p:nvSpPr>
        <p:spPr bwMode="auto">
          <a:xfrm>
            <a:off x="3082925" y="1887538"/>
            <a:ext cx="403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5%</a:t>
            </a:r>
          </a:p>
        </p:txBody>
      </p:sp>
      <p:graphicFrame>
        <p:nvGraphicFramePr>
          <p:cNvPr id="6148" name="Chart 147"/>
          <p:cNvGraphicFramePr>
            <a:graphicFrameLocks/>
          </p:cNvGraphicFramePr>
          <p:nvPr/>
        </p:nvGraphicFramePr>
        <p:xfrm>
          <a:off x="5880100" y="1858963"/>
          <a:ext cx="3132138" cy="3860800"/>
        </p:xfrm>
        <a:graphic>
          <a:graphicData uri="http://schemas.openxmlformats.org/presentationml/2006/ole">
            <p:oleObj spid="_x0000_s22532" name="Worksheet" r:id="rId6" imgW="3130481" imgH="3860820" progId="Excel.Sheet.8">
              <p:embed/>
            </p:oleObj>
          </a:graphicData>
        </a:graphic>
      </p:graphicFrame>
      <p:sp>
        <p:nvSpPr>
          <p:cNvPr id="6192" name="TextBox 118"/>
          <p:cNvSpPr txBox="1">
            <a:spLocks noChangeArrowheads="1"/>
          </p:cNvSpPr>
          <p:nvPr/>
        </p:nvSpPr>
        <p:spPr bwMode="auto">
          <a:xfrm>
            <a:off x="5938838" y="1897063"/>
            <a:ext cx="403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6193" name="Line 111"/>
          <p:cNvSpPr>
            <a:spLocks noChangeShapeType="1"/>
          </p:cNvSpPr>
          <p:nvPr/>
        </p:nvSpPr>
        <p:spPr bwMode="auto">
          <a:xfrm>
            <a:off x="3413125" y="5453063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194" name="Line 112"/>
          <p:cNvSpPr>
            <a:spLocks noChangeShapeType="1"/>
          </p:cNvSpPr>
          <p:nvPr/>
        </p:nvSpPr>
        <p:spPr bwMode="auto">
          <a:xfrm>
            <a:off x="4041775" y="5454650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195" name="Line 113"/>
          <p:cNvSpPr>
            <a:spLocks noChangeShapeType="1"/>
          </p:cNvSpPr>
          <p:nvPr/>
        </p:nvSpPr>
        <p:spPr bwMode="auto">
          <a:xfrm>
            <a:off x="4662488" y="5456238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196" name="Line 114"/>
          <p:cNvSpPr>
            <a:spLocks noChangeShapeType="1"/>
          </p:cNvSpPr>
          <p:nvPr/>
        </p:nvSpPr>
        <p:spPr bwMode="auto">
          <a:xfrm>
            <a:off x="5283200" y="5457825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197" name="Line 115"/>
          <p:cNvSpPr>
            <a:spLocks noChangeShapeType="1"/>
          </p:cNvSpPr>
          <p:nvPr/>
        </p:nvSpPr>
        <p:spPr bwMode="auto">
          <a:xfrm>
            <a:off x="5902325" y="5449888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198" name="Line 116"/>
          <p:cNvSpPr>
            <a:spLocks noChangeShapeType="1"/>
          </p:cNvSpPr>
          <p:nvPr/>
        </p:nvSpPr>
        <p:spPr bwMode="auto">
          <a:xfrm>
            <a:off x="6280150" y="5446713"/>
            <a:ext cx="0" cy="100012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199" name="Line 117"/>
          <p:cNvSpPr>
            <a:spLocks noChangeShapeType="1"/>
          </p:cNvSpPr>
          <p:nvPr/>
        </p:nvSpPr>
        <p:spPr bwMode="auto">
          <a:xfrm>
            <a:off x="6884988" y="5448300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00" name="Line 118"/>
          <p:cNvSpPr>
            <a:spLocks noChangeShapeType="1"/>
          </p:cNvSpPr>
          <p:nvPr/>
        </p:nvSpPr>
        <p:spPr bwMode="auto">
          <a:xfrm>
            <a:off x="7505700" y="5449888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01" name="Line 119"/>
          <p:cNvSpPr>
            <a:spLocks noChangeShapeType="1"/>
          </p:cNvSpPr>
          <p:nvPr/>
        </p:nvSpPr>
        <p:spPr bwMode="auto">
          <a:xfrm>
            <a:off x="8126413" y="5451475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02" name="Line 120"/>
          <p:cNvSpPr>
            <a:spLocks noChangeShapeType="1"/>
          </p:cNvSpPr>
          <p:nvPr/>
        </p:nvSpPr>
        <p:spPr bwMode="auto">
          <a:xfrm>
            <a:off x="8729663" y="5443538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03" name="Line 121"/>
          <p:cNvSpPr>
            <a:spLocks noChangeShapeType="1"/>
          </p:cNvSpPr>
          <p:nvPr/>
        </p:nvSpPr>
        <p:spPr bwMode="auto">
          <a:xfrm>
            <a:off x="454025" y="5446713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04" name="Line 122"/>
          <p:cNvSpPr>
            <a:spLocks noChangeShapeType="1"/>
          </p:cNvSpPr>
          <p:nvPr/>
        </p:nvSpPr>
        <p:spPr bwMode="auto">
          <a:xfrm>
            <a:off x="1082675" y="5448300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05" name="Line 123"/>
          <p:cNvSpPr>
            <a:spLocks noChangeShapeType="1"/>
          </p:cNvSpPr>
          <p:nvPr/>
        </p:nvSpPr>
        <p:spPr bwMode="auto">
          <a:xfrm>
            <a:off x="1703388" y="5449888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06" name="Line 124"/>
          <p:cNvSpPr>
            <a:spLocks noChangeShapeType="1"/>
          </p:cNvSpPr>
          <p:nvPr/>
        </p:nvSpPr>
        <p:spPr bwMode="auto">
          <a:xfrm>
            <a:off x="2324100" y="5451475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07" name="Line 125"/>
          <p:cNvSpPr>
            <a:spLocks noChangeShapeType="1"/>
          </p:cNvSpPr>
          <p:nvPr/>
        </p:nvSpPr>
        <p:spPr bwMode="auto">
          <a:xfrm>
            <a:off x="2943225" y="5443538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08" name="Line 126"/>
          <p:cNvSpPr>
            <a:spLocks noChangeShapeType="1"/>
          </p:cNvSpPr>
          <p:nvPr/>
        </p:nvSpPr>
        <p:spPr bwMode="auto">
          <a:xfrm flipH="1">
            <a:off x="444500" y="2333625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09" name="Line 127"/>
          <p:cNvSpPr>
            <a:spLocks noChangeShapeType="1"/>
          </p:cNvSpPr>
          <p:nvPr/>
        </p:nvSpPr>
        <p:spPr bwMode="auto">
          <a:xfrm flipH="1">
            <a:off x="438150" y="3382963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10" name="Line 128"/>
          <p:cNvSpPr>
            <a:spLocks noChangeShapeType="1"/>
          </p:cNvSpPr>
          <p:nvPr/>
        </p:nvSpPr>
        <p:spPr bwMode="auto">
          <a:xfrm flipH="1">
            <a:off x="447675" y="4408488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11" name="Line 129"/>
          <p:cNvSpPr>
            <a:spLocks noChangeShapeType="1"/>
          </p:cNvSpPr>
          <p:nvPr/>
        </p:nvSpPr>
        <p:spPr bwMode="auto">
          <a:xfrm flipH="1">
            <a:off x="3414713" y="2779713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12" name="Line 130"/>
          <p:cNvSpPr>
            <a:spLocks noChangeShapeType="1"/>
          </p:cNvSpPr>
          <p:nvPr/>
        </p:nvSpPr>
        <p:spPr bwMode="auto">
          <a:xfrm flipH="1">
            <a:off x="3408363" y="4114800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13" name="Line 131"/>
          <p:cNvSpPr>
            <a:spLocks noChangeShapeType="1"/>
          </p:cNvSpPr>
          <p:nvPr/>
        </p:nvSpPr>
        <p:spPr bwMode="auto">
          <a:xfrm flipH="1">
            <a:off x="6289675" y="2773363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214" name="Line 132"/>
          <p:cNvSpPr>
            <a:spLocks noChangeShapeType="1"/>
          </p:cNvSpPr>
          <p:nvPr/>
        </p:nvSpPr>
        <p:spPr bwMode="auto">
          <a:xfrm flipH="1">
            <a:off x="6283325" y="4108450"/>
            <a:ext cx="73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1" name="Rechthoek 130"/>
          <p:cNvSpPr/>
          <p:nvPr/>
        </p:nvSpPr>
        <p:spPr>
          <a:xfrm>
            <a:off x="6304527" y="6309320"/>
            <a:ext cx="2587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Mega et al, N </a:t>
            </a:r>
            <a:r>
              <a:rPr lang="en-US" sz="1200" dirty="0" err="1" smtClean="0">
                <a:solidFill>
                  <a:schemeClr val="bg1"/>
                </a:solidFill>
              </a:rPr>
              <a:t>Engl</a:t>
            </a:r>
            <a:r>
              <a:rPr lang="en-US" sz="1200" dirty="0" smtClean="0">
                <a:solidFill>
                  <a:schemeClr val="bg1"/>
                </a:solidFill>
              </a:rPr>
              <a:t> J Med. 2011 Nov 13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32" name="Rechthoek 131"/>
          <p:cNvSpPr/>
          <p:nvPr/>
        </p:nvSpPr>
        <p:spPr>
          <a:xfrm>
            <a:off x="323528" y="116632"/>
            <a:ext cx="61094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ATLAS ACS </a:t>
            </a:r>
            <a:r>
              <a:rPr lang="en-US" sz="3600" b="1" dirty="0" smtClean="0">
                <a:solidFill>
                  <a:srgbClr val="FFFF00"/>
                </a:solidFill>
              </a:rPr>
              <a:t>2 Efficacy Endpoints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Very Low Dose 2.5 mg BID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Patients Treated with ASA + </a:t>
            </a:r>
            <a:r>
              <a:rPr lang="en-US" sz="2400" b="1" dirty="0" err="1" smtClean="0">
                <a:solidFill>
                  <a:srgbClr val="FFFF00"/>
                </a:solidFill>
              </a:rPr>
              <a:t>Thienopyridine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Grp="1"/>
          </p:cNvGraphicFramePr>
          <p:nvPr>
            <p:ph idx="4294967295"/>
          </p:nvPr>
        </p:nvGraphicFramePr>
        <p:xfrm>
          <a:off x="165100" y="1196875"/>
          <a:ext cx="8864600" cy="4824413"/>
        </p:xfrm>
        <a:graphic>
          <a:graphicData uri="http://schemas.openxmlformats.org/presentationml/2006/ole">
            <p:oleObj spid="_x0000_s23554" name="Worksheet" r:id="rId4" imgW="8762932" imgH="4768920" progId="Excel.Sheet.8">
              <p:embed/>
            </p:oleObj>
          </a:graphicData>
        </a:graphic>
      </p:graphicFrame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6707188" y="492866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n=4</a:t>
            </a:r>
          </a:p>
        </p:txBody>
      </p:sp>
      <p:sp>
        <p:nvSpPr>
          <p:cNvPr id="7176" name="TextBox 12"/>
          <p:cNvSpPr txBox="1">
            <a:spLocks noChangeArrowheads="1"/>
          </p:cNvSpPr>
          <p:nvPr/>
        </p:nvSpPr>
        <p:spPr bwMode="auto">
          <a:xfrm>
            <a:off x="7315200" y="4928668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n=5</a:t>
            </a:r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7916863" y="4927080"/>
            <a:ext cx="576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n=8</a:t>
            </a:r>
          </a:p>
        </p:txBody>
      </p:sp>
      <p:sp>
        <p:nvSpPr>
          <p:cNvPr id="7178" name="TextBox 14"/>
          <p:cNvSpPr txBox="1">
            <a:spLocks noChangeArrowheads="1"/>
          </p:cNvSpPr>
          <p:nvPr/>
        </p:nvSpPr>
        <p:spPr bwMode="auto">
          <a:xfrm>
            <a:off x="1271588" y="4949305"/>
            <a:ext cx="576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n=9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1887538" y="494136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n=6</a:t>
            </a:r>
          </a:p>
        </p:txBody>
      </p:sp>
      <p:sp>
        <p:nvSpPr>
          <p:cNvPr id="7180" name="TextBox 16"/>
          <p:cNvSpPr txBox="1">
            <a:spLocks noChangeArrowheads="1"/>
          </p:cNvSpPr>
          <p:nvPr/>
        </p:nvSpPr>
        <p:spPr bwMode="auto">
          <a:xfrm>
            <a:off x="2435225" y="4931843"/>
            <a:ext cx="704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n=15</a:t>
            </a:r>
          </a:p>
        </p:txBody>
      </p:sp>
      <p:sp>
        <p:nvSpPr>
          <p:cNvPr id="7181" name="TextBox 10"/>
          <p:cNvSpPr txBox="1">
            <a:spLocks noChangeArrowheads="1"/>
          </p:cNvSpPr>
          <p:nvPr/>
        </p:nvSpPr>
        <p:spPr bwMode="auto">
          <a:xfrm>
            <a:off x="6538913" y="3333230"/>
            <a:ext cx="2100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p=NS for all comparisons</a:t>
            </a:r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3992563" y="4939780"/>
            <a:ext cx="576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n=5</a:t>
            </a:r>
          </a:p>
        </p:txBody>
      </p:sp>
      <p:sp>
        <p:nvSpPr>
          <p:cNvPr id="7183" name="TextBox 14"/>
          <p:cNvSpPr txBox="1">
            <a:spLocks noChangeArrowheads="1"/>
          </p:cNvSpPr>
          <p:nvPr/>
        </p:nvSpPr>
        <p:spPr bwMode="auto">
          <a:xfrm>
            <a:off x="5164138" y="4922318"/>
            <a:ext cx="703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n=18</a:t>
            </a:r>
          </a:p>
        </p:txBody>
      </p:sp>
      <p:sp>
        <p:nvSpPr>
          <p:cNvPr id="7184" name="TextBox 14"/>
          <p:cNvSpPr txBox="1">
            <a:spLocks noChangeArrowheads="1"/>
          </p:cNvSpPr>
          <p:nvPr/>
        </p:nvSpPr>
        <p:spPr bwMode="auto">
          <a:xfrm>
            <a:off x="4548188" y="4933430"/>
            <a:ext cx="703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n=14</a:t>
            </a:r>
          </a:p>
        </p:txBody>
      </p:sp>
      <p:sp>
        <p:nvSpPr>
          <p:cNvPr id="7185" name="TextBox 10"/>
          <p:cNvSpPr txBox="1">
            <a:spLocks noChangeArrowheads="1"/>
          </p:cNvSpPr>
          <p:nvPr/>
        </p:nvSpPr>
        <p:spPr bwMode="auto">
          <a:xfrm>
            <a:off x="1119188" y="1399655"/>
            <a:ext cx="25304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solidFill>
                  <a:schemeClr val="bg1"/>
                </a:solidFill>
              </a:rPr>
              <a:t>p=NS for Riva vs Placebo</a:t>
            </a:r>
          </a:p>
          <a:p>
            <a:pPr>
              <a:lnSpc>
                <a:spcPct val="130000"/>
              </a:lnSpc>
            </a:pPr>
            <a:r>
              <a:rPr lang="en-US" sz="1200">
                <a:solidFill>
                  <a:schemeClr val="bg1"/>
                </a:solidFill>
              </a:rPr>
              <a:t>p=NS for Riva 5 vs Placebo</a:t>
            </a:r>
          </a:p>
          <a:p>
            <a:pPr>
              <a:lnSpc>
                <a:spcPct val="130000"/>
              </a:lnSpc>
            </a:pPr>
            <a:r>
              <a:rPr lang="en-US" sz="1200">
                <a:solidFill>
                  <a:schemeClr val="bg1"/>
                </a:solidFill>
              </a:rPr>
              <a:t>p=NS for Riva 2.5 vs Placebo</a:t>
            </a:r>
          </a:p>
          <a:p>
            <a:pPr>
              <a:lnSpc>
                <a:spcPct val="130000"/>
              </a:lnSpc>
            </a:pPr>
            <a:r>
              <a:rPr lang="en-US" sz="1200">
                <a:solidFill>
                  <a:schemeClr val="bg1"/>
                </a:solidFill>
              </a:rPr>
              <a:t>p=0.044 for Riva 2.5 vs 5</a:t>
            </a:r>
          </a:p>
        </p:txBody>
      </p:sp>
      <p:sp>
        <p:nvSpPr>
          <p:cNvPr id="7187" name="Line 22"/>
          <p:cNvSpPr>
            <a:spLocks noChangeShapeType="1"/>
          </p:cNvSpPr>
          <p:nvPr/>
        </p:nvSpPr>
        <p:spPr bwMode="auto">
          <a:xfrm flipH="1">
            <a:off x="698500" y="1420293"/>
            <a:ext cx="10953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188" name="Line 23"/>
          <p:cNvSpPr>
            <a:spLocks noChangeShapeType="1"/>
          </p:cNvSpPr>
          <p:nvPr/>
        </p:nvSpPr>
        <p:spPr bwMode="auto">
          <a:xfrm flipH="1">
            <a:off x="708025" y="2056880"/>
            <a:ext cx="10953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189" name="Line 24"/>
          <p:cNvSpPr>
            <a:spLocks noChangeShapeType="1"/>
          </p:cNvSpPr>
          <p:nvPr/>
        </p:nvSpPr>
        <p:spPr bwMode="auto">
          <a:xfrm flipH="1">
            <a:off x="709613" y="2701405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190" name="Line 25"/>
          <p:cNvSpPr>
            <a:spLocks noChangeShapeType="1"/>
          </p:cNvSpPr>
          <p:nvPr/>
        </p:nvSpPr>
        <p:spPr bwMode="auto">
          <a:xfrm flipH="1">
            <a:off x="703263" y="3345930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191" name="Line 26"/>
          <p:cNvSpPr>
            <a:spLocks noChangeShapeType="1"/>
          </p:cNvSpPr>
          <p:nvPr/>
        </p:nvSpPr>
        <p:spPr bwMode="auto">
          <a:xfrm flipH="1">
            <a:off x="696913" y="3982518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192" name="Line 27"/>
          <p:cNvSpPr>
            <a:spLocks noChangeShapeType="1"/>
          </p:cNvSpPr>
          <p:nvPr/>
        </p:nvSpPr>
        <p:spPr bwMode="auto">
          <a:xfrm flipH="1">
            <a:off x="706438" y="4627043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193" name="Line 28"/>
          <p:cNvSpPr>
            <a:spLocks noChangeShapeType="1"/>
          </p:cNvSpPr>
          <p:nvPr/>
        </p:nvSpPr>
        <p:spPr bwMode="auto">
          <a:xfrm>
            <a:off x="812800" y="5269980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194" name="Line 29"/>
          <p:cNvSpPr>
            <a:spLocks noChangeShapeType="1"/>
          </p:cNvSpPr>
          <p:nvPr/>
        </p:nvSpPr>
        <p:spPr bwMode="auto">
          <a:xfrm>
            <a:off x="3530600" y="5273155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195" name="Line 30"/>
          <p:cNvSpPr>
            <a:spLocks noChangeShapeType="1"/>
          </p:cNvSpPr>
          <p:nvPr/>
        </p:nvSpPr>
        <p:spPr bwMode="auto">
          <a:xfrm>
            <a:off x="6254750" y="5265218"/>
            <a:ext cx="0" cy="92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196" name="Line 31"/>
          <p:cNvSpPr>
            <a:spLocks noChangeShapeType="1"/>
          </p:cNvSpPr>
          <p:nvPr/>
        </p:nvSpPr>
        <p:spPr bwMode="auto">
          <a:xfrm flipH="1">
            <a:off x="715963" y="5274743"/>
            <a:ext cx="109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197" name="TextBox 10"/>
          <p:cNvSpPr txBox="1">
            <a:spLocks noChangeArrowheads="1"/>
          </p:cNvSpPr>
          <p:nvPr/>
        </p:nvSpPr>
        <p:spPr bwMode="auto">
          <a:xfrm>
            <a:off x="3716338" y="1409180"/>
            <a:ext cx="25304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solidFill>
                  <a:schemeClr val="bg1"/>
                </a:solidFill>
              </a:rPr>
              <a:t>p=0.009 for Riva vs Placebo</a:t>
            </a:r>
          </a:p>
          <a:p>
            <a:pPr>
              <a:lnSpc>
                <a:spcPct val="130000"/>
              </a:lnSpc>
            </a:pPr>
            <a:r>
              <a:rPr lang="en-US" sz="1200">
                <a:solidFill>
                  <a:schemeClr val="bg1"/>
                </a:solidFill>
              </a:rPr>
              <a:t>p= 0.005 Riva 5 vs Placebo</a:t>
            </a:r>
          </a:p>
          <a:p>
            <a:pPr>
              <a:lnSpc>
                <a:spcPct val="130000"/>
              </a:lnSpc>
            </a:pPr>
            <a:r>
              <a:rPr lang="en-US" sz="1200">
                <a:solidFill>
                  <a:schemeClr val="bg1"/>
                </a:solidFill>
              </a:rPr>
              <a:t>P=0.037 for Riva 2.5 vs Placebo</a:t>
            </a:r>
          </a:p>
          <a:p>
            <a:pPr>
              <a:lnSpc>
                <a:spcPct val="130000"/>
              </a:lnSpc>
            </a:pPr>
            <a:r>
              <a:rPr lang="en-US" sz="1200">
                <a:solidFill>
                  <a:schemeClr val="bg1"/>
                </a:solidFill>
              </a:rPr>
              <a:t>p=0.44 for Riva 2.5 vs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97046" y="3222431"/>
            <a:ext cx="400110" cy="1038105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Percent (%)</a:t>
            </a:r>
          </a:p>
        </p:txBody>
      </p:sp>
      <p:sp>
        <p:nvSpPr>
          <p:cNvPr id="31" name="Rechthoek 30"/>
          <p:cNvSpPr/>
          <p:nvPr/>
        </p:nvSpPr>
        <p:spPr>
          <a:xfrm>
            <a:off x="6304527" y="6309320"/>
            <a:ext cx="2587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Mega et al, N </a:t>
            </a:r>
            <a:r>
              <a:rPr lang="en-US" sz="1200" dirty="0" err="1" smtClean="0">
                <a:solidFill>
                  <a:schemeClr val="bg1"/>
                </a:solidFill>
              </a:rPr>
              <a:t>Engl</a:t>
            </a:r>
            <a:r>
              <a:rPr lang="en-US" sz="1200" dirty="0" smtClean="0">
                <a:solidFill>
                  <a:schemeClr val="bg1"/>
                </a:solidFill>
              </a:rPr>
              <a:t> J Med. 2011 Nov 13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323528" y="119534"/>
            <a:ext cx="69455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ATLAS ACS 2: </a:t>
            </a:r>
            <a:r>
              <a:rPr lang="en-US" sz="3600" b="1" dirty="0" smtClean="0">
                <a:solidFill>
                  <a:srgbClr val="FFFF00"/>
                </a:solidFill>
              </a:rPr>
              <a:t>Treatment- Emergent 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Fatal Bleeds and ICH 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298053" y="1692113"/>
            <a:ext cx="8545513" cy="334914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683568" y="692696"/>
            <a:ext cx="7185025" cy="438150"/>
          </a:xfrm>
        </p:spPr>
        <p:txBody>
          <a:bodyPr/>
          <a:lstStyle/>
          <a:p>
            <a:pPr algn="l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ATLAS ACS </a:t>
            </a:r>
            <a:r>
              <a:rPr lang="en-US" sz="4000" b="1" dirty="0" smtClean="0">
                <a:solidFill>
                  <a:srgbClr val="FFFF00"/>
                </a:solidFill>
              </a:rPr>
              <a:t>2: </a:t>
            </a:r>
            <a:r>
              <a:rPr lang="en-US" sz="4000" dirty="0" smtClean="0">
                <a:solidFill>
                  <a:srgbClr val="FFFF00"/>
                </a:solidFill>
              </a:rPr>
              <a:t>Conclusion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100" y="1700808"/>
            <a:ext cx="8470900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5425" indent="-225425" eaLnBrk="0" hangingPunct="0"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F5F2EE"/>
                </a:solidFill>
              </a:rPr>
              <a:t>Very low dose anticoagulation with </a:t>
            </a:r>
            <a:r>
              <a:rPr lang="en-US" sz="3200" dirty="0" err="1">
                <a:solidFill>
                  <a:srgbClr val="F5F2EE"/>
                </a:solidFill>
              </a:rPr>
              <a:t>rivaroxaban</a:t>
            </a:r>
            <a:r>
              <a:rPr lang="en-US" sz="3200" dirty="0">
                <a:solidFill>
                  <a:srgbClr val="F5F2EE"/>
                </a:solidFill>
              </a:rPr>
              <a:t> (2.5 mg BID), in addition to </a:t>
            </a:r>
            <a:r>
              <a:rPr lang="en-US" sz="3200" dirty="0" err="1">
                <a:solidFill>
                  <a:srgbClr val="F5F2EE"/>
                </a:solidFill>
              </a:rPr>
              <a:t>antiplatelet</a:t>
            </a:r>
            <a:r>
              <a:rPr lang="en-US" sz="3200" dirty="0">
                <a:solidFill>
                  <a:srgbClr val="F5F2EE"/>
                </a:solidFill>
              </a:rPr>
              <a:t> therapies, represents an effective strategy to reduce cardiovascular events in patients with a recent  ACS.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25425" indent="-225425">
              <a:buClr>
                <a:schemeClr val="bg2"/>
              </a:buClr>
              <a:buFont typeface="Arial" pitchFamily="34" charset="0"/>
              <a:buNone/>
              <a:defRPr/>
            </a:pPr>
            <a:endParaRPr lang="en-US" sz="3200" dirty="0">
              <a:solidFill>
                <a:srgbClr val="F5F2EE"/>
              </a:solidFill>
            </a:endParaRPr>
          </a:p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  <a:defRPr/>
            </a:pPr>
            <a:endParaRPr lang="en-US" sz="3600" dirty="0">
              <a:solidFill>
                <a:srgbClr val="F5F2EE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300192" y="6381328"/>
            <a:ext cx="2587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Mega et al, N </a:t>
            </a:r>
            <a:r>
              <a:rPr lang="en-US" sz="1200" dirty="0" err="1" smtClean="0">
                <a:solidFill>
                  <a:schemeClr val="bg1"/>
                </a:solidFill>
              </a:rPr>
              <a:t>Engl</a:t>
            </a:r>
            <a:r>
              <a:rPr lang="en-US" sz="1200" dirty="0" smtClean="0">
                <a:solidFill>
                  <a:schemeClr val="bg1"/>
                </a:solidFill>
              </a:rPr>
              <a:t> J Med. 2011 Nov 13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778</Words>
  <Application>Microsoft Office PowerPoint</Application>
  <PresentationFormat>Diavoorstelling (4:3)</PresentationFormat>
  <Paragraphs>307</Paragraphs>
  <Slides>10</Slides>
  <Notes>9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4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1_Office-thema</vt:lpstr>
      <vt:lpstr>Microsoft Office Excel 97-2003-werkblad</vt:lpstr>
      <vt:lpstr>Microsoft Office Excel 97-2003 Worksheet</vt:lpstr>
      <vt:lpstr>Microsoft Office Excel Worksheet</vt:lpstr>
      <vt:lpstr>Microsoft Office Excel Chart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ATLAS ACS 2: Conclusion</vt:lpstr>
      <vt:lpstr>Dia 10</vt:lpstr>
    </vt:vector>
  </TitlesOfParts>
  <Company>Medcon Europe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 review 2011</dc:title>
  <dc:creator>Karan</dc:creator>
  <cp:lastModifiedBy>Onno</cp:lastModifiedBy>
  <cp:revision>39</cp:revision>
  <dcterms:created xsi:type="dcterms:W3CDTF">2011-09-14T14:53:57Z</dcterms:created>
  <dcterms:modified xsi:type="dcterms:W3CDTF">2011-11-29T20:52:44Z</dcterms:modified>
</cp:coreProperties>
</file>