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notesMasterIdLst>
    <p:notesMasterId r:id="rId21"/>
  </p:notesMasterIdLst>
  <p:handoutMasterIdLst>
    <p:handoutMasterId r:id="rId22"/>
  </p:handoutMasterIdLst>
  <p:sldIdLst>
    <p:sldId id="257" r:id="rId3"/>
    <p:sldId id="265" r:id="rId4"/>
    <p:sldId id="298" r:id="rId5"/>
    <p:sldId id="297" r:id="rId6"/>
    <p:sldId id="281" r:id="rId7"/>
    <p:sldId id="296" r:id="rId8"/>
    <p:sldId id="299" r:id="rId9"/>
    <p:sldId id="300" r:id="rId10"/>
    <p:sldId id="302" r:id="rId11"/>
    <p:sldId id="301" r:id="rId12"/>
    <p:sldId id="288" r:id="rId13"/>
    <p:sldId id="289" r:id="rId14"/>
    <p:sldId id="283" r:id="rId15"/>
    <p:sldId id="292" r:id="rId16"/>
    <p:sldId id="293" r:id="rId17"/>
    <p:sldId id="294" r:id="rId18"/>
    <p:sldId id="278" r:id="rId19"/>
    <p:sldId id="295" r:id="rId20"/>
  </p:sldIdLst>
  <p:sldSz cx="9144000" cy="6858000" type="screen4x3"/>
  <p:notesSz cx="6858000" cy="9144000"/>
  <p:custDataLst>
    <p:tags r:id="rId23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02" autoAdjust="0"/>
    <p:restoredTop sz="94660"/>
  </p:normalViewPr>
  <p:slideViewPr>
    <p:cSldViewPr>
      <p:cViewPr>
        <p:scale>
          <a:sx n="70" d="100"/>
          <a:sy n="70" d="100"/>
        </p:scale>
        <p:origin x="-72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00CD0A-D724-4379-A4F8-9FC31F7FD003}" type="doc">
      <dgm:prSet loTypeId="urn:microsoft.com/office/officeart/2005/8/layout/hierarchy2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nl-NL"/>
        </a:p>
      </dgm:t>
    </dgm:pt>
    <dgm:pt modelId="{F4357F31-3C03-4FB1-AC2C-49752ADCD914}">
      <dgm:prSet phldrT="[Tekst]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nl-NL" dirty="0">
              <a:noFill/>
            </a:rPr>
            <a:t> </a:t>
          </a:r>
        </a:p>
      </dgm:t>
    </dgm:pt>
    <dgm:pt modelId="{34BEED68-E755-4393-AEDD-1CEE93599233}" type="parTrans" cxnId="{03069263-62BC-465C-BBBA-09A6069AA430}">
      <dgm:prSet/>
      <dgm:spPr/>
      <dgm:t>
        <a:bodyPr/>
        <a:lstStyle/>
        <a:p>
          <a:endParaRPr lang="nl-NL"/>
        </a:p>
      </dgm:t>
    </dgm:pt>
    <dgm:pt modelId="{828BF21A-6A39-483E-A3CB-5B75AE659939}" type="sibTrans" cxnId="{03069263-62BC-465C-BBBA-09A6069AA430}">
      <dgm:prSet/>
      <dgm:spPr/>
      <dgm:t>
        <a:bodyPr/>
        <a:lstStyle/>
        <a:p>
          <a:endParaRPr lang="nl-NL"/>
        </a:p>
      </dgm:t>
    </dgm:pt>
    <dgm:pt modelId="{276E57E9-02D8-433B-8EB8-90CFF0F44E45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l-NL" dirty="0" err="1" smtClean="0"/>
            <a:t>Selfcare</a:t>
          </a:r>
          <a:r>
            <a:rPr lang="nl-NL" dirty="0" smtClean="0"/>
            <a:t> </a:t>
          </a:r>
          <a:r>
            <a:rPr lang="nl-NL" dirty="0" smtClean="0">
              <a:sym typeface="Symbol"/>
            </a:rPr>
            <a:t></a:t>
          </a:r>
          <a:endParaRPr lang="nl-NL" dirty="0"/>
        </a:p>
      </dgm:t>
    </dgm:pt>
    <dgm:pt modelId="{CF51BC32-86B7-4AEE-B4A9-6651E721975B}" type="parTrans" cxnId="{4E0B5652-5B31-46EC-ADB3-F85DD3DB92C4}">
      <dgm:prSet/>
      <dgm:spPr>
        <a:ln>
          <a:solidFill>
            <a:schemeClr val="accent1">
              <a:lumMod val="90000"/>
            </a:schemeClr>
          </a:solidFill>
          <a:tailEnd type="triangle"/>
        </a:ln>
      </dgm:spPr>
      <dgm:t>
        <a:bodyPr/>
        <a:lstStyle/>
        <a:p>
          <a:endParaRPr lang="nl-NL"/>
        </a:p>
      </dgm:t>
    </dgm:pt>
    <dgm:pt modelId="{3DB236E6-16E7-48E9-BEAC-175E4C5CCC33}" type="sibTrans" cxnId="{4E0B5652-5B31-46EC-ADB3-F85DD3DB92C4}">
      <dgm:prSet/>
      <dgm:spPr/>
      <dgm:t>
        <a:bodyPr/>
        <a:lstStyle/>
        <a:p>
          <a:endParaRPr lang="nl-NL"/>
        </a:p>
      </dgm:t>
    </dgm:pt>
    <dgm:pt modelId="{3327F72B-1F24-402F-834E-398661AE859D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l-NL" dirty="0" err="1" smtClean="0"/>
            <a:t>Quality</a:t>
          </a:r>
          <a:r>
            <a:rPr lang="nl-NL" dirty="0" smtClean="0"/>
            <a:t> of life </a:t>
          </a:r>
          <a:r>
            <a:rPr lang="nl-NL" dirty="0" smtClean="0">
              <a:sym typeface="Symbol"/>
            </a:rPr>
            <a:t></a:t>
          </a:r>
          <a:endParaRPr lang="nl-NL" dirty="0"/>
        </a:p>
      </dgm:t>
    </dgm:pt>
    <dgm:pt modelId="{E4A41795-A28E-45D4-A39F-E4B39D4E4BCA}" type="parTrans" cxnId="{55BCE952-C079-4134-A25C-8F39D5B5DDCF}">
      <dgm:prSet/>
      <dgm:spPr>
        <a:ln>
          <a:solidFill>
            <a:schemeClr val="accent1">
              <a:lumMod val="90000"/>
            </a:schemeClr>
          </a:solidFill>
          <a:tailEnd type="triangle"/>
        </a:ln>
      </dgm:spPr>
      <dgm:t>
        <a:bodyPr/>
        <a:lstStyle/>
        <a:p>
          <a:endParaRPr lang="nl-NL"/>
        </a:p>
      </dgm:t>
    </dgm:pt>
    <dgm:pt modelId="{0566FD89-2A30-4798-A2D4-6FD778B3534E}" type="sibTrans" cxnId="{55BCE952-C079-4134-A25C-8F39D5B5DDCF}">
      <dgm:prSet/>
      <dgm:spPr/>
      <dgm:t>
        <a:bodyPr/>
        <a:lstStyle/>
        <a:p>
          <a:endParaRPr lang="nl-NL"/>
        </a:p>
      </dgm:t>
    </dgm:pt>
    <dgm:pt modelId="{3CB28AB2-C374-4AEE-BD15-1CD1E05687F2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err="1" smtClean="0"/>
            <a:t>Hospitalisations</a:t>
          </a:r>
          <a:r>
            <a:rPr lang="en-US" dirty="0" smtClean="0"/>
            <a:t>, mortality </a:t>
          </a:r>
          <a:r>
            <a:rPr lang="en-US" dirty="0" smtClean="0">
              <a:sym typeface="Symbol"/>
            </a:rPr>
            <a:t></a:t>
          </a:r>
          <a:endParaRPr lang="nl-NL" dirty="0"/>
        </a:p>
      </dgm:t>
    </dgm:pt>
    <dgm:pt modelId="{0C447F1E-B03A-4AB7-B21D-13C812A44DBB}" type="parTrans" cxnId="{8545DE32-0EA7-488A-85AD-CF9C84C978A7}">
      <dgm:prSet/>
      <dgm:spPr>
        <a:ln>
          <a:solidFill>
            <a:schemeClr val="accent1">
              <a:lumMod val="90000"/>
            </a:schemeClr>
          </a:solidFill>
          <a:tailEnd type="triangle"/>
        </a:ln>
      </dgm:spPr>
      <dgm:t>
        <a:bodyPr/>
        <a:lstStyle/>
        <a:p>
          <a:endParaRPr lang="nl-NL"/>
        </a:p>
      </dgm:t>
    </dgm:pt>
    <dgm:pt modelId="{8EFD8C36-2A08-413B-911A-BE266FBA9654}" type="sibTrans" cxnId="{8545DE32-0EA7-488A-85AD-CF9C84C978A7}">
      <dgm:prSet/>
      <dgm:spPr/>
      <dgm:t>
        <a:bodyPr/>
        <a:lstStyle/>
        <a:p>
          <a:endParaRPr lang="nl-NL"/>
        </a:p>
      </dgm:t>
    </dgm:pt>
    <dgm:pt modelId="{A2EE22B2-065A-48D5-8D63-48E5DA9749FC}">
      <dgm:prSet/>
      <dgm:spPr>
        <a:solidFill>
          <a:schemeClr val="accent1">
            <a:lumMod val="50000"/>
          </a:schemeClr>
        </a:solidFill>
        <a:ln>
          <a:noFill/>
        </a:ln>
      </dgm:spPr>
      <dgm:t>
        <a:bodyPr/>
        <a:lstStyle/>
        <a:p>
          <a:endParaRPr lang="nl-NL" dirty="0"/>
        </a:p>
      </dgm:t>
    </dgm:pt>
    <dgm:pt modelId="{7ED5D426-3AD2-43A0-B350-8A13F40A4CE0}" type="parTrans" cxnId="{031C5F6C-11CB-4D58-9838-FC4F6A1A90B0}">
      <dgm:prSet/>
      <dgm:spPr>
        <a:ln>
          <a:solidFill>
            <a:schemeClr val="accent1">
              <a:lumMod val="90000"/>
            </a:schemeClr>
          </a:solidFill>
          <a:tailEnd type="triangle"/>
        </a:ln>
      </dgm:spPr>
      <dgm:t>
        <a:bodyPr/>
        <a:lstStyle/>
        <a:p>
          <a:endParaRPr lang="nl-NL"/>
        </a:p>
      </dgm:t>
    </dgm:pt>
    <dgm:pt modelId="{9EE753A8-C01A-4D81-B2CD-8ED1456A1267}" type="sibTrans" cxnId="{031C5F6C-11CB-4D58-9838-FC4F6A1A90B0}">
      <dgm:prSet/>
      <dgm:spPr/>
      <dgm:t>
        <a:bodyPr/>
        <a:lstStyle/>
        <a:p>
          <a:endParaRPr lang="nl-NL"/>
        </a:p>
      </dgm:t>
    </dgm:pt>
    <dgm:pt modelId="{D461131D-FF6E-4A64-BA4B-0D2A84DD8B72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dirty="0" smtClean="0"/>
            <a:t>Health care </a:t>
          </a:r>
          <a:r>
            <a:rPr lang="nl-NL" dirty="0" err="1" smtClean="0"/>
            <a:t>costs</a:t>
          </a:r>
          <a:r>
            <a:rPr lang="nl-NL" dirty="0" smtClean="0"/>
            <a:t> </a:t>
          </a:r>
          <a:r>
            <a:rPr lang="nl-NL" dirty="0" smtClean="0">
              <a:sym typeface="Symbol"/>
            </a:rPr>
            <a:t></a:t>
          </a:r>
          <a:endParaRPr lang="nl-NL" dirty="0" smtClean="0"/>
        </a:p>
      </dgm:t>
    </dgm:pt>
    <dgm:pt modelId="{E85F60BB-FDA3-4E93-8150-397A89E2C609}" type="parTrans" cxnId="{51689B08-8D3B-4B54-A5CD-52B9D80F8D97}">
      <dgm:prSet/>
      <dgm:spPr>
        <a:ln>
          <a:solidFill>
            <a:schemeClr val="accent1">
              <a:lumMod val="90000"/>
            </a:schemeClr>
          </a:solidFill>
          <a:tailEnd type="triangle"/>
        </a:ln>
      </dgm:spPr>
      <dgm:t>
        <a:bodyPr/>
        <a:lstStyle/>
        <a:p>
          <a:endParaRPr lang="nl-NL"/>
        </a:p>
      </dgm:t>
    </dgm:pt>
    <dgm:pt modelId="{12A57B81-5B77-4FCF-B44D-B21CDF2EB134}" type="sibTrans" cxnId="{51689B08-8D3B-4B54-A5CD-52B9D80F8D97}">
      <dgm:prSet/>
      <dgm:spPr/>
      <dgm:t>
        <a:bodyPr/>
        <a:lstStyle/>
        <a:p>
          <a:endParaRPr lang="nl-NL"/>
        </a:p>
      </dgm:t>
    </dgm:pt>
    <dgm:pt modelId="{E9A9C5BB-EAD4-4BA2-928E-0E6A026F4750}" type="pres">
      <dgm:prSet presAssocID="{7500CD0A-D724-4379-A4F8-9FC31F7FD00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6EFA3D8-938E-4CCD-9F63-BC420331A27F}" type="pres">
      <dgm:prSet presAssocID="{F4357F31-3C03-4FB1-AC2C-49752ADCD914}" presName="root1" presStyleCnt="0"/>
      <dgm:spPr/>
    </dgm:pt>
    <dgm:pt modelId="{4BB7D6D3-1BA9-42D9-B26C-B3E19504C2AF}" type="pres">
      <dgm:prSet presAssocID="{F4357F31-3C03-4FB1-AC2C-49752ADCD914}" presName="LevelOneTextNode" presStyleLbl="node0" presStyleIdx="0" presStyleCnt="1" custLinFactNeighborX="4271" custLinFactNeighborY="-677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1F0C08B0-08EB-40AE-B969-68785E08C3F8}" type="pres">
      <dgm:prSet presAssocID="{F4357F31-3C03-4FB1-AC2C-49752ADCD914}" presName="level2hierChild" presStyleCnt="0"/>
      <dgm:spPr/>
    </dgm:pt>
    <dgm:pt modelId="{D5A4FEA5-3A01-4366-B70A-EDD8685660E3}" type="pres">
      <dgm:prSet presAssocID="{CF51BC32-86B7-4AEE-B4A9-6651E721975B}" presName="conn2-1" presStyleLbl="parChTrans1D2" presStyleIdx="0" presStyleCnt="1"/>
      <dgm:spPr/>
      <dgm:t>
        <a:bodyPr/>
        <a:lstStyle/>
        <a:p>
          <a:endParaRPr lang="nl-NL"/>
        </a:p>
      </dgm:t>
    </dgm:pt>
    <dgm:pt modelId="{26DC5468-4BEF-423C-AA4A-4AA178347F5C}" type="pres">
      <dgm:prSet presAssocID="{CF51BC32-86B7-4AEE-B4A9-6651E721975B}" presName="connTx" presStyleLbl="parChTrans1D2" presStyleIdx="0" presStyleCnt="1"/>
      <dgm:spPr/>
      <dgm:t>
        <a:bodyPr/>
        <a:lstStyle/>
        <a:p>
          <a:endParaRPr lang="nl-NL"/>
        </a:p>
      </dgm:t>
    </dgm:pt>
    <dgm:pt modelId="{D2A38DD4-6EFB-45C7-B928-D0EBA569E51A}" type="pres">
      <dgm:prSet presAssocID="{276E57E9-02D8-433B-8EB8-90CFF0F44E45}" presName="root2" presStyleCnt="0"/>
      <dgm:spPr/>
    </dgm:pt>
    <dgm:pt modelId="{EE09CD78-EFB8-4052-AABB-119791346512}" type="pres">
      <dgm:prSet presAssocID="{276E57E9-02D8-433B-8EB8-90CFF0F44E45}" presName="LevelTwoTextNode" presStyleLbl="node2" presStyleIdx="0" presStyleCnt="1" custLinFactNeighborY="-677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38B9D8F5-71A9-4DDB-B3DA-EF7E625E4993}" type="pres">
      <dgm:prSet presAssocID="{276E57E9-02D8-433B-8EB8-90CFF0F44E45}" presName="level3hierChild" presStyleCnt="0"/>
      <dgm:spPr/>
    </dgm:pt>
    <dgm:pt modelId="{2FAF6EF3-1589-4067-A4F1-3AA611A6EC2E}" type="pres">
      <dgm:prSet presAssocID="{E4A41795-A28E-45D4-A39F-E4B39D4E4BCA}" presName="conn2-1" presStyleLbl="parChTrans1D3" presStyleIdx="0" presStyleCnt="2"/>
      <dgm:spPr/>
      <dgm:t>
        <a:bodyPr/>
        <a:lstStyle/>
        <a:p>
          <a:endParaRPr lang="nl-NL"/>
        </a:p>
      </dgm:t>
    </dgm:pt>
    <dgm:pt modelId="{A6809574-E5D7-481E-B280-C10991C7FF37}" type="pres">
      <dgm:prSet presAssocID="{E4A41795-A28E-45D4-A39F-E4B39D4E4BCA}" presName="connTx" presStyleLbl="parChTrans1D3" presStyleIdx="0" presStyleCnt="2"/>
      <dgm:spPr/>
      <dgm:t>
        <a:bodyPr/>
        <a:lstStyle/>
        <a:p>
          <a:endParaRPr lang="nl-NL"/>
        </a:p>
      </dgm:t>
    </dgm:pt>
    <dgm:pt modelId="{6A3BC8CE-D463-4FCA-988C-C99D676A9D68}" type="pres">
      <dgm:prSet presAssocID="{3327F72B-1F24-402F-834E-398661AE859D}" presName="root2" presStyleCnt="0"/>
      <dgm:spPr/>
    </dgm:pt>
    <dgm:pt modelId="{694A09BF-CCCC-43F7-9B5F-921E1104FFA4}" type="pres">
      <dgm:prSet presAssocID="{3327F72B-1F24-402F-834E-398661AE859D}" presName="LevelTwoTextNode" presStyleLbl="node3" presStyleIdx="0" presStyleCnt="2" custLinFactNeighborX="-1655" custLinFactNeighborY="-26517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ED9E0EC9-59A0-4139-9BAD-DCDB2E3810EB}" type="pres">
      <dgm:prSet presAssocID="{3327F72B-1F24-402F-834E-398661AE859D}" presName="level3hierChild" presStyleCnt="0"/>
      <dgm:spPr/>
    </dgm:pt>
    <dgm:pt modelId="{FA2B410E-F5F4-4A9D-93FE-0A0A5F07152C}" type="pres">
      <dgm:prSet presAssocID="{7ED5D426-3AD2-43A0-B350-8A13F40A4CE0}" presName="conn2-1" presStyleLbl="parChTrans1D4" presStyleIdx="0" presStyleCnt="2"/>
      <dgm:spPr/>
      <dgm:t>
        <a:bodyPr/>
        <a:lstStyle/>
        <a:p>
          <a:endParaRPr lang="nl-NL"/>
        </a:p>
      </dgm:t>
    </dgm:pt>
    <dgm:pt modelId="{608FD469-4900-4DDA-B3AF-6A81AF10B10E}" type="pres">
      <dgm:prSet presAssocID="{7ED5D426-3AD2-43A0-B350-8A13F40A4CE0}" presName="connTx" presStyleLbl="parChTrans1D4" presStyleIdx="0" presStyleCnt="2"/>
      <dgm:spPr/>
      <dgm:t>
        <a:bodyPr/>
        <a:lstStyle/>
        <a:p>
          <a:endParaRPr lang="nl-NL"/>
        </a:p>
      </dgm:t>
    </dgm:pt>
    <dgm:pt modelId="{6DE915CD-E426-4B6B-A560-A0EC46E4DD8B}" type="pres">
      <dgm:prSet presAssocID="{A2EE22B2-065A-48D5-8D63-48E5DA9749FC}" presName="root2" presStyleCnt="0"/>
      <dgm:spPr/>
    </dgm:pt>
    <dgm:pt modelId="{07DC96DD-DF1A-4A13-998F-7FFDDCAF6161}" type="pres">
      <dgm:prSet presAssocID="{A2EE22B2-065A-48D5-8D63-48E5DA9749FC}" presName="LevelTwoTextNode" presStyleLbl="node4" presStyleIdx="0" presStyleCnt="2" custLinFactNeighborX="-244" custLinFactNeighborY="50726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418A86E4-1A6C-46E0-88BE-C989A72D6E55}" type="pres">
      <dgm:prSet presAssocID="{A2EE22B2-065A-48D5-8D63-48E5DA9749FC}" presName="level3hierChild" presStyleCnt="0"/>
      <dgm:spPr/>
    </dgm:pt>
    <dgm:pt modelId="{B8EAFFF6-5D80-4772-ADE5-6186176E82F6}" type="pres">
      <dgm:prSet presAssocID="{0C447F1E-B03A-4AB7-B21D-13C812A44DBB}" presName="conn2-1" presStyleLbl="parChTrans1D3" presStyleIdx="1" presStyleCnt="2"/>
      <dgm:spPr/>
      <dgm:t>
        <a:bodyPr/>
        <a:lstStyle/>
        <a:p>
          <a:endParaRPr lang="nl-NL"/>
        </a:p>
      </dgm:t>
    </dgm:pt>
    <dgm:pt modelId="{7B6A0F16-1D51-4D0B-AAB2-49EF23939053}" type="pres">
      <dgm:prSet presAssocID="{0C447F1E-B03A-4AB7-B21D-13C812A44DBB}" presName="connTx" presStyleLbl="parChTrans1D3" presStyleIdx="1" presStyleCnt="2"/>
      <dgm:spPr/>
      <dgm:t>
        <a:bodyPr/>
        <a:lstStyle/>
        <a:p>
          <a:endParaRPr lang="nl-NL"/>
        </a:p>
      </dgm:t>
    </dgm:pt>
    <dgm:pt modelId="{D98FBF6E-BF13-4A0E-BEE7-AE2869E0CB1B}" type="pres">
      <dgm:prSet presAssocID="{3CB28AB2-C374-4AEE-BD15-1CD1E05687F2}" presName="root2" presStyleCnt="0"/>
      <dgm:spPr/>
    </dgm:pt>
    <dgm:pt modelId="{0AE4F9DE-4078-4724-AC4E-9BD354DC099C}" type="pres">
      <dgm:prSet presAssocID="{3CB28AB2-C374-4AEE-BD15-1CD1E05687F2}" presName="LevelTwoTextNode" presStyleLbl="node3" presStyleIdx="1" presStyleCnt="2" custLinFactNeighborX="-1742" custLinFactNeighborY="8758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CD7A3B43-B865-43E6-9788-DDB66FE1CE65}" type="pres">
      <dgm:prSet presAssocID="{3CB28AB2-C374-4AEE-BD15-1CD1E05687F2}" presName="level3hierChild" presStyleCnt="0"/>
      <dgm:spPr/>
    </dgm:pt>
    <dgm:pt modelId="{F78EAD63-430B-41F5-B424-233F19C86AA2}" type="pres">
      <dgm:prSet presAssocID="{E85F60BB-FDA3-4E93-8150-397A89E2C609}" presName="conn2-1" presStyleLbl="parChTrans1D4" presStyleIdx="1" presStyleCnt="2"/>
      <dgm:spPr/>
      <dgm:t>
        <a:bodyPr/>
        <a:lstStyle/>
        <a:p>
          <a:endParaRPr lang="nl-NL"/>
        </a:p>
      </dgm:t>
    </dgm:pt>
    <dgm:pt modelId="{DDC3207D-89B9-4840-9F54-028CD3A035C4}" type="pres">
      <dgm:prSet presAssocID="{E85F60BB-FDA3-4E93-8150-397A89E2C609}" presName="connTx" presStyleLbl="parChTrans1D4" presStyleIdx="1" presStyleCnt="2"/>
      <dgm:spPr/>
      <dgm:t>
        <a:bodyPr/>
        <a:lstStyle/>
        <a:p>
          <a:endParaRPr lang="nl-NL"/>
        </a:p>
      </dgm:t>
    </dgm:pt>
    <dgm:pt modelId="{C59150B3-D081-46AC-A485-31E1D899DD19}" type="pres">
      <dgm:prSet presAssocID="{D461131D-FF6E-4A64-BA4B-0D2A84DD8B72}" presName="root2" presStyleCnt="0"/>
      <dgm:spPr/>
    </dgm:pt>
    <dgm:pt modelId="{82721F90-6BD9-443F-BDC2-1D8C15547A63}" type="pres">
      <dgm:prSet presAssocID="{D461131D-FF6E-4A64-BA4B-0D2A84DD8B72}" presName="LevelTwoTextNode" presStyleLbl="node4" presStyleIdx="1" presStyleCnt="2" custLinFactNeighborX="-244" custLinFactNeighborY="-6427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16D360B6-7F74-4DB1-BBF7-0CC09188E300}" type="pres">
      <dgm:prSet presAssocID="{D461131D-FF6E-4A64-BA4B-0D2A84DD8B72}" presName="level3hierChild" presStyleCnt="0"/>
      <dgm:spPr/>
    </dgm:pt>
  </dgm:ptLst>
  <dgm:cxnLst>
    <dgm:cxn modelId="{E48A1FD7-B06A-4376-B175-153C79A71687}" type="presOf" srcId="{CF51BC32-86B7-4AEE-B4A9-6651E721975B}" destId="{26DC5468-4BEF-423C-AA4A-4AA178347F5C}" srcOrd="1" destOrd="0" presId="urn:microsoft.com/office/officeart/2005/8/layout/hierarchy2"/>
    <dgm:cxn modelId="{20E33A94-5B68-4861-A354-EB239206145E}" type="presOf" srcId="{E85F60BB-FDA3-4E93-8150-397A89E2C609}" destId="{F78EAD63-430B-41F5-B424-233F19C86AA2}" srcOrd="0" destOrd="0" presId="urn:microsoft.com/office/officeart/2005/8/layout/hierarchy2"/>
    <dgm:cxn modelId="{4ED72781-E723-4D6F-A3A7-E230150A0821}" type="presOf" srcId="{D461131D-FF6E-4A64-BA4B-0D2A84DD8B72}" destId="{82721F90-6BD9-443F-BDC2-1D8C15547A63}" srcOrd="0" destOrd="0" presId="urn:microsoft.com/office/officeart/2005/8/layout/hierarchy2"/>
    <dgm:cxn modelId="{BEDEF67D-CF8D-45AE-B508-6154D4D972E7}" type="presOf" srcId="{CF51BC32-86B7-4AEE-B4A9-6651E721975B}" destId="{D5A4FEA5-3A01-4366-B70A-EDD8685660E3}" srcOrd="0" destOrd="0" presId="urn:microsoft.com/office/officeart/2005/8/layout/hierarchy2"/>
    <dgm:cxn modelId="{55BCE952-C079-4134-A25C-8F39D5B5DDCF}" srcId="{276E57E9-02D8-433B-8EB8-90CFF0F44E45}" destId="{3327F72B-1F24-402F-834E-398661AE859D}" srcOrd="0" destOrd="0" parTransId="{E4A41795-A28E-45D4-A39F-E4B39D4E4BCA}" sibTransId="{0566FD89-2A30-4798-A2D4-6FD778B3534E}"/>
    <dgm:cxn modelId="{3E6B5976-BEE4-4558-8EEB-557BDDEBD9F2}" type="presOf" srcId="{E4A41795-A28E-45D4-A39F-E4B39D4E4BCA}" destId="{2FAF6EF3-1589-4067-A4F1-3AA611A6EC2E}" srcOrd="0" destOrd="0" presId="urn:microsoft.com/office/officeart/2005/8/layout/hierarchy2"/>
    <dgm:cxn modelId="{7B926B4E-08AF-40AA-95A8-2B0418000FC5}" type="presOf" srcId="{276E57E9-02D8-433B-8EB8-90CFF0F44E45}" destId="{EE09CD78-EFB8-4052-AABB-119791346512}" srcOrd="0" destOrd="0" presId="urn:microsoft.com/office/officeart/2005/8/layout/hierarchy2"/>
    <dgm:cxn modelId="{4E0B5652-5B31-46EC-ADB3-F85DD3DB92C4}" srcId="{F4357F31-3C03-4FB1-AC2C-49752ADCD914}" destId="{276E57E9-02D8-433B-8EB8-90CFF0F44E45}" srcOrd="0" destOrd="0" parTransId="{CF51BC32-86B7-4AEE-B4A9-6651E721975B}" sibTransId="{3DB236E6-16E7-48E9-BEAC-175E4C5CCC33}"/>
    <dgm:cxn modelId="{DD9760F3-7310-489A-B48A-6272D58E2B89}" type="presOf" srcId="{7500CD0A-D724-4379-A4F8-9FC31F7FD003}" destId="{E9A9C5BB-EAD4-4BA2-928E-0E6A026F4750}" srcOrd="0" destOrd="0" presId="urn:microsoft.com/office/officeart/2005/8/layout/hierarchy2"/>
    <dgm:cxn modelId="{020FB3B5-2133-48BE-87F3-E072DDFFFE4C}" type="presOf" srcId="{7ED5D426-3AD2-43A0-B350-8A13F40A4CE0}" destId="{608FD469-4900-4DDA-B3AF-6A81AF10B10E}" srcOrd="1" destOrd="0" presId="urn:microsoft.com/office/officeart/2005/8/layout/hierarchy2"/>
    <dgm:cxn modelId="{03069263-62BC-465C-BBBA-09A6069AA430}" srcId="{7500CD0A-D724-4379-A4F8-9FC31F7FD003}" destId="{F4357F31-3C03-4FB1-AC2C-49752ADCD914}" srcOrd="0" destOrd="0" parTransId="{34BEED68-E755-4393-AEDD-1CEE93599233}" sibTransId="{828BF21A-6A39-483E-A3CB-5B75AE659939}"/>
    <dgm:cxn modelId="{302E5E19-041E-415A-B170-EC3B7B7ADF5E}" type="presOf" srcId="{7ED5D426-3AD2-43A0-B350-8A13F40A4CE0}" destId="{FA2B410E-F5F4-4A9D-93FE-0A0A5F07152C}" srcOrd="0" destOrd="0" presId="urn:microsoft.com/office/officeart/2005/8/layout/hierarchy2"/>
    <dgm:cxn modelId="{031C5F6C-11CB-4D58-9838-FC4F6A1A90B0}" srcId="{3327F72B-1F24-402F-834E-398661AE859D}" destId="{A2EE22B2-065A-48D5-8D63-48E5DA9749FC}" srcOrd="0" destOrd="0" parTransId="{7ED5D426-3AD2-43A0-B350-8A13F40A4CE0}" sibTransId="{9EE753A8-C01A-4D81-B2CD-8ED1456A1267}"/>
    <dgm:cxn modelId="{1B0A22C3-1084-429B-AE71-277B94404991}" type="presOf" srcId="{E4A41795-A28E-45D4-A39F-E4B39D4E4BCA}" destId="{A6809574-E5D7-481E-B280-C10991C7FF37}" srcOrd="1" destOrd="0" presId="urn:microsoft.com/office/officeart/2005/8/layout/hierarchy2"/>
    <dgm:cxn modelId="{22922719-DFEF-43B7-81A5-E1C60E834E66}" type="presOf" srcId="{3CB28AB2-C374-4AEE-BD15-1CD1E05687F2}" destId="{0AE4F9DE-4078-4724-AC4E-9BD354DC099C}" srcOrd="0" destOrd="0" presId="urn:microsoft.com/office/officeart/2005/8/layout/hierarchy2"/>
    <dgm:cxn modelId="{0504D0F0-441B-4F65-B8BA-8B368A837216}" type="presOf" srcId="{0C447F1E-B03A-4AB7-B21D-13C812A44DBB}" destId="{7B6A0F16-1D51-4D0B-AAB2-49EF23939053}" srcOrd="1" destOrd="0" presId="urn:microsoft.com/office/officeart/2005/8/layout/hierarchy2"/>
    <dgm:cxn modelId="{98C1B3C7-B211-49A9-B200-1705F4DA8E52}" type="presOf" srcId="{A2EE22B2-065A-48D5-8D63-48E5DA9749FC}" destId="{07DC96DD-DF1A-4A13-998F-7FFDDCAF6161}" srcOrd="0" destOrd="0" presId="urn:microsoft.com/office/officeart/2005/8/layout/hierarchy2"/>
    <dgm:cxn modelId="{7A7947E8-DDA8-4C9B-BC64-02ED980D27F7}" type="presOf" srcId="{E85F60BB-FDA3-4E93-8150-397A89E2C609}" destId="{DDC3207D-89B9-4840-9F54-028CD3A035C4}" srcOrd="1" destOrd="0" presId="urn:microsoft.com/office/officeart/2005/8/layout/hierarchy2"/>
    <dgm:cxn modelId="{8545DE32-0EA7-488A-85AD-CF9C84C978A7}" srcId="{276E57E9-02D8-433B-8EB8-90CFF0F44E45}" destId="{3CB28AB2-C374-4AEE-BD15-1CD1E05687F2}" srcOrd="1" destOrd="0" parTransId="{0C447F1E-B03A-4AB7-B21D-13C812A44DBB}" sibTransId="{8EFD8C36-2A08-413B-911A-BE266FBA9654}"/>
    <dgm:cxn modelId="{51689B08-8D3B-4B54-A5CD-52B9D80F8D97}" srcId="{3CB28AB2-C374-4AEE-BD15-1CD1E05687F2}" destId="{D461131D-FF6E-4A64-BA4B-0D2A84DD8B72}" srcOrd="0" destOrd="0" parTransId="{E85F60BB-FDA3-4E93-8150-397A89E2C609}" sibTransId="{12A57B81-5B77-4FCF-B44D-B21CDF2EB134}"/>
    <dgm:cxn modelId="{54F6857F-1579-4C14-A939-1B09187B58A0}" type="presOf" srcId="{0C447F1E-B03A-4AB7-B21D-13C812A44DBB}" destId="{B8EAFFF6-5D80-4772-ADE5-6186176E82F6}" srcOrd="0" destOrd="0" presId="urn:microsoft.com/office/officeart/2005/8/layout/hierarchy2"/>
    <dgm:cxn modelId="{1D892762-29AC-44FA-8D7E-EB9A173304E9}" type="presOf" srcId="{3327F72B-1F24-402F-834E-398661AE859D}" destId="{694A09BF-CCCC-43F7-9B5F-921E1104FFA4}" srcOrd="0" destOrd="0" presId="urn:microsoft.com/office/officeart/2005/8/layout/hierarchy2"/>
    <dgm:cxn modelId="{1FD68860-8BBD-440B-9CCB-8F77FEFF022A}" type="presOf" srcId="{F4357F31-3C03-4FB1-AC2C-49752ADCD914}" destId="{4BB7D6D3-1BA9-42D9-B26C-B3E19504C2AF}" srcOrd="0" destOrd="0" presId="urn:microsoft.com/office/officeart/2005/8/layout/hierarchy2"/>
    <dgm:cxn modelId="{927A207E-3757-416B-8F20-6D44C384B4A9}" type="presParOf" srcId="{E9A9C5BB-EAD4-4BA2-928E-0E6A026F4750}" destId="{C6EFA3D8-938E-4CCD-9F63-BC420331A27F}" srcOrd="0" destOrd="0" presId="urn:microsoft.com/office/officeart/2005/8/layout/hierarchy2"/>
    <dgm:cxn modelId="{B7E12BCF-1FB9-43E9-941D-7D4D8197A550}" type="presParOf" srcId="{C6EFA3D8-938E-4CCD-9F63-BC420331A27F}" destId="{4BB7D6D3-1BA9-42D9-B26C-B3E19504C2AF}" srcOrd="0" destOrd="0" presId="urn:microsoft.com/office/officeart/2005/8/layout/hierarchy2"/>
    <dgm:cxn modelId="{D1F6B79C-AE12-466B-8A09-F35EAE44577B}" type="presParOf" srcId="{C6EFA3D8-938E-4CCD-9F63-BC420331A27F}" destId="{1F0C08B0-08EB-40AE-B969-68785E08C3F8}" srcOrd="1" destOrd="0" presId="urn:microsoft.com/office/officeart/2005/8/layout/hierarchy2"/>
    <dgm:cxn modelId="{6BBCD4A9-FC80-4EFB-89C9-445E806427C0}" type="presParOf" srcId="{1F0C08B0-08EB-40AE-B969-68785E08C3F8}" destId="{D5A4FEA5-3A01-4366-B70A-EDD8685660E3}" srcOrd="0" destOrd="0" presId="urn:microsoft.com/office/officeart/2005/8/layout/hierarchy2"/>
    <dgm:cxn modelId="{82832F7F-B570-459D-9911-ED2E83DC4129}" type="presParOf" srcId="{D5A4FEA5-3A01-4366-B70A-EDD8685660E3}" destId="{26DC5468-4BEF-423C-AA4A-4AA178347F5C}" srcOrd="0" destOrd="0" presId="urn:microsoft.com/office/officeart/2005/8/layout/hierarchy2"/>
    <dgm:cxn modelId="{22999B82-B12B-4E9C-8B87-297945D9D844}" type="presParOf" srcId="{1F0C08B0-08EB-40AE-B969-68785E08C3F8}" destId="{D2A38DD4-6EFB-45C7-B928-D0EBA569E51A}" srcOrd="1" destOrd="0" presId="urn:microsoft.com/office/officeart/2005/8/layout/hierarchy2"/>
    <dgm:cxn modelId="{117C67F9-14EE-4D5C-ABA6-353F53479FBD}" type="presParOf" srcId="{D2A38DD4-6EFB-45C7-B928-D0EBA569E51A}" destId="{EE09CD78-EFB8-4052-AABB-119791346512}" srcOrd="0" destOrd="0" presId="urn:microsoft.com/office/officeart/2005/8/layout/hierarchy2"/>
    <dgm:cxn modelId="{D3403B62-8695-40BA-A483-971029C15177}" type="presParOf" srcId="{D2A38DD4-6EFB-45C7-B928-D0EBA569E51A}" destId="{38B9D8F5-71A9-4DDB-B3DA-EF7E625E4993}" srcOrd="1" destOrd="0" presId="urn:microsoft.com/office/officeart/2005/8/layout/hierarchy2"/>
    <dgm:cxn modelId="{A0F0DAE8-DBBC-4481-A06C-07611DBEFE74}" type="presParOf" srcId="{38B9D8F5-71A9-4DDB-B3DA-EF7E625E4993}" destId="{2FAF6EF3-1589-4067-A4F1-3AA611A6EC2E}" srcOrd="0" destOrd="0" presId="urn:microsoft.com/office/officeart/2005/8/layout/hierarchy2"/>
    <dgm:cxn modelId="{21519917-D8CE-4A8F-8D8E-CED4A5300345}" type="presParOf" srcId="{2FAF6EF3-1589-4067-A4F1-3AA611A6EC2E}" destId="{A6809574-E5D7-481E-B280-C10991C7FF37}" srcOrd="0" destOrd="0" presId="urn:microsoft.com/office/officeart/2005/8/layout/hierarchy2"/>
    <dgm:cxn modelId="{C59EE53D-3317-4E1C-9909-8752036E9033}" type="presParOf" srcId="{38B9D8F5-71A9-4DDB-B3DA-EF7E625E4993}" destId="{6A3BC8CE-D463-4FCA-988C-C99D676A9D68}" srcOrd="1" destOrd="0" presId="urn:microsoft.com/office/officeart/2005/8/layout/hierarchy2"/>
    <dgm:cxn modelId="{1C61CDCC-FCE3-4C64-A7C8-D49C6ACC778B}" type="presParOf" srcId="{6A3BC8CE-D463-4FCA-988C-C99D676A9D68}" destId="{694A09BF-CCCC-43F7-9B5F-921E1104FFA4}" srcOrd="0" destOrd="0" presId="urn:microsoft.com/office/officeart/2005/8/layout/hierarchy2"/>
    <dgm:cxn modelId="{56A7AF26-EB0A-4FD3-88CA-F85164BF4354}" type="presParOf" srcId="{6A3BC8CE-D463-4FCA-988C-C99D676A9D68}" destId="{ED9E0EC9-59A0-4139-9BAD-DCDB2E3810EB}" srcOrd="1" destOrd="0" presId="urn:microsoft.com/office/officeart/2005/8/layout/hierarchy2"/>
    <dgm:cxn modelId="{58820685-F682-4961-ABF4-D94F97BD26B7}" type="presParOf" srcId="{ED9E0EC9-59A0-4139-9BAD-DCDB2E3810EB}" destId="{FA2B410E-F5F4-4A9D-93FE-0A0A5F07152C}" srcOrd="0" destOrd="0" presId="urn:microsoft.com/office/officeart/2005/8/layout/hierarchy2"/>
    <dgm:cxn modelId="{73B3693E-814B-4505-8448-1EA458ECE307}" type="presParOf" srcId="{FA2B410E-F5F4-4A9D-93FE-0A0A5F07152C}" destId="{608FD469-4900-4DDA-B3AF-6A81AF10B10E}" srcOrd="0" destOrd="0" presId="urn:microsoft.com/office/officeart/2005/8/layout/hierarchy2"/>
    <dgm:cxn modelId="{6BE5EEB9-880B-4648-93F2-A61DBC06F4C0}" type="presParOf" srcId="{ED9E0EC9-59A0-4139-9BAD-DCDB2E3810EB}" destId="{6DE915CD-E426-4B6B-A560-A0EC46E4DD8B}" srcOrd="1" destOrd="0" presId="urn:microsoft.com/office/officeart/2005/8/layout/hierarchy2"/>
    <dgm:cxn modelId="{7B4D4D72-334E-47A2-BDBE-E9D41E0159DC}" type="presParOf" srcId="{6DE915CD-E426-4B6B-A560-A0EC46E4DD8B}" destId="{07DC96DD-DF1A-4A13-998F-7FFDDCAF6161}" srcOrd="0" destOrd="0" presId="urn:microsoft.com/office/officeart/2005/8/layout/hierarchy2"/>
    <dgm:cxn modelId="{4D246443-537E-44D7-817D-150A63D610D1}" type="presParOf" srcId="{6DE915CD-E426-4B6B-A560-A0EC46E4DD8B}" destId="{418A86E4-1A6C-46E0-88BE-C989A72D6E55}" srcOrd="1" destOrd="0" presId="urn:microsoft.com/office/officeart/2005/8/layout/hierarchy2"/>
    <dgm:cxn modelId="{90695CAA-BABF-4898-A59D-4F51DE8015E7}" type="presParOf" srcId="{38B9D8F5-71A9-4DDB-B3DA-EF7E625E4993}" destId="{B8EAFFF6-5D80-4772-ADE5-6186176E82F6}" srcOrd="2" destOrd="0" presId="urn:microsoft.com/office/officeart/2005/8/layout/hierarchy2"/>
    <dgm:cxn modelId="{7A4E46B5-80CA-4E60-B990-AD9D1F4A0562}" type="presParOf" srcId="{B8EAFFF6-5D80-4772-ADE5-6186176E82F6}" destId="{7B6A0F16-1D51-4D0B-AAB2-49EF23939053}" srcOrd="0" destOrd="0" presId="urn:microsoft.com/office/officeart/2005/8/layout/hierarchy2"/>
    <dgm:cxn modelId="{C1474104-BA01-4E6B-AB98-0C677975C9B6}" type="presParOf" srcId="{38B9D8F5-71A9-4DDB-B3DA-EF7E625E4993}" destId="{D98FBF6E-BF13-4A0E-BEE7-AE2869E0CB1B}" srcOrd="3" destOrd="0" presId="urn:microsoft.com/office/officeart/2005/8/layout/hierarchy2"/>
    <dgm:cxn modelId="{D2EB29AE-2FF3-4121-A20E-24299AE6235F}" type="presParOf" srcId="{D98FBF6E-BF13-4A0E-BEE7-AE2869E0CB1B}" destId="{0AE4F9DE-4078-4724-AC4E-9BD354DC099C}" srcOrd="0" destOrd="0" presId="urn:microsoft.com/office/officeart/2005/8/layout/hierarchy2"/>
    <dgm:cxn modelId="{01F3E0F1-56E5-448D-8752-A83F03463079}" type="presParOf" srcId="{D98FBF6E-BF13-4A0E-BEE7-AE2869E0CB1B}" destId="{CD7A3B43-B865-43E6-9788-DDB66FE1CE65}" srcOrd="1" destOrd="0" presId="urn:microsoft.com/office/officeart/2005/8/layout/hierarchy2"/>
    <dgm:cxn modelId="{39961EBF-0AC0-453D-B428-AEA6BFEF3277}" type="presParOf" srcId="{CD7A3B43-B865-43E6-9788-DDB66FE1CE65}" destId="{F78EAD63-430B-41F5-B424-233F19C86AA2}" srcOrd="0" destOrd="0" presId="urn:microsoft.com/office/officeart/2005/8/layout/hierarchy2"/>
    <dgm:cxn modelId="{988E5C3A-ED83-4474-92CA-1E8050460932}" type="presParOf" srcId="{F78EAD63-430B-41F5-B424-233F19C86AA2}" destId="{DDC3207D-89B9-4840-9F54-028CD3A035C4}" srcOrd="0" destOrd="0" presId="urn:microsoft.com/office/officeart/2005/8/layout/hierarchy2"/>
    <dgm:cxn modelId="{CA6C0078-F563-4991-A39A-BF83C00C1C63}" type="presParOf" srcId="{CD7A3B43-B865-43E6-9788-DDB66FE1CE65}" destId="{C59150B3-D081-46AC-A485-31E1D899DD19}" srcOrd="1" destOrd="0" presId="urn:microsoft.com/office/officeart/2005/8/layout/hierarchy2"/>
    <dgm:cxn modelId="{2F4218D5-846B-4A61-85D8-7A536C2C0F2C}" type="presParOf" srcId="{C59150B3-D081-46AC-A485-31E1D899DD19}" destId="{82721F90-6BD9-443F-BDC2-1D8C15547A63}" srcOrd="0" destOrd="0" presId="urn:microsoft.com/office/officeart/2005/8/layout/hierarchy2"/>
    <dgm:cxn modelId="{967E7BB0-F9D2-43B0-B0F3-F5BDE5EBD556}" type="presParOf" srcId="{C59150B3-D081-46AC-A485-31E1D899DD19}" destId="{16D360B6-7F74-4DB1-BBF7-0CC09188E30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B5D6AC-412C-44B7-9F2E-2AB9669FE46D}" type="doc">
      <dgm:prSet loTypeId="urn:microsoft.com/office/officeart/2005/8/layout/orgChart1" loCatId="hierarchy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612408FB-D9FC-4E3A-AE42-3A3339BA0EC2}">
      <dgm:prSet phldrT="[Tekst]" custT="1"/>
      <dgm:spPr>
        <a:solidFill>
          <a:schemeClr val="accent1">
            <a:lumMod val="50000"/>
          </a:schemeClr>
        </a:solidFill>
        <a:ln>
          <a:noFill/>
        </a:ln>
      </dgm:spPr>
      <dgm:t>
        <a:bodyPr/>
        <a:lstStyle/>
        <a:p>
          <a:r>
            <a:rPr lang="en-US" sz="1600" b="1" dirty="0" err="1" smtClean="0"/>
            <a:t>Randomised</a:t>
          </a:r>
          <a:r>
            <a:rPr lang="en-US" sz="1600" b="1" dirty="0" smtClean="0"/>
            <a:t> trial </a:t>
          </a:r>
        </a:p>
        <a:p>
          <a:r>
            <a:rPr lang="en-US" sz="1600" dirty="0" smtClean="0"/>
            <a:t>with 3 arms</a:t>
          </a:r>
          <a:endParaRPr lang="en-US" sz="1600" dirty="0"/>
        </a:p>
      </dgm:t>
    </dgm:pt>
    <dgm:pt modelId="{3AAC9246-6224-4B86-982B-602B0DF708F3}" type="parTrans" cxnId="{A5B62A1C-763B-4006-B9A7-80BD0937B8D7}">
      <dgm:prSet/>
      <dgm:spPr/>
      <dgm:t>
        <a:bodyPr/>
        <a:lstStyle/>
        <a:p>
          <a:endParaRPr lang="en-US"/>
        </a:p>
      </dgm:t>
    </dgm:pt>
    <dgm:pt modelId="{792840B6-85A1-4419-A72C-4F9D7C8D80C0}" type="sibTrans" cxnId="{A5B62A1C-763B-4006-B9A7-80BD0937B8D7}">
      <dgm:prSet/>
      <dgm:spPr/>
      <dgm:t>
        <a:bodyPr/>
        <a:lstStyle/>
        <a:p>
          <a:endParaRPr lang="en-US"/>
        </a:p>
      </dgm:t>
    </dgm:pt>
    <dgm:pt modelId="{BFEFA11A-31EA-45C8-868F-CC41F1FFE85A}">
      <dgm:prSet phldrT="[Tekst]" custT="1"/>
      <dgm:spPr>
        <a:solidFill>
          <a:schemeClr val="accent1">
            <a:lumMod val="50000"/>
          </a:schemeClr>
        </a:solidFill>
        <a:ln>
          <a:noFill/>
        </a:ln>
      </dgm:spPr>
      <dgm:t>
        <a:bodyPr/>
        <a:lstStyle/>
        <a:p>
          <a:r>
            <a:rPr lang="en-US" sz="1600" b="1" dirty="0" smtClean="0"/>
            <a:t>Arm 2: </a:t>
          </a:r>
        </a:p>
        <a:p>
          <a:r>
            <a:rPr lang="en-US" sz="1600" dirty="0" smtClean="0"/>
            <a:t>Usual care + website</a:t>
          </a:r>
          <a:endParaRPr lang="en-US" sz="1600" dirty="0"/>
        </a:p>
      </dgm:t>
    </dgm:pt>
    <dgm:pt modelId="{7555A760-9934-4F23-AF4C-3BBB5A819C08}" type="parTrans" cxnId="{72D64188-660F-4FC9-BD84-101AD0F7A0D5}">
      <dgm:prSet/>
      <dgm:spPr/>
      <dgm:t>
        <a:bodyPr/>
        <a:lstStyle/>
        <a:p>
          <a:endParaRPr lang="en-US"/>
        </a:p>
      </dgm:t>
    </dgm:pt>
    <dgm:pt modelId="{D3F58823-265D-4D19-89AA-DFBB6873C642}" type="sibTrans" cxnId="{72D64188-660F-4FC9-BD84-101AD0F7A0D5}">
      <dgm:prSet/>
      <dgm:spPr/>
      <dgm:t>
        <a:bodyPr/>
        <a:lstStyle/>
        <a:p>
          <a:endParaRPr lang="en-US"/>
        </a:p>
      </dgm:t>
    </dgm:pt>
    <dgm:pt modelId="{42CC744B-1C59-4BF6-BE6A-9DA322EBFDED}">
      <dgm:prSet phldrT="[Tekst]" custT="1"/>
      <dgm:spPr>
        <a:solidFill>
          <a:schemeClr val="accent1">
            <a:lumMod val="50000"/>
          </a:schemeClr>
        </a:solidFill>
        <a:ln>
          <a:noFill/>
        </a:ln>
      </dgm:spPr>
      <dgm:t>
        <a:bodyPr/>
        <a:lstStyle/>
        <a:p>
          <a:pPr algn="ctr"/>
          <a:r>
            <a:rPr lang="en-US" sz="1600" b="1" dirty="0" smtClean="0"/>
            <a:t>Arm 3: </a:t>
          </a:r>
        </a:p>
        <a:p>
          <a:pPr algn="l"/>
          <a:r>
            <a:rPr lang="en-US" sz="1600" dirty="0" smtClean="0"/>
            <a:t>     Adjusted pathway: </a:t>
          </a:r>
        </a:p>
        <a:p>
          <a:pPr algn="l"/>
          <a:r>
            <a:rPr lang="en-US" sz="1600" dirty="0" smtClean="0"/>
            <a:t>     1. Interactive platform </a:t>
          </a:r>
        </a:p>
        <a:p>
          <a:pPr algn="l"/>
          <a:r>
            <a:rPr lang="en-US" sz="1600" dirty="0" smtClean="0"/>
            <a:t>     2. </a:t>
          </a:r>
          <a:r>
            <a:rPr lang="en-US" sz="1600" dirty="0" err="1" smtClean="0"/>
            <a:t>telemonitoring</a:t>
          </a:r>
          <a:r>
            <a:rPr lang="en-US" sz="1600" dirty="0" smtClean="0"/>
            <a:t> </a:t>
          </a:r>
        </a:p>
        <a:p>
          <a:pPr algn="l"/>
          <a:r>
            <a:rPr lang="en-US" sz="1600" dirty="0" smtClean="0"/>
            <a:t>     3. no routine consultations</a:t>
          </a:r>
          <a:endParaRPr lang="en-US" sz="1600" dirty="0"/>
        </a:p>
      </dgm:t>
    </dgm:pt>
    <dgm:pt modelId="{69CCF133-24F1-4151-B95F-5C3D164FAE56}" type="parTrans" cxnId="{B49A45D0-D58A-4B0D-9522-F28A1F4CBB87}">
      <dgm:prSet/>
      <dgm:spPr/>
      <dgm:t>
        <a:bodyPr/>
        <a:lstStyle/>
        <a:p>
          <a:endParaRPr lang="en-US"/>
        </a:p>
      </dgm:t>
    </dgm:pt>
    <dgm:pt modelId="{EE58F902-7292-4CAF-A633-334529D1D9BD}" type="sibTrans" cxnId="{B49A45D0-D58A-4B0D-9522-F28A1F4CBB87}">
      <dgm:prSet/>
      <dgm:spPr/>
      <dgm:t>
        <a:bodyPr/>
        <a:lstStyle/>
        <a:p>
          <a:endParaRPr lang="en-US"/>
        </a:p>
      </dgm:t>
    </dgm:pt>
    <dgm:pt modelId="{06D7F6E1-5392-4A66-91CB-6BCC315516EC}">
      <dgm:prSet phldrT="[Tekst]" custT="1"/>
      <dgm:spPr>
        <a:solidFill>
          <a:schemeClr val="accent1">
            <a:lumMod val="50000"/>
          </a:schemeClr>
        </a:solidFill>
        <a:ln>
          <a:noFill/>
        </a:ln>
      </dgm:spPr>
      <dgm:t>
        <a:bodyPr/>
        <a:lstStyle/>
        <a:p>
          <a:r>
            <a:rPr lang="en-US" sz="1600" b="1" dirty="0" smtClean="0"/>
            <a:t>Arm 1: </a:t>
          </a:r>
        </a:p>
        <a:p>
          <a:r>
            <a:rPr lang="en-US" sz="1600" dirty="0" smtClean="0"/>
            <a:t>Usual care</a:t>
          </a:r>
          <a:endParaRPr lang="en-US" sz="1600" dirty="0"/>
        </a:p>
      </dgm:t>
    </dgm:pt>
    <dgm:pt modelId="{C336D814-92A8-4EC7-BB91-714E0339E9B2}" type="sibTrans" cxnId="{3DD2BDFC-8CF1-42E9-AD85-595F56368C20}">
      <dgm:prSet/>
      <dgm:spPr/>
      <dgm:t>
        <a:bodyPr/>
        <a:lstStyle/>
        <a:p>
          <a:endParaRPr lang="en-US"/>
        </a:p>
      </dgm:t>
    </dgm:pt>
    <dgm:pt modelId="{A5BD7A8C-7FB4-419D-AC89-9A48634ADBAE}" type="parTrans" cxnId="{3DD2BDFC-8CF1-42E9-AD85-595F56368C20}">
      <dgm:prSet/>
      <dgm:spPr/>
      <dgm:t>
        <a:bodyPr/>
        <a:lstStyle/>
        <a:p>
          <a:endParaRPr lang="en-US"/>
        </a:p>
      </dgm:t>
    </dgm:pt>
    <dgm:pt modelId="{2945A6E5-430C-44CC-ACBD-76C917F39B28}" type="pres">
      <dgm:prSet presAssocID="{39B5D6AC-412C-44B7-9F2E-2AB9669FE4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A71B79C-B4BD-4D1C-8803-7F063E23B2EB}" type="pres">
      <dgm:prSet presAssocID="{612408FB-D9FC-4E3A-AE42-3A3339BA0EC2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3521B68-6A38-43DB-B347-6FE0E72F6AE2}" type="pres">
      <dgm:prSet presAssocID="{612408FB-D9FC-4E3A-AE42-3A3339BA0EC2}" presName="rootComposite1" presStyleCnt="0"/>
      <dgm:spPr/>
      <dgm:t>
        <a:bodyPr/>
        <a:lstStyle/>
        <a:p>
          <a:endParaRPr lang="en-US"/>
        </a:p>
      </dgm:t>
    </dgm:pt>
    <dgm:pt modelId="{89097B7D-10DD-47E1-81A5-383ED89ECD1B}" type="pres">
      <dgm:prSet presAssocID="{612408FB-D9FC-4E3A-AE42-3A3339BA0EC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9E9627-066E-4CB2-8CBA-C0135989479D}" type="pres">
      <dgm:prSet presAssocID="{612408FB-D9FC-4E3A-AE42-3A3339BA0EC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2595D58-3FE1-4DAA-8E68-EF55149A6576}" type="pres">
      <dgm:prSet presAssocID="{612408FB-D9FC-4E3A-AE42-3A3339BA0EC2}" presName="hierChild2" presStyleCnt="0"/>
      <dgm:spPr/>
      <dgm:t>
        <a:bodyPr/>
        <a:lstStyle/>
        <a:p>
          <a:endParaRPr lang="en-US"/>
        </a:p>
      </dgm:t>
    </dgm:pt>
    <dgm:pt modelId="{617068CD-D581-4D0C-98CD-074575480A8F}" type="pres">
      <dgm:prSet presAssocID="{A5BD7A8C-7FB4-419D-AC89-9A48634ADBAE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2B48F31-51CE-4F8C-869E-277292C00324}" type="pres">
      <dgm:prSet presAssocID="{06D7F6E1-5392-4A66-91CB-6BCC315516E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D49EB07-36EB-4F13-8A2C-4E8BE226EF6C}" type="pres">
      <dgm:prSet presAssocID="{06D7F6E1-5392-4A66-91CB-6BCC315516EC}" presName="rootComposite" presStyleCnt="0"/>
      <dgm:spPr/>
      <dgm:t>
        <a:bodyPr/>
        <a:lstStyle/>
        <a:p>
          <a:endParaRPr lang="en-US"/>
        </a:p>
      </dgm:t>
    </dgm:pt>
    <dgm:pt modelId="{FAC10B4D-A98A-4C5B-91E2-8479FD9DB4F9}" type="pres">
      <dgm:prSet presAssocID="{06D7F6E1-5392-4A66-91CB-6BCC315516EC}" presName="rootText" presStyleLbl="node2" presStyleIdx="0" presStyleCnt="3" custScaleY="138366" custLinFactNeighborX="2781" custLinFactNeighborY="14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B09A42-601A-4091-A46F-6260022C18D4}" type="pres">
      <dgm:prSet presAssocID="{06D7F6E1-5392-4A66-91CB-6BCC315516EC}" presName="rootConnector" presStyleLbl="node2" presStyleIdx="0" presStyleCnt="3"/>
      <dgm:spPr/>
      <dgm:t>
        <a:bodyPr/>
        <a:lstStyle/>
        <a:p>
          <a:endParaRPr lang="en-US"/>
        </a:p>
      </dgm:t>
    </dgm:pt>
    <dgm:pt modelId="{68F549AA-68DE-4769-96E1-78CDAC73406F}" type="pres">
      <dgm:prSet presAssocID="{06D7F6E1-5392-4A66-91CB-6BCC315516EC}" presName="hierChild4" presStyleCnt="0"/>
      <dgm:spPr/>
      <dgm:t>
        <a:bodyPr/>
        <a:lstStyle/>
        <a:p>
          <a:endParaRPr lang="en-US"/>
        </a:p>
      </dgm:t>
    </dgm:pt>
    <dgm:pt modelId="{5244120B-5C02-45F9-826B-89C414ABE869}" type="pres">
      <dgm:prSet presAssocID="{06D7F6E1-5392-4A66-91CB-6BCC315516EC}" presName="hierChild5" presStyleCnt="0"/>
      <dgm:spPr/>
      <dgm:t>
        <a:bodyPr/>
        <a:lstStyle/>
        <a:p>
          <a:endParaRPr lang="en-US"/>
        </a:p>
      </dgm:t>
    </dgm:pt>
    <dgm:pt modelId="{D792876C-1CB2-4316-A60D-0DED0CC5470E}" type="pres">
      <dgm:prSet presAssocID="{7555A760-9934-4F23-AF4C-3BBB5A819C08}" presName="Name37" presStyleLbl="parChTrans1D2" presStyleIdx="1" presStyleCnt="3"/>
      <dgm:spPr/>
      <dgm:t>
        <a:bodyPr/>
        <a:lstStyle/>
        <a:p>
          <a:endParaRPr lang="en-US"/>
        </a:p>
      </dgm:t>
    </dgm:pt>
    <dgm:pt modelId="{FBF07F9D-840F-45DB-B5CF-60D10BA6EE9F}" type="pres">
      <dgm:prSet presAssocID="{BFEFA11A-31EA-45C8-868F-CC41F1FFE85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304FE74-646E-48D2-BAA5-47D9C4059021}" type="pres">
      <dgm:prSet presAssocID="{BFEFA11A-31EA-45C8-868F-CC41F1FFE85A}" presName="rootComposite" presStyleCnt="0"/>
      <dgm:spPr/>
      <dgm:t>
        <a:bodyPr/>
        <a:lstStyle/>
        <a:p>
          <a:endParaRPr lang="en-US"/>
        </a:p>
      </dgm:t>
    </dgm:pt>
    <dgm:pt modelId="{156B1539-FE81-4D36-85BF-B85A511D7D51}" type="pres">
      <dgm:prSet presAssocID="{BFEFA11A-31EA-45C8-868F-CC41F1FFE85A}" presName="rootText" presStyleLbl="node2" presStyleIdx="1" presStyleCnt="3" custScaleY="1383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7E8A62-CBCC-4D53-AF1D-57E9134AEF61}" type="pres">
      <dgm:prSet presAssocID="{BFEFA11A-31EA-45C8-868F-CC41F1FFE85A}" presName="rootConnector" presStyleLbl="node2" presStyleIdx="1" presStyleCnt="3"/>
      <dgm:spPr/>
      <dgm:t>
        <a:bodyPr/>
        <a:lstStyle/>
        <a:p>
          <a:endParaRPr lang="en-US"/>
        </a:p>
      </dgm:t>
    </dgm:pt>
    <dgm:pt modelId="{68074711-CE4A-4629-B6E1-CF5D55FBB4E2}" type="pres">
      <dgm:prSet presAssocID="{BFEFA11A-31EA-45C8-868F-CC41F1FFE85A}" presName="hierChild4" presStyleCnt="0"/>
      <dgm:spPr/>
      <dgm:t>
        <a:bodyPr/>
        <a:lstStyle/>
        <a:p>
          <a:endParaRPr lang="en-US"/>
        </a:p>
      </dgm:t>
    </dgm:pt>
    <dgm:pt modelId="{0848FBAA-43D2-496A-AC25-E91FD5CCF637}" type="pres">
      <dgm:prSet presAssocID="{BFEFA11A-31EA-45C8-868F-CC41F1FFE85A}" presName="hierChild5" presStyleCnt="0"/>
      <dgm:spPr/>
      <dgm:t>
        <a:bodyPr/>
        <a:lstStyle/>
        <a:p>
          <a:endParaRPr lang="en-US"/>
        </a:p>
      </dgm:t>
    </dgm:pt>
    <dgm:pt modelId="{5811D19E-AC95-4775-83A3-E69F5B1C8ABE}" type="pres">
      <dgm:prSet presAssocID="{69CCF133-24F1-4151-B95F-5C3D164FAE56}" presName="Name37" presStyleLbl="parChTrans1D2" presStyleIdx="2" presStyleCnt="3"/>
      <dgm:spPr/>
      <dgm:t>
        <a:bodyPr/>
        <a:lstStyle/>
        <a:p>
          <a:endParaRPr lang="en-US"/>
        </a:p>
      </dgm:t>
    </dgm:pt>
    <dgm:pt modelId="{ED0B16BB-87CE-47D5-BC7B-A4C94B851C67}" type="pres">
      <dgm:prSet presAssocID="{42CC744B-1C59-4BF6-BE6A-9DA322EBFDE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0B89040-88A0-40C5-B852-1B015A36E150}" type="pres">
      <dgm:prSet presAssocID="{42CC744B-1C59-4BF6-BE6A-9DA322EBFDED}" presName="rootComposite" presStyleCnt="0"/>
      <dgm:spPr/>
      <dgm:t>
        <a:bodyPr/>
        <a:lstStyle/>
        <a:p>
          <a:endParaRPr lang="en-US"/>
        </a:p>
      </dgm:t>
    </dgm:pt>
    <dgm:pt modelId="{E41BA7FB-1861-495F-BC1E-AB89E94FBFB6}" type="pres">
      <dgm:prSet presAssocID="{42CC744B-1C59-4BF6-BE6A-9DA322EBFDED}" presName="rootText" presStyleLbl="node2" presStyleIdx="2" presStyleCnt="3" custScaleX="114726" custScaleY="135508" custLinFactNeighborX="-909" custLinFactNeighborY="14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6035C5-1F4E-4AB3-9FA9-99A864403382}" type="pres">
      <dgm:prSet presAssocID="{42CC744B-1C59-4BF6-BE6A-9DA322EBFDED}" presName="rootConnector" presStyleLbl="node2" presStyleIdx="2" presStyleCnt="3"/>
      <dgm:spPr/>
      <dgm:t>
        <a:bodyPr/>
        <a:lstStyle/>
        <a:p>
          <a:endParaRPr lang="en-US"/>
        </a:p>
      </dgm:t>
    </dgm:pt>
    <dgm:pt modelId="{05FFAC4B-3528-4030-A1E0-9DD7C372FD46}" type="pres">
      <dgm:prSet presAssocID="{42CC744B-1C59-4BF6-BE6A-9DA322EBFDED}" presName="hierChild4" presStyleCnt="0"/>
      <dgm:spPr/>
      <dgm:t>
        <a:bodyPr/>
        <a:lstStyle/>
        <a:p>
          <a:endParaRPr lang="en-US"/>
        </a:p>
      </dgm:t>
    </dgm:pt>
    <dgm:pt modelId="{68C5ACC2-8E8F-4E02-A13A-F1F6E4542E02}" type="pres">
      <dgm:prSet presAssocID="{42CC744B-1C59-4BF6-BE6A-9DA322EBFDED}" presName="hierChild5" presStyleCnt="0"/>
      <dgm:spPr/>
      <dgm:t>
        <a:bodyPr/>
        <a:lstStyle/>
        <a:p>
          <a:endParaRPr lang="en-US"/>
        </a:p>
      </dgm:t>
    </dgm:pt>
    <dgm:pt modelId="{FCC04AB9-0D05-4E30-B6AF-BFAD33356B18}" type="pres">
      <dgm:prSet presAssocID="{612408FB-D9FC-4E3A-AE42-3A3339BA0EC2}" presName="hierChild3" presStyleCnt="0"/>
      <dgm:spPr/>
      <dgm:t>
        <a:bodyPr/>
        <a:lstStyle/>
        <a:p>
          <a:endParaRPr lang="en-US"/>
        </a:p>
      </dgm:t>
    </dgm:pt>
  </dgm:ptLst>
  <dgm:cxnLst>
    <dgm:cxn modelId="{6FC012CB-EE61-4347-9CEB-E37DA7DEFEBE}" type="presOf" srcId="{39B5D6AC-412C-44B7-9F2E-2AB9669FE46D}" destId="{2945A6E5-430C-44CC-ACBD-76C917F39B28}" srcOrd="0" destOrd="0" presId="urn:microsoft.com/office/officeart/2005/8/layout/orgChart1"/>
    <dgm:cxn modelId="{87DE2431-5154-4B2A-A303-0F29C783451F}" type="presOf" srcId="{7555A760-9934-4F23-AF4C-3BBB5A819C08}" destId="{D792876C-1CB2-4316-A60D-0DED0CC5470E}" srcOrd="0" destOrd="0" presId="urn:microsoft.com/office/officeart/2005/8/layout/orgChart1"/>
    <dgm:cxn modelId="{6400FEA4-EBDD-4940-92D2-B0D86C632A4F}" type="presOf" srcId="{42CC744B-1C59-4BF6-BE6A-9DA322EBFDED}" destId="{E66035C5-1F4E-4AB3-9FA9-99A864403382}" srcOrd="1" destOrd="0" presId="urn:microsoft.com/office/officeart/2005/8/layout/orgChart1"/>
    <dgm:cxn modelId="{079573E6-74D8-447C-B466-E1E195770798}" type="presOf" srcId="{06D7F6E1-5392-4A66-91CB-6BCC315516EC}" destId="{FAC10B4D-A98A-4C5B-91E2-8479FD9DB4F9}" srcOrd="0" destOrd="0" presId="urn:microsoft.com/office/officeart/2005/8/layout/orgChart1"/>
    <dgm:cxn modelId="{3DD2BDFC-8CF1-42E9-AD85-595F56368C20}" srcId="{612408FB-D9FC-4E3A-AE42-3A3339BA0EC2}" destId="{06D7F6E1-5392-4A66-91CB-6BCC315516EC}" srcOrd="0" destOrd="0" parTransId="{A5BD7A8C-7FB4-419D-AC89-9A48634ADBAE}" sibTransId="{C336D814-92A8-4EC7-BB91-714E0339E9B2}"/>
    <dgm:cxn modelId="{587DD97A-9562-47E6-847E-C8BBB274B0F6}" type="presOf" srcId="{06D7F6E1-5392-4A66-91CB-6BCC315516EC}" destId="{61B09A42-601A-4091-A46F-6260022C18D4}" srcOrd="1" destOrd="0" presId="urn:microsoft.com/office/officeart/2005/8/layout/orgChart1"/>
    <dgm:cxn modelId="{E39B9FAC-8350-4F54-B6E2-5C810DED70AF}" type="presOf" srcId="{69CCF133-24F1-4151-B95F-5C3D164FAE56}" destId="{5811D19E-AC95-4775-83A3-E69F5B1C8ABE}" srcOrd="0" destOrd="0" presId="urn:microsoft.com/office/officeart/2005/8/layout/orgChart1"/>
    <dgm:cxn modelId="{B8AC7A30-B81B-440D-9896-882C59E4BE69}" type="presOf" srcId="{42CC744B-1C59-4BF6-BE6A-9DA322EBFDED}" destId="{E41BA7FB-1861-495F-BC1E-AB89E94FBFB6}" srcOrd="0" destOrd="0" presId="urn:microsoft.com/office/officeart/2005/8/layout/orgChart1"/>
    <dgm:cxn modelId="{6EF6E230-66E5-4229-884F-377731ACE360}" type="presOf" srcId="{A5BD7A8C-7FB4-419D-AC89-9A48634ADBAE}" destId="{617068CD-D581-4D0C-98CD-074575480A8F}" srcOrd="0" destOrd="0" presId="urn:microsoft.com/office/officeart/2005/8/layout/orgChart1"/>
    <dgm:cxn modelId="{A5B62A1C-763B-4006-B9A7-80BD0937B8D7}" srcId="{39B5D6AC-412C-44B7-9F2E-2AB9669FE46D}" destId="{612408FB-D9FC-4E3A-AE42-3A3339BA0EC2}" srcOrd="0" destOrd="0" parTransId="{3AAC9246-6224-4B86-982B-602B0DF708F3}" sibTransId="{792840B6-85A1-4419-A72C-4F9D7C8D80C0}"/>
    <dgm:cxn modelId="{0EDD9347-A0DE-4F1C-9519-EBCE62947CDD}" type="presOf" srcId="{612408FB-D9FC-4E3A-AE42-3A3339BA0EC2}" destId="{8D9E9627-066E-4CB2-8CBA-C0135989479D}" srcOrd="1" destOrd="0" presId="urn:microsoft.com/office/officeart/2005/8/layout/orgChart1"/>
    <dgm:cxn modelId="{D27DE839-AA3A-44D3-A06A-8CA62E22EFE5}" type="presOf" srcId="{BFEFA11A-31EA-45C8-868F-CC41F1FFE85A}" destId="{156B1539-FE81-4D36-85BF-B85A511D7D51}" srcOrd="0" destOrd="0" presId="urn:microsoft.com/office/officeart/2005/8/layout/orgChart1"/>
    <dgm:cxn modelId="{B49A45D0-D58A-4B0D-9522-F28A1F4CBB87}" srcId="{612408FB-D9FC-4E3A-AE42-3A3339BA0EC2}" destId="{42CC744B-1C59-4BF6-BE6A-9DA322EBFDED}" srcOrd="2" destOrd="0" parTransId="{69CCF133-24F1-4151-B95F-5C3D164FAE56}" sibTransId="{EE58F902-7292-4CAF-A633-334529D1D9BD}"/>
    <dgm:cxn modelId="{42201685-0B5D-40F5-A75A-0BFB7EBA8AA7}" type="presOf" srcId="{612408FB-D9FC-4E3A-AE42-3A3339BA0EC2}" destId="{89097B7D-10DD-47E1-81A5-383ED89ECD1B}" srcOrd="0" destOrd="0" presId="urn:microsoft.com/office/officeart/2005/8/layout/orgChart1"/>
    <dgm:cxn modelId="{72D64188-660F-4FC9-BD84-101AD0F7A0D5}" srcId="{612408FB-D9FC-4E3A-AE42-3A3339BA0EC2}" destId="{BFEFA11A-31EA-45C8-868F-CC41F1FFE85A}" srcOrd="1" destOrd="0" parTransId="{7555A760-9934-4F23-AF4C-3BBB5A819C08}" sibTransId="{D3F58823-265D-4D19-89AA-DFBB6873C642}"/>
    <dgm:cxn modelId="{380EF689-C081-4A82-AFD0-4521DEC3DA06}" type="presOf" srcId="{BFEFA11A-31EA-45C8-868F-CC41F1FFE85A}" destId="{0E7E8A62-CBCC-4D53-AF1D-57E9134AEF61}" srcOrd="1" destOrd="0" presId="urn:microsoft.com/office/officeart/2005/8/layout/orgChart1"/>
    <dgm:cxn modelId="{01E74230-8D7A-4EA0-9683-8B867469F10C}" type="presParOf" srcId="{2945A6E5-430C-44CC-ACBD-76C917F39B28}" destId="{3A71B79C-B4BD-4D1C-8803-7F063E23B2EB}" srcOrd="0" destOrd="0" presId="urn:microsoft.com/office/officeart/2005/8/layout/orgChart1"/>
    <dgm:cxn modelId="{1AAE7335-A2EE-4EB3-AA73-2F88A652E1D0}" type="presParOf" srcId="{3A71B79C-B4BD-4D1C-8803-7F063E23B2EB}" destId="{53521B68-6A38-43DB-B347-6FE0E72F6AE2}" srcOrd="0" destOrd="0" presId="urn:microsoft.com/office/officeart/2005/8/layout/orgChart1"/>
    <dgm:cxn modelId="{C29E60DE-4654-4954-B1F4-83053EBBC254}" type="presParOf" srcId="{53521B68-6A38-43DB-B347-6FE0E72F6AE2}" destId="{89097B7D-10DD-47E1-81A5-383ED89ECD1B}" srcOrd="0" destOrd="0" presId="urn:microsoft.com/office/officeart/2005/8/layout/orgChart1"/>
    <dgm:cxn modelId="{26BCDCC5-0754-4700-98E8-0FF6A575670D}" type="presParOf" srcId="{53521B68-6A38-43DB-B347-6FE0E72F6AE2}" destId="{8D9E9627-066E-4CB2-8CBA-C0135989479D}" srcOrd="1" destOrd="0" presId="urn:microsoft.com/office/officeart/2005/8/layout/orgChart1"/>
    <dgm:cxn modelId="{33C276A3-8D31-4C30-BC62-AF7C942CF520}" type="presParOf" srcId="{3A71B79C-B4BD-4D1C-8803-7F063E23B2EB}" destId="{E2595D58-3FE1-4DAA-8E68-EF55149A6576}" srcOrd="1" destOrd="0" presId="urn:microsoft.com/office/officeart/2005/8/layout/orgChart1"/>
    <dgm:cxn modelId="{9D547979-4709-4587-B27A-7EF2AD582EBE}" type="presParOf" srcId="{E2595D58-3FE1-4DAA-8E68-EF55149A6576}" destId="{617068CD-D581-4D0C-98CD-074575480A8F}" srcOrd="0" destOrd="0" presId="urn:microsoft.com/office/officeart/2005/8/layout/orgChart1"/>
    <dgm:cxn modelId="{50F857CA-274B-4B1E-9FA4-2ECB9153BA56}" type="presParOf" srcId="{E2595D58-3FE1-4DAA-8E68-EF55149A6576}" destId="{22B48F31-51CE-4F8C-869E-277292C00324}" srcOrd="1" destOrd="0" presId="urn:microsoft.com/office/officeart/2005/8/layout/orgChart1"/>
    <dgm:cxn modelId="{D7A38AC8-CE28-4270-9F8C-41FDABE72EE8}" type="presParOf" srcId="{22B48F31-51CE-4F8C-869E-277292C00324}" destId="{4D49EB07-36EB-4F13-8A2C-4E8BE226EF6C}" srcOrd="0" destOrd="0" presId="urn:microsoft.com/office/officeart/2005/8/layout/orgChart1"/>
    <dgm:cxn modelId="{9E3D2897-ED42-4532-82A6-70C53DE72C0F}" type="presParOf" srcId="{4D49EB07-36EB-4F13-8A2C-4E8BE226EF6C}" destId="{FAC10B4D-A98A-4C5B-91E2-8479FD9DB4F9}" srcOrd="0" destOrd="0" presId="urn:microsoft.com/office/officeart/2005/8/layout/orgChart1"/>
    <dgm:cxn modelId="{99992ED0-FED3-40AE-AF16-57AE22362BE8}" type="presParOf" srcId="{4D49EB07-36EB-4F13-8A2C-4E8BE226EF6C}" destId="{61B09A42-601A-4091-A46F-6260022C18D4}" srcOrd="1" destOrd="0" presId="urn:microsoft.com/office/officeart/2005/8/layout/orgChart1"/>
    <dgm:cxn modelId="{D1DEA581-DE6C-400C-9D74-FF4CFBE24753}" type="presParOf" srcId="{22B48F31-51CE-4F8C-869E-277292C00324}" destId="{68F549AA-68DE-4769-96E1-78CDAC73406F}" srcOrd="1" destOrd="0" presId="urn:microsoft.com/office/officeart/2005/8/layout/orgChart1"/>
    <dgm:cxn modelId="{26EEEBE9-FF10-49A1-97F7-34C115B7A7A5}" type="presParOf" srcId="{22B48F31-51CE-4F8C-869E-277292C00324}" destId="{5244120B-5C02-45F9-826B-89C414ABE869}" srcOrd="2" destOrd="0" presId="urn:microsoft.com/office/officeart/2005/8/layout/orgChart1"/>
    <dgm:cxn modelId="{0A046A51-C682-4C5A-9A6F-575B85C19095}" type="presParOf" srcId="{E2595D58-3FE1-4DAA-8E68-EF55149A6576}" destId="{D792876C-1CB2-4316-A60D-0DED0CC5470E}" srcOrd="2" destOrd="0" presId="urn:microsoft.com/office/officeart/2005/8/layout/orgChart1"/>
    <dgm:cxn modelId="{2B3A9A0B-9E79-42EA-83F6-D771F4A550A1}" type="presParOf" srcId="{E2595D58-3FE1-4DAA-8E68-EF55149A6576}" destId="{FBF07F9D-840F-45DB-B5CF-60D10BA6EE9F}" srcOrd="3" destOrd="0" presId="urn:microsoft.com/office/officeart/2005/8/layout/orgChart1"/>
    <dgm:cxn modelId="{E49FF052-FB9C-4CE9-9182-DB0A18CFE16B}" type="presParOf" srcId="{FBF07F9D-840F-45DB-B5CF-60D10BA6EE9F}" destId="{5304FE74-646E-48D2-BAA5-47D9C4059021}" srcOrd="0" destOrd="0" presId="urn:microsoft.com/office/officeart/2005/8/layout/orgChart1"/>
    <dgm:cxn modelId="{A6AF8679-3B98-44F4-9074-B6B74E25A1A6}" type="presParOf" srcId="{5304FE74-646E-48D2-BAA5-47D9C4059021}" destId="{156B1539-FE81-4D36-85BF-B85A511D7D51}" srcOrd="0" destOrd="0" presId="urn:microsoft.com/office/officeart/2005/8/layout/orgChart1"/>
    <dgm:cxn modelId="{68C427B6-E46B-47BE-AEB2-6C1B712549F0}" type="presParOf" srcId="{5304FE74-646E-48D2-BAA5-47D9C4059021}" destId="{0E7E8A62-CBCC-4D53-AF1D-57E9134AEF61}" srcOrd="1" destOrd="0" presId="urn:microsoft.com/office/officeart/2005/8/layout/orgChart1"/>
    <dgm:cxn modelId="{658C97A1-5D05-4732-B62A-94006220D7DF}" type="presParOf" srcId="{FBF07F9D-840F-45DB-B5CF-60D10BA6EE9F}" destId="{68074711-CE4A-4629-B6E1-CF5D55FBB4E2}" srcOrd="1" destOrd="0" presId="urn:microsoft.com/office/officeart/2005/8/layout/orgChart1"/>
    <dgm:cxn modelId="{B9561B91-F0CC-46B8-BA75-28F06DC1142D}" type="presParOf" srcId="{FBF07F9D-840F-45DB-B5CF-60D10BA6EE9F}" destId="{0848FBAA-43D2-496A-AC25-E91FD5CCF637}" srcOrd="2" destOrd="0" presId="urn:microsoft.com/office/officeart/2005/8/layout/orgChart1"/>
    <dgm:cxn modelId="{D4CE9E0F-1FAB-4143-9CF7-82F1EE0A3EFD}" type="presParOf" srcId="{E2595D58-3FE1-4DAA-8E68-EF55149A6576}" destId="{5811D19E-AC95-4775-83A3-E69F5B1C8ABE}" srcOrd="4" destOrd="0" presId="urn:microsoft.com/office/officeart/2005/8/layout/orgChart1"/>
    <dgm:cxn modelId="{0809AE3B-1431-4DB6-B05A-E2B11F941813}" type="presParOf" srcId="{E2595D58-3FE1-4DAA-8E68-EF55149A6576}" destId="{ED0B16BB-87CE-47D5-BC7B-A4C94B851C67}" srcOrd="5" destOrd="0" presId="urn:microsoft.com/office/officeart/2005/8/layout/orgChart1"/>
    <dgm:cxn modelId="{31B3AD27-2E6C-4BB4-A976-CBE651D60EA3}" type="presParOf" srcId="{ED0B16BB-87CE-47D5-BC7B-A4C94B851C67}" destId="{F0B89040-88A0-40C5-B852-1B015A36E150}" srcOrd="0" destOrd="0" presId="urn:microsoft.com/office/officeart/2005/8/layout/orgChart1"/>
    <dgm:cxn modelId="{370A4FBD-0479-4D36-9EC1-F950FFAE6DB7}" type="presParOf" srcId="{F0B89040-88A0-40C5-B852-1B015A36E150}" destId="{E41BA7FB-1861-495F-BC1E-AB89E94FBFB6}" srcOrd="0" destOrd="0" presId="urn:microsoft.com/office/officeart/2005/8/layout/orgChart1"/>
    <dgm:cxn modelId="{9C6F4544-8DA1-47DF-A170-E512DC9D93EB}" type="presParOf" srcId="{F0B89040-88A0-40C5-B852-1B015A36E150}" destId="{E66035C5-1F4E-4AB3-9FA9-99A864403382}" srcOrd="1" destOrd="0" presId="urn:microsoft.com/office/officeart/2005/8/layout/orgChart1"/>
    <dgm:cxn modelId="{4B69B55F-7AB2-4561-854A-44CED8A9181D}" type="presParOf" srcId="{ED0B16BB-87CE-47D5-BC7B-A4C94B851C67}" destId="{05FFAC4B-3528-4030-A1E0-9DD7C372FD46}" srcOrd="1" destOrd="0" presId="urn:microsoft.com/office/officeart/2005/8/layout/orgChart1"/>
    <dgm:cxn modelId="{2298C967-77BB-4C5A-AB58-9C3576E1AC80}" type="presParOf" srcId="{ED0B16BB-87CE-47D5-BC7B-A4C94B851C67}" destId="{68C5ACC2-8E8F-4E02-A13A-F1F6E4542E02}" srcOrd="2" destOrd="0" presId="urn:microsoft.com/office/officeart/2005/8/layout/orgChart1"/>
    <dgm:cxn modelId="{DDE933DE-86B3-4327-B2E7-E89864BFB643}" type="presParOf" srcId="{3A71B79C-B4BD-4D1C-8803-7F063E23B2EB}" destId="{FCC04AB9-0D05-4E30-B6AF-BFAD33356B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CB9A31-00C6-4D18-A328-27EC110B465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43340E97-1632-4BE9-92D5-7D08C4C788A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rPr>
            <a:t>HF Poli</a:t>
          </a:r>
        </a:p>
      </dgm:t>
    </dgm:pt>
    <dgm:pt modelId="{90544E34-FB1A-41F9-9A02-9D8618ECCE67}" type="parTrans" cxnId="{4819335F-17EE-4377-86FE-8E7C6E28C523}">
      <dgm:prSet/>
      <dgm:spPr/>
    </dgm:pt>
    <dgm:pt modelId="{62B81501-FF27-4116-BA66-2C5E5B853520}" type="sibTrans" cxnId="{4819335F-17EE-4377-86FE-8E7C6E28C523}">
      <dgm:prSet/>
      <dgm:spPr/>
    </dgm:pt>
    <dgm:pt modelId="{573825F5-EC01-4892-A44B-FC2ADA3E355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rPr>
            <a:t>HA praktijk</a:t>
          </a:r>
        </a:p>
      </dgm:t>
    </dgm:pt>
    <dgm:pt modelId="{062508EA-BBE8-4AAB-904A-9420C41513F0}" type="parTrans" cxnId="{3408823D-09A2-4254-A618-06A24C966915}">
      <dgm:prSet/>
      <dgm:spPr/>
      <dgm:t>
        <a:bodyPr/>
        <a:lstStyle/>
        <a:p>
          <a:endParaRPr lang="nl-NL"/>
        </a:p>
      </dgm:t>
    </dgm:pt>
    <dgm:pt modelId="{51F9C99A-F3BA-4793-8B52-E524B0462590}" type="sibTrans" cxnId="{3408823D-09A2-4254-A618-06A24C966915}">
      <dgm:prSet/>
      <dgm:spPr/>
    </dgm:pt>
    <dgm:pt modelId="{A52EBCDA-027A-4714-A7AF-D3D2EDCDF7B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rPr>
            <a:t>HA praktijk</a:t>
          </a:r>
        </a:p>
      </dgm:t>
    </dgm:pt>
    <dgm:pt modelId="{5D619E8A-1577-47FA-8CAA-570D8FE3480C}" type="parTrans" cxnId="{91CC9C51-A49D-448A-A4D9-1BA4F7720E3B}">
      <dgm:prSet/>
      <dgm:spPr/>
      <dgm:t>
        <a:bodyPr/>
        <a:lstStyle/>
        <a:p>
          <a:endParaRPr lang="nl-NL"/>
        </a:p>
      </dgm:t>
    </dgm:pt>
    <dgm:pt modelId="{1F8052D7-7455-47C7-BA4E-30226CE418E3}" type="sibTrans" cxnId="{91CC9C51-A49D-448A-A4D9-1BA4F7720E3B}">
      <dgm:prSet/>
      <dgm:spPr/>
    </dgm:pt>
    <dgm:pt modelId="{33F20B36-81DF-4F01-B611-99E9A705EA8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rPr>
            <a:t>HA praktijk</a:t>
          </a:r>
        </a:p>
      </dgm:t>
    </dgm:pt>
    <dgm:pt modelId="{F9B9ACB1-1403-4CB3-904A-6AFB71F97D92}" type="parTrans" cxnId="{9DE0B721-1DFB-454B-A10F-FAC9F690A3A9}">
      <dgm:prSet/>
      <dgm:spPr/>
      <dgm:t>
        <a:bodyPr/>
        <a:lstStyle/>
        <a:p>
          <a:endParaRPr lang="nl-NL"/>
        </a:p>
      </dgm:t>
    </dgm:pt>
    <dgm:pt modelId="{2DBBAD1B-D445-4780-AF63-DEF4B67D3771}" type="sibTrans" cxnId="{9DE0B721-1DFB-454B-A10F-FAC9F690A3A9}">
      <dgm:prSet/>
      <dgm:spPr/>
    </dgm:pt>
    <dgm:pt modelId="{C19EEA24-3242-4DF9-8D65-D2229B10246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rPr>
            <a:t>HA praktijk</a:t>
          </a:r>
        </a:p>
      </dgm:t>
    </dgm:pt>
    <dgm:pt modelId="{5103F0E0-BF37-44D0-AF92-E976EB9F6A04}" type="parTrans" cxnId="{2DAE6E78-8412-4979-821E-785502C5F542}">
      <dgm:prSet/>
      <dgm:spPr/>
      <dgm:t>
        <a:bodyPr/>
        <a:lstStyle/>
        <a:p>
          <a:endParaRPr lang="nl-NL"/>
        </a:p>
      </dgm:t>
    </dgm:pt>
    <dgm:pt modelId="{B284BB2E-516D-4853-8319-9F01562A7064}" type="sibTrans" cxnId="{2DAE6E78-8412-4979-821E-785502C5F542}">
      <dgm:prSet/>
      <dgm:spPr/>
    </dgm:pt>
    <dgm:pt modelId="{7920B07F-8E30-40C3-A584-19C3431BEB6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rPr>
            <a:t>HA praktijk</a:t>
          </a:r>
        </a:p>
      </dgm:t>
    </dgm:pt>
    <dgm:pt modelId="{F9090C90-23BB-4621-B1A2-B6BCE06C8188}" type="parTrans" cxnId="{6DAE7FC5-9FBB-4B7B-965B-6721A3189087}">
      <dgm:prSet/>
      <dgm:spPr/>
      <dgm:t>
        <a:bodyPr/>
        <a:lstStyle/>
        <a:p>
          <a:endParaRPr lang="nl-NL"/>
        </a:p>
      </dgm:t>
    </dgm:pt>
    <dgm:pt modelId="{81069922-967B-4206-A1A6-E2520A6DD0B4}" type="sibTrans" cxnId="{6DAE7FC5-9FBB-4B7B-965B-6721A3189087}">
      <dgm:prSet/>
      <dgm:spPr/>
    </dgm:pt>
    <dgm:pt modelId="{591D53FC-4ABF-4DB2-86C0-295678626626}" type="pres">
      <dgm:prSet presAssocID="{1ACB9A31-00C6-4D18-A328-27EC110B46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D7D0E56-415B-49A7-AC1A-221497A4D5FA}" type="pres">
      <dgm:prSet presAssocID="{43340E97-1632-4BE9-92D5-7D08C4C788A8}" presName="centerShape" presStyleLbl="node0" presStyleIdx="0" presStyleCnt="1"/>
      <dgm:spPr/>
      <dgm:t>
        <a:bodyPr/>
        <a:lstStyle/>
        <a:p>
          <a:endParaRPr lang="en-US"/>
        </a:p>
      </dgm:t>
    </dgm:pt>
    <dgm:pt modelId="{EAD771B1-3FB0-4895-B96B-C9E695A3E8F2}" type="pres">
      <dgm:prSet presAssocID="{062508EA-BBE8-4AAB-904A-9420C41513F0}" presName="Name9" presStyleLbl="parChTrans1D2" presStyleIdx="0" presStyleCnt="5"/>
      <dgm:spPr/>
      <dgm:t>
        <a:bodyPr/>
        <a:lstStyle/>
        <a:p>
          <a:endParaRPr lang="en-US"/>
        </a:p>
      </dgm:t>
    </dgm:pt>
    <dgm:pt modelId="{CD948E23-604D-4480-AC4A-D8E1B671CC51}" type="pres">
      <dgm:prSet presAssocID="{062508EA-BBE8-4AAB-904A-9420C41513F0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8FDF409-565E-416D-9882-AC266D287CC8}" type="pres">
      <dgm:prSet presAssocID="{573825F5-EC01-4892-A44B-FC2ADA3E355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9AE13-E351-4C05-85FE-FA1F86F1BCD5}" type="pres">
      <dgm:prSet presAssocID="{5D619E8A-1577-47FA-8CAA-570D8FE3480C}" presName="Name9" presStyleLbl="parChTrans1D2" presStyleIdx="1" presStyleCnt="5"/>
      <dgm:spPr/>
      <dgm:t>
        <a:bodyPr/>
        <a:lstStyle/>
        <a:p>
          <a:endParaRPr lang="en-US"/>
        </a:p>
      </dgm:t>
    </dgm:pt>
    <dgm:pt modelId="{DFFFAB5E-C1A8-4206-BD96-F34ADF134FEE}" type="pres">
      <dgm:prSet presAssocID="{5D619E8A-1577-47FA-8CAA-570D8FE3480C}" presName="connTx" presStyleLbl="parChTrans1D2" presStyleIdx="1" presStyleCnt="5"/>
      <dgm:spPr/>
      <dgm:t>
        <a:bodyPr/>
        <a:lstStyle/>
        <a:p>
          <a:endParaRPr lang="en-US"/>
        </a:p>
      </dgm:t>
    </dgm:pt>
    <dgm:pt modelId="{CC80E91B-C465-430C-8404-BEE19961080B}" type="pres">
      <dgm:prSet presAssocID="{A52EBCDA-027A-4714-A7AF-D3D2EDCDF7B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37EB2-524B-4778-BE22-B5E2D2756080}" type="pres">
      <dgm:prSet presAssocID="{F9B9ACB1-1403-4CB3-904A-6AFB71F97D92}" presName="Name9" presStyleLbl="parChTrans1D2" presStyleIdx="2" presStyleCnt="5"/>
      <dgm:spPr/>
      <dgm:t>
        <a:bodyPr/>
        <a:lstStyle/>
        <a:p>
          <a:endParaRPr lang="en-US"/>
        </a:p>
      </dgm:t>
    </dgm:pt>
    <dgm:pt modelId="{7751EB2B-0B5C-4A6E-B448-267C8B20BE77}" type="pres">
      <dgm:prSet presAssocID="{F9B9ACB1-1403-4CB3-904A-6AFB71F97D92}" presName="connTx" presStyleLbl="parChTrans1D2" presStyleIdx="2" presStyleCnt="5"/>
      <dgm:spPr/>
      <dgm:t>
        <a:bodyPr/>
        <a:lstStyle/>
        <a:p>
          <a:endParaRPr lang="en-US"/>
        </a:p>
      </dgm:t>
    </dgm:pt>
    <dgm:pt modelId="{EC241EBF-3035-4F44-A5EF-A8E9560DBB53}" type="pres">
      <dgm:prSet presAssocID="{33F20B36-81DF-4F01-B611-99E9A705EA8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363E3-BFD3-4276-9623-A223FDF09B6E}" type="pres">
      <dgm:prSet presAssocID="{5103F0E0-BF37-44D0-AF92-E976EB9F6A04}" presName="Name9" presStyleLbl="parChTrans1D2" presStyleIdx="3" presStyleCnt="5"/>
      <dgm:spPr/>
      <dgm:t>
        <a:bodyPr/>
        <a:lstStyle/>
        <a:p>
          <a:endParaRPr lang="en-US"/>
        </a:p>
      </dgm:t>
    </dgm:pt>
    <dgm:pt modelId="{595FDD1C-58CA-4F28-A892-CAF12927E8C8}" type="pres">
      <dgm:prSet presAssocID="{5103F0E0-BF37-44D0-AF92-E976EB9F6A04}" presName="connTx" presStyleLbl="parChTrans1D2" presStyleIdx="3" presStyleCnt="5"/>
      <dgm:spPr/>
      <dgm:t>
        <a:bodyPr/>
        <a:lstStyle/>
        <a:p>
          <a:endParaRPr lang="en-US"/>
        </a:p>
      </dgm:t>
    </dgm:pt>
    <dgm:pt modelId="{C61DE9D9-6F6B-4A1C-A70C-B256F4CE2B98}" type="pres">
      <dgm:prSet presAssocID="{C19EEA24-3242-4DF9-8D65-D2229B10246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2167E-96EF-47C9-BD6F-0840EED4C3D9}" type="pres">
      <dgm:prSet presAssocID="{F9090C90-23BB-4621-B1A2-B6BCE06C8188}" presName="Name9" presStyleLbl="parChTrans1D2" presStyleIdx="4" presStyleCnt="5"/>
      <dgm:spPr/>
      <dgm:t>
        <a:bodyPr/>
        <a:lstStyle/>
        <a:p>
          <a:endParaRPr lang="en-US"/>
        </a:p>
      </dgm:t>
    </dgm:pt>
    <dgm:pt modelId="{791544EC-54E3-45D9-AC13-F6499E832350}" type="pres">
      <dgm:prSet presAssocID="{F9090C90-23BB-4621-B1A2-B6BCE06C8188}" presName="connTx" presStyleLbl="parChTrans1D2" presStyleIdx="4" presStyleCnt="5"/>
      <dgm:spPr/>
      <dgm:t>
        <a:bodyPr/>
        <a:lstStyle/>
        <a:p>
          <a:endParaRPr lang="en-US"/>
        </a:p>
      </dgm:t>
    </dgm:pt>
    <dgm:pt modelId="{EE942A89-4C7A-4C6F-AE60-054B98B27B43}" type="pres">
      <dgm:prSet presAssocID="{7920B07F-8E30-40C3-A584-19C3431BEB6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08823D-09A2-4254-A618-06A24C966915}" srcId="{43340E97-1632-4BE9-92D5-7D08C4C788A8}" destId="{573825F5-EC01-4892-A44B-FC2ADA3E3550}" srcOrd="0" destOrd="0" parTransId="{062508EA-BBE8-4AAB-904A-9420C41513F0}" sibTransId="{51F9C99A-F3BA-4793-8B52-E524B0462590}"/>
    <dgm:cxn modelId="{9DE0B721-1DFB-454B-A10F-FAC9F690A3A9}" srcId="{43340E97-1632-4BE9-92D5-7D08C4C788A8}" destId="{33F20B36-81DF-4F01-B611-99E9A705EA83}" srcOrd="2" destOrd="0" parTransId="{F9B9ACB1-1403-4CB3-904A-6AFB71F97D92}" sibTransId="{2DBBAD1B-D445-4780-AF63-DEF4B67D3771}"/>
    <dgm:cxn modelId="{0D4F62B6-28A6-4883-B166-46278B2D1141}" type="presOf" srcId="{F9090C90-23BB-4621-B1A2-B6BCE06C8188}" destId="{AD22167E-96EF-47C9-BD6F-0840EED4C3D9}" srcOrd="0" destOrd="0" presId="urn:microsoft.com/office/officeart/2005/8/layout/radial1"/>
    <dgm:cxn modelId="{889D4A7F-A07A-4686-B71F-7671A4FAC893}" type="presOf" srcId="{C19EEA24-3242-4DF9-8D65-D2229B10246D}" destId="{C61DE9D9-6F6B-4A1C-A70C-B256F4CE2B98}" srcOrd="0" destOrd="0" presId="urn:microsoft.com/office/officeart/2005/8/layout/radial1"/>
    <dgm:cxn modelId="{91CC9C51-A49D-448A-A4D9-1BA4F7720E3B}" srcId="{43340E97-1632-4BE9-92D5-7D08C4C788A8}" destId="{A52EBCDA-027A-4714-A7AF-D3D2EDCDF7B1}" srcOrd="1" destOrd="0" parTransId="{5D619E8A-1577-47FA-8CAA-570D8FE3480C}" sibTransId="{1F8052D7-7455-47C7-BA4E-30226CE418E3}"/>
    <dgm:cxn modelId="{AB45DB49-BB2F-420B-A463-6D53A546180D}" type="presOf" srcId="{7920B07F-8E30-40C3-A584-19C3431BEB6C}" destId="{EE942A89-4C7A-4C6F-AE60-054B98B27B43}" srcOrd="0" destOrd="0" presId="urn:microsoft.com/office/officeart/2005/8/layout/radial1"/>
    <dgm:cxn modelId="{44B7A4B4-12AE-44BA-BDA4-B7AB05F1086E}" type="presOf" srcId="{43340E97-1632-4BE9-92D5-7D08C4C788A8}" destId="{1D7D0E56-415B-49A7-AC1A-221497A4D5FA}" srcOrd="0" destOrd="0" presId="urn:microsoft.com/office/officeart/2005/8/layout/radial1"/>
    <dgm:cxn modelId="{D9EF652D-5CC7-4ECE-B97D-E5BD6A28349C}" type="presOf" srcId="{5D619E8A-1577-47FA-8CAA-570D8FE3480C}" destId="{F8C9AE13-E351-4C05-85FE-FA1F86F1BCD5}" srcOrd="0" destOrd="0" presId="urn:microsoft.com/office/officeart/2005/8/layout/radial1"/>
    <dgm:cxn modelId="{3A07D693-A0B9-4635-B637-509BE8A8305E}" type="presOf" srcId="{F9B9ACB1-1403-4CB3-904A-6AFB71F97D92}" destId="{B5737EB2-524B-4778-BE22-B5E2D2756080}" srcOrd="0" destOrd="0" presId="urn:microsoft.com/office/officeart/2005/8/layout/radial1"/>
    <dgm:cxn modelId="{0D7AE0D7-FA1C-413D-A3CA-4CE1F00EC5F6}" type="presOf" srcId="{A52EBCDA-027A-4714-A7AF-D3D2EDCDF7B1}" destId="{CC80E91B-C465-430C-8404-BEE19961080B}" srcOrd="0" destOrd="0" presId="urn:microsoft.com/office/officeart/2005/8/layout/radial1"/>
    <dgm:cxn modelId="{A3865DB4-1D45-4543-89CB-886D7E270D8E}" type="presOf" srcId="{F9B9ACB1-1403-4CB3-904A-6AFB71F97D92}" destId="{7751EB2B-0B5C-4A6E-B448-267C8B20BE77}" srcOrd="1" destOrd="0" presId="urn:microsoft.com/office/officeart/2005/8/layout/radial1"/>
    <dgm:cxn modelId="{11E5B6A5-FCFE-4A2A-A27B-C255B8C4E9A4}" type="presOf" srcId="{5103F0E0-BF37-44D0-AF92-E976EB9F6A04}" destId="{595FDD1C-58CA-4F28-A892-CAF12927E8C8}" srcOrd="1" destOrd="0" presId="urn:microsoft.com/office/officeart/2005/8/layout/radial1"/>
    <dgm:cxn modelId="{0265D917-1436-4B3B-A432-2729CC69E2AD}" type="presOf" srcId="{5D619E8A-1577-47FA-8CAA-570D8FE3480C}" destId="{DFFFAB5E-C1A8-4206-BD96-F34ADF134FEE}" srcOrd="1" destOrd="0" presId="urn:microsoft.com/office/officeart/2005/8/layout/radial1"/>
    <dgm:cxn modelId="{660D23BB-8DDB-4B53-BC55-FD70D9D2EFEF}" type="presOf" srcId="{062508EA-BBE8-4AAB-904A-9420C41513F0}" destId="{EAD771B1-3FB0-4895-B96B-C9E695A3E8F2}" srcOrd="0" destOrd="0" presId="urn:microsoft.com/office/officeart/2005/8/layout/radial1"/>
    <dgm:cxn modelId="{33EC6DE5-DACA-4E77-B994-6354B4345E9A}" type="presOf" srcId="{5103F0E0-BF37-44D0-AF92-E976EB9F6A04}" destId="{847363E3-BFD3-4276-9623-A223FDF09B6E}" srcOrd="0" destOrd="0" presId="urn:microsoft.com/office/officeart/2005/8/layout/radial1"/>
    <dgm:cxn modelId="{6DAE7FC5-9FBB-4B7B-965B-6721A3189087}" srcId="{43340E97-1632-4BE9-92D5-7D08C4C788A8}" destId="{7920B07F-8E30-40C3-A584-19C3431BEB6C}" srcOrd="4" destOrd="0" parTransId="{F9090C90-23BB-4621-B1A2-B6BCE06C8188}" sibTransId="{81069922-967B-4206-A1A6-E2520A6DD0B4}"/>
    <dgm:cxn modelId="{2DAE6E78-8412-4979-821E-785502C5F542}" srcId="{43340E97-1632-4BE9-92D5-7D08C4C788A8}" destId="{C19EEA24-3242-4DF9-8D65-D2229B10246D}" srcOrd="3" destOrd="0" parTransId="{5103F0E0-BF37-44D0-AF92-E976EB9F6A04}" sibTransId="{B284BB2E-516D-4853-8319-9F01562A7064}"/>
    <dgm:cxn modelId="{5223A439-C41C-410C-822A-FA4D638A2D05}" type="presOf" srcId="{573825F5-EC01-4892-A44B-FC2ADA3E3550}" destId="{E8FDF409-565E-416D-9882-AC266D287CC8}" srcOrd="0" destOrd="0" presId="urn:microsoft.com/office/officeart/2005/8/layout/radial1"/>
    <dgm:cxn modelId="{54F03F5D-09A5-4D9C-8A59-98508C8D790A}" type="presOf" srcId="{33F20B36-81DF-4F01-B611-99E9A705EA83}" destId="{EC241EBF-3035-4F44-A5EF-A8E9560DBB53}" srcOrd="0" destOrd="0" presId="urn:microsoft.com/office/officeart/2005/8/layout/radial1"/>
    <dgm:cxn modelId="{4819335F-17EE-4377-86FE-8E7C6E28C523}" srcId="{1ACB9A31-00C6-4D18-A328-27EC110B4655}" destId="{43340E97-1632-4BE9-92D5-7D08C4C788A8}" srcOrd="0" destOrd="0" parTransId="{90544E34-FB1A-41F9-9A02-9D8618ECCE67}" sibTransId="{62B81501-FF27-4116-BA66-2C5E5B853520}"/>
    <dgm:cxn modelId="{252E8215-D786-4080-B090-54DC01C7791E}" type="presOf" srcId="{1ACB9A31-00C6-4D18-A328-27EC110B4655}" destId="{591D53FC-4ABF-4DB2-86C0-295678626626}" srcOrd="0" destOrd="0" presId="urn:microsoft.com/office/officeart/2005/8/layout/radial1"/>
    <dgm:cxn modelId="{B7A3853F-BE31-4D87-823F-6AC7B6D3A9E1}" type="presOf" srcId="{062508EA-BBE8-4AAB-904A-9420C41513F0}" destId="{CD948E23-604D-4480-AC4A-D8E1B671CC51}" srcOrd="1" destOrd="0" presId="urn:microsoft.com/office/officeart/2005/8/layout/radial1"/>
    <dgm:cxn modelId="{3DF66A88-7003-4D1D-BC55-DAABAAE85B93}" type="presOf" srcId="{F9090C90-23BB-4621-B1A2-B6BCE06C8188}" destId="{791544EC-54E3-45D9-AC13-F6499E832350}" srcOrd="1" destOrd="0" presId="urn:microsoft.com/office/officeart/2005/8/layout/radial1"/>
    <dgm:cxn modelId="{EFED9F3F-F746-4FC5-BB09-2B940754812D}" type="presParOf" srcId="{591D53FC-4ABF-4DB2-86C0-295678626626}" destId="{1D7D0E56-415B-49A7-AC1A-221497A4D5FA}" srcOrd="0" destOrd="0" presId="urn:microsoft.com/office/officeart/2005/8/layout/radial1"/>
    <dgm:cxn modelId="{1EF601A8-78D1-41AC-BB90-2D25CDD52245}" type="presParOf" srcId="{591D53FC-4ABF-4DB2-86C0-295678626626}" destId="{EAD771B1-3FB0-4895-B96B-C9E695A3E8F2}" srcOrd="1" destOrd="0" presId="urn:microsoft.com/office/officeart/2005/8/layout/radial1"/>
    <dgm:cxn modelId="{B1CF01AB-1D39-4D23-A433-E5C4AF82A15C}" type="presParOf" srcId="{EAD771B1-3FB0-4895-B96B-C9E695A3E8F2}" destId="{CD948E23-604D-4480-AC4A-D8E1B671CC51}" srcOrd="0" destOrd="0" presId="urn:microsoft.com/office/officeart/2005/8/layout/radial1"/>
    <dgm:cxn modelId="{6D61C2CF-EB87-4EBA-8131-4E09B59D9C0E}" type="presParOf" srcId="{591D53FC-4ABF-4DB2-86C0-295678626626}" destId="{E8FDF409-565E-416D-9882-AC266D287CC8}" srcOrd="2" destOrd="0" presId="urn:microsoft.com/office/officeart/2005/8/layout/radial1"/>
    <dgm:cxn modelId="{4643A70E-86B1-45CF-989E-E7838E7949E8}" type="presParOf" srcId="{591D53FC-4ABF-4DB2-86C0-295678626626}" destId="{F8C9AE13-E351-4C05-85FE-FA1F86F1BCD5}" srcOrd="3" destOrd="0" presId="urn:microsoft.com/office/officeart/2005/8/layout/radial1"/>
    <dgm:cxn modelId="{FC35AC05-2E5E-404A-8CBB-EE251ED7C38E}" type="presParOf" srcId="{F8C9AE13-E351-4C05-85FE-FA1F86F1BCD5}" destId="{DFFFAB5E-C1A8-4206-BD96-F34ADF134FEE}" srcOrd="0" destOrd="0" presId="urn:microsoft.com/office/officeart/2005/8/layout/radial1"/>
    <dgm:cxn modelId="{4B50E6D9-B9B1-4982-ADC8-062D5C42D6D5}" type="presParOf" srcId="{591D53FC-4ABF-4DB2-86C0-295678626626}" destId="{CC80E91B-C465-430C-8404-BEE19961080B}" srcOrd="4" destOrd="0" presId="urn:microsoft.com/office/officeart/2005/8/layout/radial1"/>
    <dgm:cxn modelId="{689E6051-FEF8-4901-A95E-692B8B4479A4}" type="presParOf" srcId="{591D53FC-4ABF-4DB2-86C0-295678626626}" destId="{B5737EB2-524B-4778-BE22-B5E2D2756080}" srcOrd="5" destOrd="0" presId="urn:microsoft.com/office/officeart/2005/8/layout/radial1"/>
    <dgm:cxn modelId="{0BBED73C-6068-41BC-A0E1-10311F2AEBE6}" type="presParOf" srcId="{B5737EB2-524B-4778-BE22-B5E2D2756080}" destId="{7751EB2B-0B5C-4A6E-B448-267C8B20BE77}" srcOrd="0" destOrd="0" presId="urn:microsoft.com/office/officeart/2005/8/layout/radial1"/>
    <dgm:cxn modelId="{024BAC84-20FF-451B-B6EC-97E2AF2F2A96}" type="presParOf" srcId="{591D53FC-4ABF-4DB2-86C0-295678626626}" destId="{EC241EBF-3035-4F44-A5EF-A8E9560DBB53}" srcOrd="6" destOrd="0" presId="urn:microsoft.com/office/officeart/2005/8/layout/radial1"/>
    <dgm:cxn modelId="{B25BF150-B113-4785-8F85-359DF45FBD4F}" type="presParOf" srcId="{591D53FC-4ABF-4DB2-86C0-295678626626}" destId="{847363E3-BFD3-4276-9623-A223FDF09B6E}" srcOrd="7" destOrd="0" presId="urn:microsoft.com/office/officeart/2005/8/layout/radial1"/>
    <dgm:cxn modelId="{B0A4068A-47C8-4A14-956D-231A391D6CB0}" type="presParOf" srcId="{847363E3-BFD3-4276-9623-A223FDF09B6E}" destId="{595FDD1C-58CA-4F28-A892-CAF12927E8C8}" srcOrd="0" destOrd="0" presId="urn:microsoft.com/office/officeart/2005/8/layout/radial1"/>
    <dgm:cxn modelId="{C9972D5D-0A6D-4CF0-93DC-876E802F6D84}" type="presParOf" srcId="{591D53FC-4ABF-4DB2-86C0-295678626626}" destId="{C61DE9D9-6F6B-4A1C-A70C-B256F4CE2B98}" srcOrd="8" destOrd="0" presId="urn:microsoft.com/office/officeart/2005/8/layout/radial1"/>
    <dgm:cxn modelId="{F460822D-8AB4-4172-ADFB-795D138313AE}" type="presParOf" srcId="{591D53FC-4ABF-4DB2-86C0-295678626626}" destId="{AD22167E-96EF-47C9-BD6F-0840EED4C3D9}" srcOrd="9" destOrd="0" presId="urn:microsoft.com/office/officeart/2005/8/layout/radial1"/>
    <dgm:cxn modelId="{D0FDB8AC-7A6B-44F7-8DAA-6164F3C0159E}" type="presParOf" srcId="{AD22167E-96EF-47C9-BD6F-0840EED4C3D9}" destId="{791544EC-54E3-45D9-AC13-F6499E832350}" srcOrd="0" destOrd="0" presId="urn:microsoft.com/office/officeart/2005/8/layout/radial1"/>
    <dgm:cxn modelId="{B69449B0-2921-48BA-87FA-C61BCBD504F9}" type="presParOf" srcId="{591D53FC-4ABF-4DB2-86C0-295678626626}" destId="{EE942A89-4C7A-4C6F-AE60-054B98B27B43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69FA7D-0A36-4214-A0BC-F6D5F478AB4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1AEBC7D6-9282-49D6-9EB9-A1DF04700BB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rPr>
            <a:t>HF Poli</a:t>
          </a:r>
        </a:p>
      </dgm:t>
    </dgm:pt>
    <dgm:pt modelId="{6174FA94-F6EF-409D-B3D7-84D9F205A220}" type="parTrans" cxnId="{C4627BC8-6EA2-4E84-AEF4-BF63E8969F76}">
      <dgm:prSet/>
      <dgm:spPr/>
    </dgm:pt>
    <dgm:pt modelId="{62B19386-57AC-49A6-9E6E-CDB01E2E7027}" type="sibTrans" cxnId="{C4627BC8-6EA2-4E84-AEF4-BF63E8969F76}">
      <dgm:prSet/>
      <dgm:spPr/>
    </dgm:pt>
    <dgm:pt modelId="{F56414A3-D08D-49EA-8453-C9951A8375E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rPr>
            <a:t>HA praktijk</a:t>
          </a:r>
        </a:p>
      </dgm:t>
    </dgm:pt>
    <dgm:pt modelId="{84A8D25F-97A7-4278-BB53-ED06B0B53B12}" type="parTrans" cxnId="{463C1E58-2466-441A-8813-7BDBF4374DB6}">
      <dgm:prSet/>
      <dgm:spPr/>
      <dgm:t>
        <a:bodyPr/>
        <a:lstStyle/>
        <a:p>
          <a:endParaRPr lang="nl-NL"/>
        </a:p>
      </dgm:t>
    </dgm:pt>
    <dgm:pt modelId="{CF650B27-3EEA-46D3-9FD9-C22573B5A950}" type="sibTrans" cxnId="{463C1E58-2466-441A-8813-7BDBF4374DB6}">
      <dgm:prSet/>
      <dgm:spPr/>
    </dgm:pt>
    <dgm:pt modelId="{EC8E93CE-B7DD-43C5-A2BE-9385B9C2D7A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rPr>
            <a:t>HA praktijk</a:t>
          </a:r>
        </a:p>
      </dgm:t>
    </dgm:pt>
    <dgm:pt modelId="{51AD8FE5-FF21-4F7E-8EED-C8C9161AD81D}" type="parTrans" cxnId="{76DDB3D8-DD67-49F1-B707-61FD18CDA5E1}">
      <dgm:prSet/>
      <dgm:spPr/>
      <dgm:t>
        <a:bodyPr/>
        <a:lstStyle/>
        <a:p>
          <a:endParaRPr lang="nl-NL"/>
        </a:p>
      </dgm:t>
    </dgm:pt>
    <dgm:pt modelId="{0619B44A-1088-4C93-B2D1-D5A3AFF1C0F9}" type="sibTrans" cxnId="{76DDB3D8-DD67-49F1-B707-61FD18CDA5E1}">
      <dgm:prSet/>
      <dgm:spPr/>
    </dgm:pt>
    <dgm:pt modelId="{1B3409D2-9646-4C99-83FC-98AB06C91E6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rPr>
            <a:t>HA praktijk</a:t>
          </a:r>
        </a:p>
      </dgm:t>
    </dgm:pt>
    <dgm:pt modelId="{F1BBCD1E-65F0-4052-85EF-58AA3A1427CB}" type="parTrans" cxnId="{0AFE1114-82A2-4E3B-B665-EB8BA95D52AE}">
      <dgm:prSet/>
      <dgm:spPr/>
      <dgm:t>
        <a:bodyPr/>
        <a:lstStyle/>
        <a:p>
          <a:endParaRPr lang="nl-NL"/>
        </a:p>
      </dgm:t>
    </dgm:pt>
    <dgm:pt modelId="{A665A513-3F32-4AAC-8604-C975D7A2D792}" type="sibTrans" cxnId="{0AFE1114-82A2-4E3B-B665-EB8BA95D52AE}">
      <dgm:prSet/>
      <dgm:spPr/>
    </dgm:pt>
    <dgm:pt modelId="{99B5A684-130F-42AB-BD4A-21455C139F5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rPr>
            <a:t>HA praktijk</a:t>
          </a:r>
        </a:p>
      </dgm:t>
    </dgm:pt>
    <dgm:pt modelId="{6E86FE27-F4A0-46CF-9A1E-A393A9F999B2}" type="parTrans" cxnId="{C65C18A1-93A6-455F-9E1F-06C0EFB9F377}">
      <dgm:prSet/>
      <dgm:spPr/>
      <dgm:t>
        <a:bodyPr/>
        <a:lstStyle/>
        <a:p>
          <a:endParaRPr lang="nl-NL"/>
        </a:p>
      </dgm:t>
    </dgm:pt>
    <dgm:pt modelId="{F02FF7E4-B64C-4E45-8023-807C06E273EF}" type="sibTrans" cxnId="{C65C18A1-93A6-455F-9E1F-06C0EFB9F377}">
      <dgm:prSet/>
      <dgm:spPr/>
    </dgm:pt>
    <dgm:pt modelId="{9D9DE982-0266-4C55-A665-C5DD8949771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rPr>
            <a:t>HA praktijk</a:t>
          </a:r>
        </a:p>
      </dgm:t>
    </dgm:pt>
    <dgm:pt modelId="{EA17E5AC-93FF-4560-94BD-BA0A32810690}" type="parTrans" cxnId="{58012483-083C-4F72-A7EF-11FEDBA1CAB2}">
      <dgm:prSet/>
      <dgm:spPr/>
      <dgm:t>
        <a:bodyPr/>
        <a:lstStyle/>
        <a:p>
          <a:endParaRPr lang="nl-NL"/>
        </a:p>
      </dgm:t>
    </dgm:pt>
    <dgm:pt modelId="{C424C2E7-8393-4E45-97BD-76E710486DF8}" type="sibTrans" cxnId="{58012483-083C-4F72-A7EF-11FEDBA1CAB2}">
      <dgm:prSet/>
      <dgm:spPr/>
    </dgm:pt>
    <dgm:pt modelId="{359CC08E-3485-4A2B-826E-4833C88EDD3B}" type="pres">
      <dgm:prSet presAssocID="{4F69FA7D-0A36-4214-A0BC-F6D5F478AB4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B848365-E2AD-42CF-B072-D1E283C26AD9}" type="pres">
      <dgm:prSet presAssocID="{1AEBC7D6-9282-49D6-9EB9-A1DF04700BBD}" presName="centerShape" presStyleLbl="node0" presStyleIdx="0" presStyleCnt="1"/>
      <dgm:spPr/>
      <dgm:t>
        <a:bodyPr/>
        <a:lstStyle/>
        <a:p>
          <a:endParaRPr lang="en-US"/>
        </a:p>
      </dgm:t>
    </dgm:pt>
    <dgm:pt modelId="{294B6FDC-2AF4-4373-B861-20530BF660CB}" type="pres">
      <dgm:prSet presAssocID="{84A8D25F-97A7-4278-BB53-ED06B0B53B12}" presName="Name9" presStyleLbl="parChTrans1D2" presStyleIdx="0" presStyleCnt="5"/>
      <dgm:spPr/>
      <dgm:t>
        <a:bodyPr/>
        <a:lstStyle/>
        <a:p>
          <a:endParaRPr lang="en-US"/>
        </a:p>
      </dgm:t>
    </dgm:pt>
    <dgm:pt modelId="{7A1CD2DA-FAF2-4927-A1F4-65B25E13CCE8}" type="pres">
      <dgm:prSet presAssocID="{84A8D25F-97A7-4278-BB53-ED06B0B53B12}" presName="connTx" presStyleLbl="parChTrans1D2" presStyleIdx="0" presStyleCnt="5"/>
      <dgm:spPr/>
      <dgm:t>
        <a:bodyPr/>
        <a:lstStyle/>
        <a:p>
          <a:endParaRPr lang="en-US"/>
        </a:p>
      </dgm:t>
    </dgm:pt>
    <dgm:pt modelId="{7553DB2A-A620-4893-A18D-BBD8C9624817}" type="pres">
      <dgm:prSet presAssocID="{F56414A3-D08D-49EA-8453-C9951A8375E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B4F866-7EE6-46FB-80D1-275ADD8D25A5}" type="pres">
      <dgm:prSet presAssocID="{51AD8FE5-FF21-4F7E-8EED-C8C9161AD81D}" presName="Name9" presStyleLbl="parChTrans1D2" presStyleIdx="1" presStyleCnt="5"/>
      <dgm:spPr/>
      <dgm:t>
        <a:bodyPr/>
        <a:lstStyle/>
        <a:p>
          <a:endParaRPr lang="en-US"/>
        </a:p>
      </dgm:t>
    </dgm:pt>
    <dgm:pt modelId="{6910D84A-18BE-4EF3-B76E-B70C4B971D74}" type="pres">
      <dgm:prSet presAssocID="{51AD8FE5-FF21-4F7E-8EED-C8C9161AD81D}" presName="connTx" presStyleLbl="parChTrans1D2" presStyleIdx="1" presStyleCnt="5"/>
      <dgm:spPr/>
      <dgm:t>
        <a:bodyPr/>
        <a:lstStyle/>
        <a:p>
          <a:endParaRPr lang="en-US"/>
        </a:p>
      </dgm:t>
    </dgm:pt>
    <dgm:pt modelId="{D12D119D-5C43-4369-9AA8-A211F1FC11D6}" type="pres">
      <dgm:prSet presAssocID="{EC8E93CE-B7DD-43C5-A2BE-9385B9C2D7A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BD51E5-06C6-4F52-84F8-0ED331AB7D00}" type="pres">
      <dgm:prSet presAssocID="{F1BBCD1E-65F0-4052-85EF-58AA3A1427CB}" presName="Name9" presStyleLbl="parChTrans1D2" presStyleIdx="2" presStyleCnt="5"/>
      <dgm:spPr/>
      <dgm:t>
        <a:bodyPr/>
        <a:lstStyle/>
        <a:p>
          <a:endParaRPr lang="en-US"/>
        </a:p>
      </dgm:t>
    </dgm:pt>
    <dgm:pt modelId="{CA6E3109-DA3D-4E9B-936B-A60C95889AF9}" type="pres">
      <dgm:prSet presAssocID="{F1BBCD1E-65F0-4052-85EF-58AA3A1427CB}" presName="connTx" presStyleLbl="parChTrans1D2" presStyleIdx="2" presStyleCnt="5"/>
      <dgm:spPr/>
      <dgm:t>
        <a:bodyPr/>
        <a:lstStyle/>
        <a:p>
          <a:endParaRPr lang="en-US"/>
        </a:p>
      </dgm:t>
    </dgm:pt>
    <dgm:pt modelId="{683CD0F4-AFB9-4204-8739-BE170C9575FE}" type="pres">
      <dgm:prSet presAssocID="{1B3409D2-9646-4C99-83FC-98AB06C91E6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69616-7602-4CB4-92DE-3CA292D212E3}" type="pres">
      <dgm:prSet presAssocID="{6E86FE27-F4A0-46CF-9A1E-A393A9F999B2}" presName="Name9" presStyleLbl="parChTrans1D2" presStyleIdx="3" presStyleCnt="5"/>
      <dgm:spPr/>
      <dgm:t>
        <a:bodyPr/>
        <a:lstStyle/>
        <a:p>
          <a:endParaRPr lang="en-US"/>
        </a:p>
      </dgm:t>
    </dgm:pt>
    <dgm:pt modelId="{32A66CEF-3E84-4BDF-9D72-3EC5C3A1C108}" type="pres">
      <dgm:prSet presAssocID="{6E86FE27-F4A0-46CF-9A1E-A393A9F999B2}" presName="connTx" presStyleLbl="parChTrans1D2" presStyleIdx="3" presStyleCnt="5"/>
      <dgm:spPr/>
      <dgm:t>
        <a:bodyPr/>
        <a:lstStyle/>
        <a:p>
          <a:endParaRPr lang="en-US"/>
        </a:p>
      </dgm:t>
    </dgm:pt>
    <dgm:pt modelId="{62847125-4ABF-4B44-B6BA-EE2C55A33FE1}" type="pres">
      <dgm:prSet presAssocID="{99B5A684-130F-42AB-BD4A-21455C139F5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35BC8-2DDE-48DA-8D81-971B45F49522}" type="pres">
      <dgm:prSet presAssocID="{EA17E5AC-93FF-4560-94BD-BA0A32810690}" presName="Name9" presStyleLbl="parChTrans1D2" presStyleIdx="4" presStyleCnt="5"/>
      <dgm:spPr/>
      <dgm:t>
        <a:bodyPr/>
        <a:lstStyle/>
        <a:p>
          <a:endParaRPr lang="en-US"/>
        </a:p>
      </dgm:t>
    </dgm:pt>
    <dgm:pt modelId="{949A7A31-58D1-4E82-8B51-A5FB0874DB40}" type="pres">
      <dgm:prSet presAssocID="{EA17E5AC-93FF-4560-94BD-BA0A32810690}" presName="connTx" presStyleLbl="parChTrans1D2" presStyleIdx="4" presStyleCnt="5"/>
      <dgm:spPr/>
      <dgm:t>
        <a:bodyPr/>
        <a:lstStyle/>
        <a:p>
          <a:endParaRPr lang="en-US"/>
        </a:p>
      </dgm:t>
    </dgm:pt>
    <dgm:pt modelId="{AB2ACC5B-9371-4AB8-A886-BF986748200B}" type="pres">
      <dgm:prSet presAssocID="{9D9DE982-0266-4C55-A665-C5DD8949771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DDB3D8-DD67-49F1-B707-61FD18CDA5E1}" srcId="{1AEBC7D6-9282-49D6-9EB9-A1DF04700BBD}" destId="{EC8E93CE-B7DD-43C5-A2BE-9385B9C2D7A0}" srcOrd="1" destOrd="0" parTransId="{51AD8FE5-FF21-4F7E-8EED-C8C9161AD81D}" sibTransId="{0619B44A-1088-4C93-B2D1-D5A3AFF1C0F9}"/>
    <dgm:cxn modelId="{9C956341-0B86-4FF9-AED9-23124EE0B59F}" type="presOf" srcId="{F1BBCD1E-65F0-4052-85EF-58AA3A1427CB}" destId="{A8BD51E5-06C6-4F52-84F8-0ED331AB7D00}" srcOrd="0" destOrd="0" presId="urn:microsoft.com/office/officeart/2005/8/layout/radial1"/>
    <dgm:cxn modelId="{0AFE1114-82A2-4E3B-B665-EB8BA95D52AE}" srcId="{1AEBC7D6-9282-49D6-9EB9-A1DF04700BBD}" destId="{1B3409D2-9646-4C99-83FC-98AB06C91E6E}" srcOrd="2" destOrd="0" parTransId="{F1BBCD1E-65F0-4052-85EF-58AA3A1427CB}" sibTransId="{A665A513-3F32-4AAC-8604-C975D7A2D792}"/>
    <dgm:cxn modelId="{F201F8EC-617A-4E4E-AD77-D0C8C0BF37C5}" type="presOf" srcId="{F56414A3-D08D-49EA-8453-C9951A8375EA}" destId="{7553DB2A-A620-4893-A18D-BBD8C9624817}" srcOrd="0" destOrd="0" presId="urn:microsoft.com/office/officeart/2005/8/layout/radial1"/>
    <dgm:cxn modelId="{463C1E58-2466-441A-8813-7BDBF4374DB6}" srcId="{1AEBC7D6-9282-49D6-9EB9-A1DF04700BBD}" destId="{F56414A3-D08D-49EA-8453-C9951A8375EA}" srcOrd="0" destOrd="0" parTransId="{84A8D25F-97A7-4278-BB53-ED06B0B53B12}" sibTransId="{CF650B27-3EEA-46D3-9FD9-C22573B5A950}"/>
    <dgm:cxn modelId="{65445278-FFA7-4FE8-A366-B2EB1A045F2B}" type="presOf" srcId="{1AEBC7D6-9282-49D6-9EB9-A1DF04700BBD}" destId="{8B848365-E2AD-42CF-B072-D1E283C26AD9}" srcOrd="0" destOrd="0" presId="urn:microsoft.com/office/officeart/2005/8/layout/radial1"/>
    <dgm:cxn modelId="{FF09998D-854C-4287-8F98-3A652F43611A}" type="presOf" srcId="{EA17E5AC-93FF-4560-94BD-BA0A32810690}" destId="{949A7A31-58D1-4E82-8B51-A5FB0874DB40}" srcOrd="1" destOrd="0" presId="urn:microsoft.com/office/officeart/2005/8/layout/radial1"/>
    <dgm:cxn modelId="{C4627BC8-6EA2-4E84-AEF4-BF63E8969F76}" srcId="{4F69FA7D-0A36-4214-A0BC-F6D5F478AB40}" destId="{1AEBC7D6-9282-49D6-9EB9-A1DF04700BBD}" srcOrd="0" destOrd="0" parTransId="{6174FA94-F6EF-409D-B3D7-84D9F205A220}" sibTransId="{62B19386-57AC-49A6-9E6E-CDB01E2E7027}"/>
    <dgm:cxn modelId="{C65C18A1-93A6-455F-9E1F-06C0EFB9F377}" srcId="{1AEBC7D6-9282-49D6-9EB9-A1DF04700BBD}" destId="{99B5A684-130F-42AB-BD4A-21455C139F51}" srcOrd="3" destOrd="0" parTransId="{6E86FE27-F4A0-46CF-9A1E-A393A9F999B2}" sibTransId="{F02FF7E4-B64C-4E45-8023-807C06E273EF}"/>
    <dgm:cxn modelId="{B03704C1-25E2-44B0-83CA-D69D38E2D3B9}" type="presOf" srcId="{EC8E93CE-B7DD-43C5-A2BE-9385B9C2D7A0}" destId="{D12D119D-5C43-4369-9AA8-A211F1FC11D6}" srcOrd="0" destOrd="0" presId="urn:microsoft.com/office/officeart/2005/8/layout/radial1"/>
    <dgm:cxn modelId="{EA5A291C-E943-4CA6-A7ED-4E65133677AD}" type="presOf" srcId="{51AD8FE5-FF21-4F7E-8EED-C8C9161AD81D}" destId="{6910D84A-18BE-4EF3-B76E-B70C4B971D74}" srcOrd="1" destOrd="0" presId="urn:microsoft.com/office/officeart/2005/8/layout/radial1"/>
    <dgm:cxn modelId="{CBCCBBFB-CBDF-4C46-B8F1-49DBD3FF89E9}" type="presOf" srcId="{84A8D25F-97A7-4278-BB53-ED06B0B53B12}" destId="{7A1CD2DA-FAF2-4927-A1F4-65B25E13CCE8}" srcOrd="1" destOrd="0" presId="urn:microsoft.com/office/officeart/2005/8/layout/radial1"/>
    <dgm:cxn modelId="{BBD6E571-ECF2-4315-A6C2-4765F5BD349D}" type="presOf" srcId="{EA17E5AC-93FF-4560-94BD-BA0A32810690}" destId="{3A535BC8-2DDE-48DA-8D81-971B45F49522}" srcOrd="0" destOrd="0" presId="urn:microsoft.com/office/officeart/2005/8/layout/radial1"/>
    <dgm:cxn modelId="{3C84E604-7B81-46F6-9603-86533B3A86C5}" type="presOf" srcId="{84A8D25F-97A7-4278-BB53-ED06B0B53B12}" destId="{294B6FDC-2AF4-4373-B861-20530BF660CB}" srcOrd="0" destOrd="0" presId="urn:microsoft.com/office/officeart/2005/8/layout/radial1"/>
    <dgm:cxn modelId="{186EDF3F-13D4-4C78-B296-C89D9DE6C29F}" type="presOf" srcId="{9D9DE982-0266-4C55-A665-C5DD8949771A}" destId="{AB2ACC5B-9371-4AB8-A886-BF986748200B}" srcOrd="0" destOrd="0" presId="urn:microsoft.com/office/officeart/2005/8/layout/radial1"/>
    <dgm:cxn modelId="{BF8161C5-2BA2-487D-B14D-1ED4CE282EED}" type="presOf" srcId="{1B3409D2-9646-4C99-83FC-98AB06C91E6E}" destId="{683CD0F4-AFB9-4204-8739-BE170C9575FE}" srcOrd="0" destOrd="0" presId="urn:microsoft.com/office/officeart/2005/8/layout/radial1"/>
    <dgm:cxn modelId="{7051B3C4-6C61-4BF8-84B4-FB038A12E6F4}" type="presOf" srcId="{6E86FE27-F4A0-46CF-9A1E-A393A9F999B2}" destId="{C3E69616-7602-4CB4-92DE-3CA292D212E3}" srcOrd="0" destOrd="0" presId="urn:microsoft.com/office/officeart/2005/8/layout/radial1"/>
    <dgm:cxn modelId="{58012483-083C-4F72-A7EF-11FEDBA1CAB2}" srcId="{1AEBC7D6-9282-49D6-9EB9-A1DF04700BBD}" destId="{9D9DE982-0266-4C55-A665-C5DD8949771A}" srcOrd="4" destOrd="0" parTransId="{EA17E5AC-93FF-4560-94BD-BA0A32810690}" sibTransId="{C424C2E7-8393-4E45-97BD-76E710486DF8}"/>
    <dgm:cxn modelId="{035B8E7D-0D18-4896-AE57-630128F698C5}" type="presOf" srcId="{51AD8FE5-FF21-4F7E-8EED-C8C9161AD81D}" destId="{D3B4F866-7EE6-46FB-80D1-275ADD8D25A5}" srcOrd="0" destOrd="0" presId="urn:microsoft.com/office/officeart/2005/8/layout/radial1"/>
    <dgm:cxn modelId="{5F04F250-0732-4749-BCE8-927DC45674A3}" type="presOf" srcId="{4F69FA7D-0A36-4214-A0BC-F6D5F478AB40}" destId="{359CC08E-3485-4A2B-826E-4833C88EDD3B}" srcOrd="0" destOrd="0" presId="urn:microsoft.com/office/officeart/2005/8/layout/radial1"/>
    <dgm:cxn modelId="{C5AC0EF8-B904-4130-A932-CF59E2884C72}" type="presOf" srcId="{99B5A684-130F-42AB-BD4A-21455C139F51}" destId="{62847125-4ABF-4B44-B6BA-EE2C55A33FE1}" srcOrd="0" destOrd="0" presId="urn:microsoft.com/office/officeart/2005/8/layout/radial1"/>
    <dgm:cxn modelId="{536E02C3-3A7B-4053-9A0A-D353FE9F8742}" type="presOf" srcId="{6E86FE27-F4A0-46CF-9A1E-A393A9F999B2}" destId="{32A66CEF-3E84-4BDF-9D72-3EC5C3A1C108}" srcOrd="1" destOrd="0" presId="urn:microsoft.com/office/officeart/2005/8/layout/radial1"/>
    <dgm:cxn modelId="{DBFD3633-2CF0-4641-9C81-2D9E96C37FEE}" type="presOf" srcId="{F1BBCD1E-65F0-4052-85EF-58AA3A1427CB}" destId="{CA6E3109-DA3D-4E9B-936B-A60C95889AF9}" srcOrd="1" destOrd="0" presId="urn:microsoft.com/office/officeart/2005/8/layout/radial1"/>
    <dgm:cxn modelId="{0AE535DE-EF17-468E-B4E4-8B40FD7C6186}" type="presParOf" srcId="{359CC08E-3485-4A2B-826E-4833C88EDD3B}" destId="{8B848365-E2AD-42CF-B072-D1E283C26AD9}" srcOrd="0" destOrd="0" presId="urn:microsoft.com/office/officeart/2005/8/layout/radial1"/>
    <dgm:cxn modelId="{723665CE-8417-49F9-8A71-04A08491491B}" type="presParOf" srcId="{359CC08E-3485-4A2B-826E-4833C88EDD3B}" destId="{294B6FDC-2AF4-4373-B861-20530BF660CB}" srcOrd="1" destOrd="0" presId="urn:microsoft.com/office/officeart/2005/8/layout/radial1"/>
    <dgm:cxn modelId="{5035E4A9-2CA8-42FE-B2D5-3F4160FFDC9B}" type="presParOf" srcId="{294B6FDC-2AF4-4373-B861-20530BF660CB}" destId="{7A1CD2DA-FAF2-4927-A1F4-65B25E13CCE8}" srcOrd="0" destOrd="0" presId="urn:microsoft.com/office/officeart/2005/8/layout/radial1"/>
    <dgm:cxn modelId="{C78B7247-FB0C-40B2-843C-A6FF04F6B5B7}" type="presParOf" srcId="{359CC08E-3485-4A2B-826E-4833C88EDD3B}" destId="{7553DB2A-A620-4893-A18D-BBD8C9624817}" srcOrd="2" destOrd="0" presId="urn:microsoft.com/office/officeart/2005/8/layout/radial1"/>
    <dgm:cxn modelId="{82E45A77-582A-4425-839D-9F7EF74058DE}" type="presParOf" srcId="{359CC08E-3485-4A2B-826E-4833C88EDD3B}" destId="{D3B4F866-7EE6-46FB-80D1-275ADD8D25A5}" srcOrd="3" destOrd="0" presId="urn:microsoft.com/office/officeart/2005/8/layout/radial1"/>
    <dgm:cxn modelId="{FFD9AF96-FF86-4B67-B811-625A0C453D9D}" type="presParOf" srcId="{D3B4F866-7EE6-46FB-80D1-275ADD8D25A5}" destId="{6910D84A-18BE-4EF3-B76E-B70C4B971D74}" srcOrd="0" destOrd="0" presId="urn:microsoft.com/office/officeart/2005/8/layout/radial1"/>
    <dgm:cxn modelId="{CD839C01-F842-4ED6-BFBF-D865F2610ED2}" type="presParOf" srcId="{359CC08E-3485-4A2B-826E-4833C88EDD3B}" destId="{D12D119D-5C43-4369-9AA8-A211F1FC11D6}" srcOrd="4" destOrd="0" presId="urn:microsoft.com/office/officeart/2005/8/layout/radial1"/>
    <dgm:cxn modelId="{B19DFFC3-E508-47C5-8E1A-A0BB7C15F7FE}" type="presParOf" srcId="{359CC08E-3485-4A2B-826E-4833C88EDD3B}" destId="{A8BD51E5-06C6-4F52-84F8-0ED331AB7D00}" srcOrd="5" destOrd="0" presId="urn:microsoft.com/office/officeart/2005/8/layout/radial1"/>
    <dgm:cxn modelId="{0E737B29-67EE-47EB-971D-797EDCE36D9B}" type="presParOf" srcId="{A8BD51E5-06C6-4F52-84F8-0ED331AB7D00}" destId="{CA6E3109-DA3D-4E9B-936B-A60C95889AF9}" srcOrd="0" destOrd="0" presId="urn:microsoft.com/office/officeart/2005/8/layout/radial1"/>
    <dgm:cxn modelId="{D72047D0-77C1-429A-853D-3AE836054628}" type="presParOf" srcId="{359CC08E-3485-4A2B-826E-4833C88EDD3B}" destId="{683CD0F4-AFB9-4204-8739-BE170C9575FE}" srcOrd="6" destOrd="0" presId="urn:microsoft.com/office/officeart/2005/8/layout/radial1"/>
    <dgm:cxn modelId="{D969E979-17E1-49D0-8CE3-F1EAC016163E}" type="presParOf" srcId="{359CC08E-3485-4A2B-826E-4833C88EDD3B}" destId="{C3E69616-7602-4CB4-92DE-3CA292D212E3}" srcOrd="7" destOrd="0" presId="urn:microsoft.com/office/officeart/2005/8/layout/radial1"/>
    <dgm:cxn modelId="{59F9C665-704B-4ECC-A728-0F2A660C579A}" type="presParOf" srcId="{C3E69616-7602-4CB4-92DE-3CA292D212E3}" destId="{32A66CEF-3E84-4BDF-9D72-3EC5C3A1C108}" srcOrd="0" destOrd="0" presId="urn:microsoft.com/office/officeart/2005/8/layout/radial1"/>
    <dgm:cxn modelId="{35DA9555-85F7-410C-8F73-5DDF1DA99945}" type="presParOf" srcId="{359CC08E-3485-4A2B-826E-4833C88EDD3B}" destId="{62847125-4ABF-4B44-B6BA-EE2C55A33FE1}" srcOrd="8" destOrd="0" presId="urn:microsoft.com/office/officeart/2005/8/layout/radial1"/>
    <dgm:cxn modelId="{2D32D327-0F83-49BD-97D0-D7A1EB5307FA}" type="presParOf" srcId="{359CC08E-3485-4A2B-826E-4833C88EDD3B}" destId="{3A535BC8-2DDE-48DA-8D81-971B45F49522}" srcOrd="9" destOrd="0" presId="urn:microsoft.com/office/officeart/2005/8/layout/radial1"/>
    <dgm:cxn modelId="{FCCA612B-AC70-4057-975F-B874290CC4AE}" type="presParOf" srcId="{3A535BC8-2DDE-48DA-8D81-971B45F49522}" destId="{949A7A31-58D1-4E82-8B51-A5FB0874DB40}" srcOrd="0" destOrd="0" presId="urn:microsoft.com/office/officeart/2005/8/layout/radial1"/>
    <dgm:cxn modelId="{AB471B7B-DC3B-4453-80ED-08B39A46C55A}" type="presParOf" srcId="{359CC08E-3485-4A2B-826E-4833C88EDD3B}" destId="{AB2ACC5B-9371-4AB8-A886-BF986748200B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76B06D-4933-4BDA-9BD3-BA410F30C6D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13459E41-8DFA-47F1-B4A6-1D97ED22BE8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rPr>
            <a:t>HF Poli</a:t>
          </a:r>
        </a:p>
      </dgm:t>
    </dgm:pt>
    <dgm:pt modelId="{78E0B52C-3D68-492E-9FDB-B91257507F5A}" type="parTrans" cxnId="{645D299F-0BB6-4408-9E26-DC02F67CD9CB}">
      <dgm:prSet/>
      <dgm:spPr/>
    </dgm:pt>
    <dgm:pt modelId="{A35996BD-20AE-40AD-A37F-4DC992F265F8}" type="sibTrans" cxnId="{645D299F-0BB6-4408-9E26-DC02F67CD9CB}">
      <dgm:prSet/>
      <dgm:spPr/>
    </dgm:pt>
    <dgm:pt modelId="{4A0548C1-2A6F-4CC1-8EFC-85606F4710B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rPr>
            <a:t>HA praktijk</a:t>
          </a:r>
        </a:p>
      </dgm:t>
    </dgm:pt>
    <dgm:pt modelId="{AF153543-973F-4DFF-8BF1-C2C43AB64657}" type="parTrans" cxnId="{9EBF8A2F-17B7-4E01-B761-66224D8819CF}">
      <dgm:prSet/>
      <dgm:spPr/>
      <dgm:t>
        <a:bodyPr/>
        <a:lstStyle/>
        <a:p>
          <a:endParaRPr lang="nl-NL"/>
        </a:p>
      </dgm:t>
    </dgm:pt>
    <dgm:pt modelId="{8D8317BC-9247-4581-AD0A-659E17A2EF02}" type="sibTrans" cxnId="{9EBF8A2F-17B7-4E01-B761-66224D8819CF}">
      <dgm:prSet/>
      <dgm:spPr/>
    </dgm:pt>
    <dgm:pt modelId="{515376C9-0557-4B1C-9BCA-9CB3F36BD59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rPr>
            <a:t>HA praktijk</a:t>
          </a:r>
        </a:p>
      </dgm:t>
    </dgm:pt>
    <dgm:pt modelId="{8DFFF5D6-600C-4493-9054-12C08F84784C}" type="parTrans" cxnId="{AD7AFCA1-C43D-4A71-A710-12D002A1555A}">
      <dgm:prSet/>
      <dgm:spPr/>
      <dgm:t>
        <a:bodyPr/>
        <a:lstStyle/>
        <a:p>
          <a:endParaRPr lang="nl-NL"/>
        </a:p>
      </dgm:t>
    </dgm:pt>
    <dgm:pt modelId="{45FBBE86-D9BF-4783-A49E-F28C7EF93D92}" type="sibTrans" cxnId="{AD7AFCA1-C43D-4A71-A710-12D002A1555A}">
      <dgm:prSet/>
      <dgm:spPr/>
    </dgm:pt>
    <dgm:pt modelId="{EF0BE69D-232E-4C64-94C8-1086F13DDB7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rPr>
            <a:t>HA praktijk</a:t>
          </a:r>
        </a:p>
      </dgm:t>
    </dgm:pt>
    <dgm:pt modelId="{0F40A9F9-7D9C-4D3A-9D33-31BCB4A43F8A}" type="parTrans" cxnId="{63E733F7-5565-4F4F-A493-00124E4AF7B2}">
      <dgm:prSet/>
      <dgm:spPr/>
      <dgm:t>
        <a:bodyPr/>
        <a:lstStyle/>
        <a:p>
          <a:endParaRPr lang="nl-NL"/>
        </a:p>
      </dgm:t>
    </dgm:pt>
    <dgm:pt modelId="{95697DF1-3BD5-4978-8ECB-784031348E19}" type="sibTrans" cxnId="{63E733F7-5565-4F4F-A493-00124E4AF7B2}">
      <dgm:prSet/>
      <dgm:spPr/>
    </dgm:pt>
    <dgm:pt modelId="{8CD3DEB0-4A80-4CD5-BD3D-F4462C0BFCC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rPr>
            <a:t>HA praktijk</a:t>
          </a:r>
        </a:p>
      </dgm:t>
    </dgm:pt>
    <dgm:pt modelId="{6FB6AEC2-7C20-490E-A245-2684EA9A3089}" type="parTrans" cxnId="{7E2780B9-6C49-48C7-B922-DA700FB1C231}">
      <dgm:prSet/>
      <dgm:spPr/>
      <dgm:t>
        <a:bodyPr/>
        <a:lstStyle/>
        <a:p>
          <a:endParaRPr lang="nl-NL"/>
        </a:p>
      </dgm:t>
    </dgm:pt>
    <dgm:pt modelId="{D64DE19E-2D12-43F5-8A1C-22E9898F7F6D}" type="sibTrans" cxnId="{7E2780B9-6C49-48C7-B922-DA700FB1C231}">
      <dgm:prSet/>
      <dgm:spPr/>
    </dgm:pt>
    <dgm:pt modelId="{01C57E19-E53A-415F-82F3-824EE85294B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rPr>
            <a:t>HA praktijk</a:t>
          </a:r>
        </a:p>
      </dgm:t>
    </dgm:pt>
    <dgm:pt modelId="{254482F4-F500-4092-AEF2-DC891E252739}" type="parTrans" cxnId="{F55677AA-E38E-4A0D-9E1D-CDA0AF0C22F3}">
      <dgm:prSet/>
      <dgm:spPr/>
      <dgm:t>
        <a:bodyPr/>
        <a:lstStyle/>
        <a:p>
          <a:endParaRPr lang="nl-NL"/>
        </a:p>
      </dgm:t>
    </dgm:pt>
    <dgm:pt modelId="{4B82183D-EC6D-4B50-AA0A-14932BD0B456}" type="sibTrans" cxnId="{F55677AA-E38E-4A0D-9E1D-CDA0AF0C22F3}">
      <dgm:prSet/>
      <dgm:spPr/>
    </dgm:pt>
    <dgm:pt modelId="{D3EDAEF6-D9FB-44D3-A092-3C26943E8A4D}" type="pres">
      <dgm:prSet presAssocID="{D176B06D-4933-4BDA-9BD3-BA410F30C6D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87E6B7-BA9A-4D8B-A804-3C408257CBBE}" type="pres">
      <dgm:prSet presAssocID="{13459E41-8DFA-47F1-B4A6-1D97ED22BE8E}" presName="centerShape" presStyleLbl="node0" presStyleIdx="0" presStyleCnt="1"/>
      <dgm:spPr/>
      <dgm:t>
        <a:bodyPr/>
        <a:lstStyle/>
        <a:p>
          <a:endParaRPr lang="en-US"/>
        </a:p>
      </dgm:t>
    </dgm:pt>
    <dgm:pt modelId="{705E09B4-734E-4F29-A4C0-D0F13CC2EFCA}" type="pres">
      <dgm:prSet presAssocID="{AF153543-973F-4DFF-8BF1-C2C43AB64657}" presName="Name9" presStyleLbl="parChTrans1D2" presStyleIdx="0" presStyleCnt="5"/>
      <dgm:spPr/>
      <dgm:t>
        <a:bodyPr/>
        <a:lstStyle/>
        <a:p>
          <a:endParaRPr lang="en-US"/>
        </a:p>
      </dgm:t>
    </dgm:pt>
    <dgm:pt modelId="{76EB2B84-457D-4035-83A6-F92ABB88F47E}" type="pres">
      <dgm:prSet presAssocID="{AF153543-973F-4DFF-8BF1-C2C43AB64657}" presName="connTx" presStyleLbl="parChTrans1D2" presStyleIdx="0" presStyleCnt="5"/>
      <dgm:spPr/>
      <dgm:t>
        <a:bodyPr/>
        <a:lstStyle/>
        <a:p>
          <a:endParaRPr lang="en-US"/>
        </a:p>
      </dgm:t>
    </dgm:pt>
    <dgm:pt modelId="{32C888D8-86E5-40F6-9D45-9394A2CBD1BE}" type="pres">
      <dgm:prSet presAssocID="{4A0548C1-2A6F-4CC1-8EFC-85606F4710B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43683-697A-4291-B7F3-CAB9E6EB4CAA}" type="pres">
      <dgm:prSet presAssocID="{8DFFF5D6-600C-4493-9054-12C08F84784C}" presName="Name9" presStyleLbl="parChTrans1D2" presStyleIdx="1" presStyleCnt="5"/>
      <dgm:spPr/>
      <dgm:t>
        <a:bodyPr/>
        <a:lstStyle/>
        <a:p>
          <a:endParaRPr lang="en-US"/>
        </a:p>
      </dgm:t>
    </dgm:pt>
    <dgm:pt modelId="{3A5265D7-B80D-43B8-91D2-5333F697D57F}" type="pres">
      <dgm:prSet presAssocID="{8DFFF5D6-600C-4493-9054-12C08F84784C}" presName="connTx" presStyleLbl="parChTrans1D2" presStyleIdx="1" presStyleCnt="5"/>
      <dgm:spPr/>
      <dgm:t>
        <a:bodyPr/>
        <a:lstStyle/>
        <a:p>
          <a:endParaRPr lang="en-US"/>
        </a:p>
      </dgm:t>
    </dgm:pt>
    <dgm:pt modelId="{39BD8B3A-3EC6-4538-A687-44FCC5279DAE}" type="pres">
      <dgm:prSet presAssocID="{515376C9-0557-4B1C-9BCA-9CB3F36BD59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1C059-EFB7-4073-A0F7-8F2FCF9B44A9}" type="pres">
      <dgm:prSet presAssocID="{0F40A9F9-7D9C-4D3A-9D33-31BCB4A43F8A}" presName="Name9" presStyleLbl="parChTrans1D2" presStyleIdx="2" presStyleCnt="5"/>
      <dgm:spPr/>
      <dgm:t>
        <a:bodyPr/>
        <a:lstStyle/>
        <a:p>
          <a:endParaRPr lang="en-US"/>
        </a:p>
      </dgm:t>
    </dgm:pt>
    <dgm:pt modelId="{85593F7F-C9AF-463A-8F93-F0B23016BCBB}" type="pres">
      <dgm:prSet presAssocID="{0F40A9F9-7D9C-4D3A-9D33-31BCB4A43F8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BD9F65AD-AAE0-43F6-9AB9-DC6D9A0D19DA}" type="pres">
      <dgm:prSet presAssocID="{EF0BE69D-232E-4C64-94C8-1086F13DDB7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7F9A7-D023-4E4A-98A6-E45D69F36079}" type="pres">
      <dgm:prSet presAssocID="{6FB6AEC2-7C20-490E-A245-2684EA9A3089}" presName="Name9" presStyleLbl="parChTrans1D2" presStyleIdx="3" presStyleCnt="5"/>
      <dgm:spPr/>
      <dgm:t>
        <a:bodyPr/>
        <a:lstStyle/>
        <a:p>
          <a:endParaRPr lang="en-US"/>
        </a:p>
      </dgm:t>
    </dgm:pt>
    <dgm:pt modelId="{889A25CA-0CFD-49CD-85B9-3A658073287E}" type="pres">
      <dgm:prSet presAssocID="{6FB6AEC2-7C20-490E-A245-2684EA9A3089}" presName="connTx" presStyleLbl="parChTrans1D2" presStyleIdx="3" presStyleCnt="5"/>
      <dgm:spPr/>
      <dgm:t>
        <a:bodyPr/>
        <a:lstStyle/>
        <a:p>
          <a:endParaRPr lang="en-US"/>
        </a:p>
      </dgm:t>
    </dgm:pt>
    <dgm:pt modelId="{90D647DA-9DB7-44BC-B321-0754B3599FD5}" type="pres">
      <dgm:prSet presAssocID="{8CD3DEB0-4A80-4CD5-BD3D-F4462C0BFCC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49C41-306D-4884-A9EF-C533FB27B8EE}" type="pres">
      <dgm:prSet presAssocID="{254482F4-F500-4092-AEF2-DC891E252739}" presName="Name9" presStyleLbl="parChTrans1D2" presStyleIdx="4" presStyleCnt="5"/>
      <dgm:spPr/>
      <dgm:t>
        <a:bodyPr/>
        <a:lstStyle/>
        <a:p>
          <a:endParaRPr lang="en-US"/>
        </a:p>
      </dgm:t>
    </dgm:pt>
    <dgm:pt modelId="{1BCBCD83-B279-40FE-B573-41A1153FFFD2}" type="pres">
      <dgm:prSet presAssocID="{254482F4-F500-4092-AEF2-DC891E252739}" presName="connTx" presStyleLbl="parChTrans1D2" presStyleIdx="4" presStyleCnt="5"/>
      <dgm:spPr/>
      <dgm:t>
        <a:bodyPr/>
        <a:lstStyle/>
        <a:p>
          <a:endParaRPr lang="en-US"/>
        </a:p>
      </dgm:t>
    </dgm:pt>
    <dgm:pt modelId="{04FC8764-CD0C-49C8-A135-2951DC926CCC}" type="pres">
      <dgm:prSet presAssocID="{01C57E19-E53A-415F-82F3-824EE85294B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2780B9-6C49-48C7-B922-DA700FB1C231}" srcId="{13459E41-8DFA-47F1-B4A6-1D97ED22BE8E}" destId="{8CD3DEB0-4A80-4CD5-BD3D-F4462C0BFCC3}" srcOrd="3" destOrd="0" parTransId="{6FB6AEC2-7C20-490E-A245-2684EA9A3089}" sibTransId="{D64DE19E-2D12-43F5-8A1C-22E9898F7F6D}"/>
    <dgm:cxn modelId="{44709E22-7FBD-4F46-88BA-77BEAC36CCA5}" type="presOf" srcId="{254482F4-F500-4092-AEF2-DC891E252739}" destId="{1BCBCD83-B279-40FE-B573-41A1153FFFD2}" srcOrd="1" destOrd="0" presId="urn:microsoft.com/office/officeart/2005/8/layout/radial1"/>
    <dgm:cxn modelId="{D926688D-F42C-4D26-B57C-679ED8AF1E4D}" type="presOf" srcId="{0F40A9F9-7D9C-4D3A-9D33-31BCB4A43F8A}" destId="{7901C059-EFB7-4073-A0F7-8F2FCF9B44A9}" srcOrd="0" destOrd="0" presId="urn:microsoft.com/office/officeart/2005/8/layout/radial1"/>
    <dgm:cxn modelId="{9EBF8A2F-17B7-4E01-B761-66224D8819CF}" srcId="{13459E41-8DFA-47F1-B4A6-1D97ED22BE8E}" destId="{4A0548C1-2A6F-4CC1-8EFC-85606F4710BD}" srcOrd="0" destOrd="0" parTransId="{AF153543-973F-4DFF-8BF1-C2C43AB64657}" sibTransId="{8D8317BC-9247-4581-AD0A-659E17A2EF02}"/>
    <dgm:cxn modelId="{D52F812F-5157-4078-A12F-B569A5415B83}" type="presOf" srcId="{254482F4-F500-4092-AEF2-DC891E252739}" destId="{EDA49C41-306D-4884-A9EF-C533FB27B8EE}" srcOrd="0" destOrd="0" presId="urn:microsoft.com/office/officeart/2005/8/layout/radial1"/>
    <dgm:cxn modelId="{5503BC02-0ED5-4040-88B9-A61B29502A8C}" type="presOf" srcId="{8CD3DEB0-4A80-4CD5-BD3D-F4462C0BFCC3}" destId="{90D647DA-9DB7-44BC-B321-0754B3599FD5}" srcOrd="0" destOrd="0" presId="urn:microsoft.com/office/officeart/2005/8/layout/radial1"/>
    <dgm:cxn modelId="{AC7EF2CB-C199-4CD9-8479-227F7DAC9BD8}" type="presOf" srcId="{8DFFF5D6-600C-4493-9054-12C08F84784C}" destId="{3A5265D7-B80D-43B8-91D2-5333F697D57F}" srcOrd="1" destOrd="0" presId="urn:microsoft.com/office/officeart/2005/8/layout/radial1"/>
    <dgm:cxn modelId="{63C6918F-4144-4DCE-8CC9-B88B1FC33C8F}" type="presOf" srcId="{515376C9-0557-4B1C-9BCA-9CB3F36BD596}" destId="{39BD8B3A-3EC6-4538-A687-44FCC5279DAE}" srcOrd="0" destOrd="0" presId="urn:microsoft.com/office/officeart/2005/8/layout/radial1"/>
    <dgm:cxn modelId="{CB6436FD-F452-4F01-8B53-0DB05AABFD31}" type="presOf" srcId="{8DFFF5D6-600C-4493-9054-12C08F84784C}" destId="{2E943683-697A-4291-B7F3-CAB9E6EB4CAA}" srcOrd="0" destOrd="0" presId="urn:microsoft.com/office/officeart/2005/8/layout/radial1"/>
    <dgm:cxn modelId="{AD7AFCA1-C43D-4A71-A710-12D002A1555A}" srcId="{13459E41-8DFA-47F1-B4A6-1D97ED22BE8E}" destId="{515376C9-0557-4B1C-9BCA-9CB3F36BD596}" srcOrd="1" destOrd="0" parTransId="{8DFFF5D6-600C-4493-9054-12C08F84784C}" sibTransId="{45FBBE86-D9BF-4783-A49E-F28C7EF93D92}"/>
    <dgm:cxn modelId="{3AA50B1E-C382-4C3F-87FB-7A65A959D696}" type="presOf" srcId="{D176B06D-4933-4BDA-9BD3-BA410F30C6D0}" destId="{D3EDAEF6-D9FB-44D3-A092-3C26943E8A4D}" srcOrd="0" destOrd="0" presId="urn:microsoft.com/office/officeart/2005/8/layout/radial1"/>
    <dgm:cxn modelId="{E771E524-3912-4CA6-A14A-5CE292FDCC9B}" type="presOf" srcId="{EF0BE69D-232E-4C64-94C8-1086F13DDB7D}" destId="{BD9F65AD-AAE0-43F6-9AB9-DC6D9A0D19DA}" srcOrd="0" destOrd="0" presId="urn:microsoft.com/office/officeart/2005/8/layout/radial1"/>
    <dgm:cxn modelId="{6F70E907-D863-4B0C-B411-EC53D880F1CC}" type="presOf" srcId="{6FB6AEC2-7C20-490E-A245-2684EA9A3089}" destId="{889A25CA-0CFD-49CD-85B9-3A658073287E}" srcOrd="1" destOrd="0" presId="urn:microsoft.com/office/officeart/2005/8/layout/radial1"/>
    <dgm:cxn modelId="{63E733F7-5565-4F4F-A493-00124E4AF7B2}" srcId="{13459E41-8DFA-47F1-B4A6-1D97ED22BE8E}" destId="{EF0BE69D-232E-4C64-94C8-1086F13DDB7D}" srcOrd="2" destOrd="0" parTransId="{0F40A9F9-7D9C-4D3A-9D33-31BCB4A43F8A}" sibTransId="{95697DF1-3BD5-4978-8ECB-784031348E19}"/>
    <dgm:cxn modelId="{4B96D7A2-8036-4354-92EF-4672E7E1B69B}" type="presOf" srcId="{AF153543-973F-4DFF-8BF1-C2C43AB64657}" destId="{705E09B4-734E-4F29-A4C0-D0F13CC2EFCA}" srcOrd="0" destOrd="0" presId="urn:microsoft.com/office/officeart/2005/8/layout/radial1"/>
    <dgm:cxn modelId="{F55677AA-E38E-4A0D-9E1D-CDA0AF0C22F3}" srcId="{13459E41-8DFA-47F1-B4A6-1D97ED22BE8E}" destId="{01C57E19-E53A-415F-82F3-824EE85294BF}" srcOrd="4" destOrd="0" parTransId="{254482F4-F500-4092-AEF2-DC891E252739}" sibTransId="{4B82183D-EC6D-4B50-AA0A-14932BD0B456}"/>
    <dgm:cxn modelId="{1A9E4ECE-9AB9-4129-9000-54840A21FD97}" type="presOf" srcId="{0F40A9F9-7D9C-4D3A-9D33-31BCB4A43F8A}" destId="{85593F7F-C9AF-463A-8F93-F0B23016BCBB}" srcOrd="1" destOrd="0" presId="urn:microsoft.com/office/officeart/2005/8/layout/radial1"/>
    <dgm:cxn modelId="{4E447576-066C-45C4-8C96-DF432E997EB2}" type="presOf" srcId="{13459E41-8DFA-47F1-B4A6-1D97ED22BE8E}" destId="{4D87E6B7-BA9A-4D8B-A804-3C408257CBBE}" srcOrd="0" destOrd="0" presId="urn:microsoft.com/office/officeart/2005/8/layout/radial1"/>
    <dgm:cxn modelId="{645D299F-0BB6-4408-9E26-DC02F67CD9CB}" srcId="{D176B06D-4933-4BDA-9BD3-BA410F30C6D0}" destId="{13459E41-8DFA-47F1-B4A6-1D97ED22BE8E}" srcOrd="0" destOrd="0" parTransId="{78E0B52C-3D68-492E-9FDB-B91257507F5A}" sibTransId="{A35996BD-20AE-40AD-A37F-4DC992F265F8}"/>
    <dgm:cxn modelId="{B46F0FFD-817F-49A3-80F3-43A076BD7D31}" type="presOf" srcId="{AF153543-973F-4DFF-8BF1-C2C43AB64657}" destId="{76EB2B84-457D-4035-83A6-F92ABB88F47E}" srcOrd="1" destOrd="0" presId="urn:microsoft.com/office/officeart/2005/8/layout/radial1"/>
    <dgm:cxn modelId="{4A59B6E4-A6AA-41A0-B34A-794F7FFF8C86}" type="presOf" srcId="{6FB6AEC2-7C20-490E-A245-2684EA9A3089}" destId="{8F97F9A7-D023-4E4A-98A6-E45D69F36079}" srcOrd="0" destOrd="0" presId="urn:microsoft.com/office/officeart/2005/8/layout/radial1"/>
    <dgm:cxn modelId="{B0DDEB77-38E3-4A09-B114-DEFA0EA00DDC}" type="presOf" srcId="{01C57E19-E53A-415F-82F3-824EE85294BF}" destId="{04FC8764-CD0C-49C8-A135-2951DC926CCC}" srcOrd="0" destOrd="0" presId="urn:microsoft.com/office/officeart/2005/8/layout/radial1"/>
    <dgm:cxn modelId="{07CED2BC-ABE3-4A36-AC4C-E867270A1B36}" type="presOf" srcId="{4A0548C1-2A6F-4CC1-8EFC-85606F4710BD}" destId="{32C888D8-86E5-40F6-9D45-9394A2CBD1BE}" srcOrd="0" destOrd="0" presId="urn:microsoft.com/office/officeart/2005/8/layout/radial1"/>
    <dgm:cxn modelId="{EB288BDE-3F27-4841-9E7F-CE6730011450}" type="presParOf" srcId="{D3EDAEF6-D9FB-44D3-A092-3C26943E8A4D}" destId="{4D87E6B7-BA9A-4D8B-A804-3C408257CBBE}" srcOrd="0" destOrd="0" presId="urn:microsoft.com/office/officeart/2005/8/layout/radial1"/>
    <dgm:cxn modelId="{017C4D01-6FEC-4B92-8DBC-BEEC6FE343B9}" type="presParOf" srcId="{D3EDAEF6-D9FB-44D3-A092-3C26943E8A4D}" destId="{705E09B4-734E-4F29-A4C0-D0F13CC2EFCA}" srcOrd="1" destOrd="0" presId="urn:microsoft.com/office/officeart/2005/8/layout/radial1"/>
    <dgm:cxn modelId="{59CE1E70-C765-4F4C-AD4A-CAFA7F0705C1}" type="presParOf" srcId="{705E09B4-734E-4F29-A4C0-D0F13CC2EFCA}" destId="{76EB2B84-457D-4035-83A6-F92ABB88F47E}" srcOrd="0" destOrd="0" presId="urn:microsoft.com/office/officeart/2005/8/layout/radial1"/>
    <dgm:cxn modelId="{FDF1E34B-C20E-4C28-AE6C-0BEBBBA391B2}" type="presParOf" srcId="{D3EDAEF6-D9FB-44D3-A092-3C26943E8A4D}" destId="{32C888D8-86E5-40F6-9D45-9394A2CBD1BE}" srcOrd="2" destOrd="0" presId="urn:microsoft.com/office/officeart/2005/8/layout/radial1"/>
    <dgm:cxn modelId="{CA97CE31-EF94-4832-8915-A15BF0D235F3}" type="presParOf" srcId="{D3EDAEF6-D9FB-44D3-A092-3C26943E8A4D}" destId="{2E943683-697A-4291-B7F3-CAB9E6EB4CAA}" srcOrd="3" destOrd="0" presId="urn:microsoft.com/office/officeart/2005/8/layout/radial1"/>
    <dgm:cxn modelId="{62CB6CCC-306D-4253-AF39-783ED9D25E0D}" type="presParOf" srcId="{2E943683-697A-4291-B7F3-CAB9E6EB4CAA}" destId="{3A5265D7-B80D-43B8-91D2-5333F697D57F}" srcOrd="0" destOrd="0" presId="urn:microsoft.com/office/officeart/2005/8/layout/radial1"/>
    <dgm:cxn modelId="{6BFA21C0-2089-4DD3-8548-D8CE3CC23889}" type="presParOf" srcId="{D3EDAEF6-D9FB-44D3-A092-3C26943E8A4D}" destId="{39BD8B3A-3EC6-4538-A687-44FCC5279DAE}" srcOrd="4" destOrd="0" presId="urn:microsoft.com/office/officeart/2005/8/layout/radial1"/>
    <dgm:cxn modelId="{43337E98-E608-45B0-8190-E9AA5EA68DFE}" type="presParOf" srcId="{D3EDAEF6-D9FB-44D3-A092-3C26943E8A4D}" destId="{7901C059-EFB7-4073-A0F7-8F2FCF9B44A9}" srcOrd="5" destOrd="0" presId="urn:microsoft.com/office/officeart/2005/8/layout/radial1"/>
    <dgm:cxn modelId="{F3C1C73D-DBD9-47FA-B33A-E992DA5C5051}" type="presParOf" srcId="{7901C059-EFB7-4073-A0F7-8F2FCF9B44A9}" destId="{85593F7F-C9AF-463A-8F93-F0B23016BCBB}" srcOrd="0" destOrd="0" presId="urn:microsoft.com/office/officeart/2005/8/layout/radial1"/>
    <dgm:cxn modelId="{B0F73BB9-FD4A-4DDA-B160-46FC5DB254DD}" type="presParOf" srcId="{D3EDAEF6-D9FB-44D3-A092-3C26943E8A4D}" destId="{BD9F65AD-AAE0-43F6-9AB9-DC6D9A0D19DA}" srcOrd="6" destOrd="0" presId="urn:microsoft.com/office/officeart/2005/8/layout/radial1"/>
    <dgm:cxn modelId="{667F7771-D290-4B42-BFE6-2B45939F62AF}" type="presParOf" srcId="{D3EDAEF6-D9FB-44D3-A092-3C26943E8A4D}" destId="{8F97F9A7-D023-4E4A-98A6-E45D69F36079}" srcOrd="7" destOrd="0" presId="urn:microsoft.com/office/officeart/2005/8/layout/radial1"/>
    <dgm:cxn modelId="{D3BDBFED-D6A1-4291-80A6-61A2C9442DE6}" type="presParOf" srcId="{8F97F9A7-D023-4E4A-98A6-E45D69F36079}" destId="{889A25CA-0CFD-49CD-85B9-3A658073287E}" srcOrd="0" destOrd="0" presId="urn:microsoft.com/office/officeart/2005/8/layout/radial1"/>
    <dgm:cxn modelId="{D64D7B6D-DC34-4BE3-8F62-AEC294927455}" type="presParOf" srcId="{D3EDAEF6-D9FB-44D3-A092-3C26943E8A4D}" destId="{90D647DA-9DB7-44BC-B321-0754B3599FD5}" srcOrd="8" destOrd="0" presId="urn:microsoft.com/office/officeart/2005/8/layout/radial1"/>
    <dgm:cxn modelId="{4F425AC4-D11E-4B4D-B2E2-1B075726F95F}" type="presParOf" srcId="{D3EDAEF6-D9FB-44D3-A092-3C26943E8A4D}" destId="{EDA49C41-306D-4884-A9EF-C533FB27B8EE}" srcOrd="9" destOrd="0" presId="urn:microsoft.com/office/officeart/2005/8/layout/radial1"/>
    <dgm:cxn modelId="{3CCB7925-A532-4046-9CF5-447B9B3E32D8}" type="presParOf" srcId="{EDA49C41-306D-4884-A9EF-C533FB27B8EE}" destId="{1BCBCD83-B279-40FE-B573-41A1153FFFD2}" srcOrd="0" destOrd="0" presId="urn:microsoft.com/office/officeart/2005/8/layout/radial1"/>
    <dgm:cxn modelId="{255C4C17-2BE1-40D6-AEEB-BF106E9D4F4C}" type="presParOf" srcId="{D3EDAEF6-D9FB-44D3-A092-3C26943E8A4D}" destId="{04FC8764-CD0C-49C8-A135-2951DC926CCC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B7D6D3-1BA9-42D9-B26C-B3E19504C2AF}">
      <dsp:nvSpPr>
        <dsp:cNvPr id="0" name=""/>
        <dsp:cNvSpPr/>
      </dsp:nvSpPr>
      <dsp:spPr>
        <a:xfrm>
          <a:off x="72680" y="920607"/>
          <a:ext cx="1576581" cy="7882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>
              <a:noFill/>
            </a:rPr>
            <a:t> </a:t>
          </a:r>
        </a:p>
      </dsp:txBody>
      <dsp:txXfrm>
        <a:off x="72680" y="920607"/>
        <a:ext cx="1576581" cy="788290"/>
      </dsp:txXfrm>
    </dsp:sp>
    <dsp:sp modelId="{D5A4FEA5-3A01-4366-B70A-EDD8685660E3}">
      <dsp:nvSpPr>
        <dsp:cNvPr id="0" name=""/>
        <dsp:cNvSpPr/>
      </dsp:nvSpPr>
      <dsp:spPr>
        <a:xfrm>
          <a:off x="1649261" y="1288825"/>
          <a:ext cx="563296" cy="51855"/>
        </a:xfrm>
        <a:custGeom>
          <a:avLst/>
          <a:gdLst/>
          <a:ahLst/>
          <a:cxnLst/>
          <a:rect l="0" t="0" r="0" b="0"/>
          <a:pathLst>
            <a:path>
              <a:moveTo>
                <a:pt x="0" y="25927"/>
              </a:moveTo>
              <a:lnTo>
                <a:pt x="563296" y="25927"/>
              </a:lnTo>
            </a:path>
          </a:pathLst>
        </a:custGeom>
        <a:noFill/>
        <a:ln w="25400" cap="flat" cmpd="sng" algn="ctr">
          <a:solidFill>
            <a:schemeClr val="accent1">
              <a:lumMod val="90000"/>
            </a:schemeClr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1916827" y="1300670"/>
        <a:ext cx="28164" cy="28164"/>
      </dsp:txXfrm>
    </dsp:sp>
    <dsp:sp modelId="{EE09CD78-EFB8-4052-AABB-119791346512}">
      <dsp:nvSpPr>
        <dsp:cNvPr id="0" name=""/>
        <dsp:cNvSpPr/>
      </dsp:nvSpPr>
      <dsp:spPr>
        <a:xfrm>
          <a:off x="2212558" y="920607"/>
          <a:ext cx="1576581" cy="78829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err="1" smtClean="0"/>
            <a:t>Selfcare</a:t>
          </a:r>
          <a:r>
            <a:rPr lang="nl-NL" sz="1600" kern="1200" dirty="0" smtClean="0"/>
            <a:t> </a:t>
          </a:r>
          <a:r>
            <a:rPr lang="nl-NL" sz="1600" kern="1200" dirty="0" smtClean="0">
              <a:sym typeface="Symbol"/>
            </a:rPr>
            <a:t></a:t>
          </a:r>
          <a:endParaRPr lang="nl-NL" sz="1600" kern="1200" dirty="0"/>
        </a:p>
      </dsp:txBody>
      <dsp:txXfrm>
        <a:off x="2212558" y="920607"/>
        <a:ext cx="1576581" cy="788290"/>
      </dsp:txXfrm>
    </dsp:sp>
    <dsp:sp modelId="{2FAF6EF3-1589-4067-A4F1-3AA611A6EC2E}">
      <dsp:nvSpPr>
        <dsp:cNvPr id="0" name=""/>
        <dsp:cNvSpPr/>
      </dsp:nvSpPr>
      <dsp:spPr>
        <a:xfrm rot="18887650">
          <a:off x="3662391" y="984375"/>
          <a:ext cx="858036" cy="51855"/>
        </a:xfrm>
        <a:custGeom>
          <a:avLst/>
          <a:gdLst/>
          <a:ahLst/>
          <a:cxnLst/>
          <a:rect l="0" t="0" r="0" b="0"/>
          <a:pathLst>
            <a:path>
              <a:moveTo>
                <a:pt x="0" y="25927"/>
              </a:moveTo>
              <a:lnTo>
                <a:pt x="858036" y="25927"/>
              </a:lnTo>
            </a:path>
          </a:pathLst>
        </a:custGeom>
        <a:noFill/>
        <a:ln w="25400" cap="flat" cmpd="sng" algn="ctr">
          <a:solidFill>
            <a:schemeClr val="accent1">
              <a:lumMod val="90000"/>
            </a:schemeClr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 rot="18887650">
        <a:off x="4069958" y="988852"/>
        <a:ext cx="42901" cy="42901"/>
      </dsp:txXfrm>
    </dsp:sp>
    <dsp:sp modelId="{694A09BF-CCCC-43F7-9B5F-921E1104FFA4}">
      <dsp:nvSpPr>
        <dsp:cNvPr id="0" name=""/>
        <dsp:cNvSpPr/>
      </dsp:nvSpPr>
      <dsp:spPr>
        <a:xfrm>
          <a:off x="4393679" y="311708"/>
          <a:ext cx="1576581" cy="78829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err="1" smtClean="0"/>
            <a:t>Quality</a:t>
          </a:r>
          <a:r>
            <a:rPr lang="nl-NL" sz="1600" kern="1200" dirty="0" smtClean="0"/>
            <a:t> of life </a:t>
          </a:r>
          <a:r>
            <a:rPr lang="nl-NL" sz="1600" kern="1200" dirty="0" smtClean="0">
              <a:sym typeface="Symbol"/>
            </a:rPr>
            <a:t></a:t>
          </a:r>
          <a:endParaRPr lang="nl-NL" sz="1600" kern="1200" dirty="0"/>
        </a:p>
      </dsp:txBody>
      <dsp:txXfrm>
        <a:off x="4393679" y="311708"/>
        <a:ext cx="1576581" cy="788290"/>
      </dsp:txXfrm>
    </dsp:sp>
    <dsp:sp modelId="{FA2B410E-F5F4-4A9D-93FE-0A0A5F07152C}">
      <dsp:nvSpPr>
        <dsp:cNvPr id="0" name=""/>
        <dsp:cNvSpPr/>
      </dsp:nvSpPr>
      <dsp:spPr>
        <a:xfrm rot="2580227">
          <a:off x="5850323" y="984375"/>
          <a:ext cx="892753" cy="51855"/>
        </a:xfrm>
        <a:custGeom>
          <a:avLst/>
          <a:gdLst/>
          <a:ahLst/>
          <a:cxnLst/>
          <a:rect l="0" t="0" r="0" b="0"/>
          <a:pathLst>
            <a:path>
              <a:moveTo>
                <a:pt x="0" y="25927"/>
              </a:moveTo>
              <a:lnTo>
                <a:pt x="892753" y="25927"/>
              </a:lnTo>
            </a:path>
          </a:pathLst>
        </a:custGeom>
        <a:noFill/>
        <a:ln w="25400" cap="flat" cmpd="sng" algn="ctr">
          <a:solidFill>
            <a:schemeClr val="accent1">
              <a:lumMod val="90000"/>
            </a:schemeClr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 rot="2580227">
        <a:off x="6274381" y="987984"/>
        <a:ext cx="44637" cy="44637"/>
      </dsp:txXfrm>
    </dsp:sp>
    <dsp:sp modelId="{07DC96DD-DF1A-4A13-998F-7FFDDCAF6161}">
      <dsp:nvSpPr>
        <dsp:cNvPr id="0" name=""/>
        <dsp:cNvSpPr/>
      </dsp:nvSpPr>
      <dsp:spPr>
        <a:xfrm>
          <a:off x="6623139" y="920607"/>
          <a:ext cx="1576581" cy="78829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 dirty="0"/>
        </a:p>
      </dsp:txBody>
      <dsp:txXfrm>
        <a:off x="6623139" y="920607"/>
        <a:ext cx="1576581" cy="788290"/>
      </dsp:txXfrm>
    </dsp:sp>
    <dsp:sp modelId="{B8EAFFF6-5D80-4772-ADE5-6186176E82F6}">
      <dsp:nvSpPr>
        <dsp:cNvPr id="0" name=""/>
        <dsp:cNvSpPr/>
      </dsp:nvSpPr>
      <dsp:spPr>
        <a:xfrm rot="2619926">
          <a:off x="3673816" y="1576677"/>
          <a:ext cx="833815" cy="51855"/>
        </a:xfrm>
        <a:custGeom>
          <a:avLst/>
          <a:gdLst/>
          <a:ahLst/>
          <a:cxnLst/>
          <a:rect l="0" t="0" r="0" b="0"/>
          <a:pathLst>
            <a:path>
              <a:moveTo>
                <a:pt x="0" y="25927"/>
              </a:moveTo>
              <a:lnTo>
                <a:pt x="833815" y="25927"/>
              </a:lnTo>
            </a:path>
          </a:pathLst>
        </a:custGeom>
        <a:noFill/>
        <a:ln w="25400" cap="flat" cmpd="sng" algn="ctr">
          <a:solidFill>
            <a:schemeClr val="accent1">
              <a:lumMod val="90000"/>
            </a:schemeClr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 rot="2619926">
        <a:off x="4069878" y="1581760"/>
        <a:ext cx="41690" cy="41690"/>
      </dsp:txXfrm>
    </dsp:sp>
    <dsp:sp modelId="{0AE4F9DE-4078-4724-AC4E-9BD354DC099C}">
      <dsp:nvSpPr>
        <dsp:cNvPr id="0" name=""/>
        <dsp:cNvSpPr/>
      </dsp:nvSpPr>
      <dsp:spPr>
        <a:xfrm>
          <a:off x="4392308" y="1496312"/>
          <a:ext cx="1576581" cy="78829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Hospitalisations</a:t>
          </a:r>
          <a:r>
            <a:rPr lang="en-US" sz="1600" kern="1200" dirty="0" smtClean="0"/>
            <a:t>, mortality </a:t>
          </a:r>
          <a:r>
            <a:rPr lang="en-US" sz="1600" kern="1200" dirty="0" smtClean="0">
              <a:sym typeface="Symbol"/>
            </a:rPr>
            <a:t></a:t>
          </a:r>
          <a:endParaRPr lang="nl-NL" sz="1600" kern="1200" dirty="0"/>
        </a:p>
      </dsp:txBody>
      <dsp:txXfrm>
        <a:off x="4392308" y="1496312"/>
        <a:ext cx="1576581" cy="788290"/>
      </dsp:txXfrm>
    </dsp:sp>
    <dsp:sp modelId="{F78EAD63-430B-41F5-B424-233F19C86AA2}">
      <dsp:nvSpPr>
        <dsp:cNvPr id="0" name=""/>
        <dsp:cNvSpPr/>
      </dsp:nvSpPr>
      <dsp:spPr>
        <a:xfrm rot="19119238">
          <a:off x="5860274" y="1576677"/>
          <a:ext cx="871480" cy="51855"/>
        </a:xfrm>
        <a:custGeom>
          <a:avLst/>
          <a:gdLst/>
          <a:ahLst/>
          <a:cxnLst/>
          <a:rect l="0" t="0" r="0" b="0"/>
          <a:pathLst>
            <a:path>
              <a:moveTo>
                <a:pt x="0" y="25927"/>
              </a:moveTo>
              <a:lnTo>
                <a:pt x="871480" y="25927"/>
              </a:lnTo>
            </a:path>
          </a:pathLst>
        </a:custGeom>
        <a:noFill/>
        <a:ln w="25400" cap="flat" cmpd="sng" algn="ctr">
          <a:solidFill>
            <a:schemeClr val="accent1">
              <a:lumMod val="90000"/>
            </a:schemeClr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 rot="19119238">
        <a:off x="6274227" y="1580818"/>
        <a:ext cx="43574" cy="43574"/>
      </dsp:txXfrm>
    </dsp:sp>
    <dsp:sp modelId="{82721F90-6BD9-443F-BDC2-1D8C15547A63}">
      <dsp:nvSpPr>
        <dsp:cNvPr id="0" name=""/>
        <dsp:cNvSpPr/>
      </dsp:nvSpPr>
      <dsp:spPr>
        <a:xfrm>
          <a:off x="6623139" y="920607"/>
          <a:ext cx="1576581" cy="78829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1600" kern="1200" dirty="0" smtClean="0"/>
            <a:t>Health care </a:t>
          </a:r>
          <a:r>
            <a:rPr lang="nl-NL" sz="1600" kern="1200" dirty="0" err="1" smtClean="0"/>
            <a:t>costs</a:t>
          </a:r>
          <a:r>
            <a:rPr lang="nl-NL" sz="1600" kern="1200" dirty="0" smtClean="0"/>
            <a:t> </a:t>
          </a:r>
          <a:r>
            <a:rPr lang="nl-NL" sz="1600" kern="1200" dirty="0" smtClean="0">
              <a:sym typeface="Symbol"/>
            </a:rPr>
            <a:t></a:t>
          </a:r>
          <a:endParaRPr lang="nl-NL" sz="1600" kern="1200" dirty="0" smtClean="0"/>
        </a:p>
      </dsp:txBody>
      <dsp:txXfrm>
        <a:off x="6623139" y="920607"/>
        <a:ext cx="1576581" cy="7882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11D19E-AC95-4775-83A3-E69F5B1C8ABE}">
      <dsp:nvSpPr>
        <dsp:cNvPr id="0" name=""/>
        <dsp:cNvSpPr/>
      </dsp:nvSpPr>
      <dsp:spPr>
        <a:xfrm>
          <a:off x="4392488" y="2241827"/>
          <a:ext cx="2955587" cy="534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02"/>
              </a:lnTo>
              <a:lnTo>
                <a:pt x="2955587" y="276002"/>
              </a:lnTo>
              <a:lnTo>
                <a:pt x="2955587" y="5344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2876C-1CB2-4316-A60D-0DED0CC5470E}">
      <dsp:nvSpPr>
        <dsp:cNvPr id="0" name=""/>
        <dsp:cNvSpPr/>
      </dsp:nvSpPr>
      <dsp:spPr>
        <a:xfrm>
          <a:off x="4211275" y="2241827"/>
          <a:ext cx="181212" cy="516835"/>
        </a:xfrm>
        <a:custGeom>
          <a:avLst/>
          <a:gdLst/>
          <a:ahLst/>
          <a:cxnLst/>
          <a:rect l="0" t="0" r="0" b="0"/>
          <a:pathLst>
            <a:path>
              <a:moveTo>
                <a:pt x="181212" y="0"/>
              </a:moveTo>
              <a:lnTo>
                <a:pt x="181212" y="258417"/>
              </a:lnTo>
              <a:lnTo>
                <a:pt x="0" y="258417"/>
              </a:lnTo>
              <a:lnTo>
                <a:pt x="0" y="5168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068CD-D581-4D0C-98CD-074575480A8F}">
      <dsp:nvSpPr>
        <dsp:cNvPr id="0" name=""/>
        <dsp:cNvSpPr/>
      </dsp:nvSpPr>
      <dsp:spPr>
        <a:xfrm>
          <a:off x="1301760" y="2241827"/>
          <a:ext cx="3090727" cy="534420"/>
        </a:xfrm>
        <a:custGeom>
          <a:avLst/>
          <a:gdLst/>
          <a:ahLst/>
          <a:cxnLst/>
          <a:rect l="0" t="0" r="0" b="0"/>
          <a:pathLst>
            <a:path>
              <a:moveTo>
                <a:pt x="3090727" y="0"/>
              </a:moveTo>
              <a:lnTo>
                <a:pt x="3090727" y="276002"/>
              </a:lnTo>
              <a:lnTo>
                <a:pt x="0" y="276002"/>
              </a:lnTo>
              <a:lnTo>
                <a:pt x="0" y="5344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97B7D-10DD-47E1-81A5-383ED89ECD1B}">
      <dsp:nvSpPr>
        <dsp:cNvPr id="0" name=""/>
        <dsp:cNvSpPr/>
      </dsp:nvSpPr>
      <dsp:spPr>
        <a:xfrm>
          <a:off x="3161926" y="1011265"/>
          <a:ext cx="2461123" cy="1230561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Randomised</a:t>
          </a:r>
          <a:r>
            <a:rPr lang="en-US" sz="1600" b="1" kern="1200" dirty="0" smtClean="0"/>
            <a:t> trial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with 3 arms</a:t>
          </a:r>
          <a:endParaRPr lang="en-US" sz="1600" kern="1200" dirty="0"/>
        </a:p>
      </dsp:txBody>
      <dsp:txXfrm>
        <a:off x="3161926" y="1011265"/>
        <a:ext cx="2461123" cy="1230561"/>
      </dsp:txXfrm>
    </dsp:sp>
    <dsp:sp modelId="{FAC10B4D-A98A-4C5B-91E2-8479FD9DB4F9}">
      <dsp:nvSpPr>
        <dsp:cNvPr id="0" name=""/>
        <dsp:cNvSpPr/>
      </dsp:nvSpPr>
      <dsp:spPr>
        <a:xfrm>
          <a:off x="71198" y="2776248"/>
          <a:ext cx="2461123" cy="1702678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Arm 1: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Usual care</a:t>
          </a:r>
          <a:endParaRPr lang="en-US" sz="1600" kern="1200" dirty="0"/>
        </a:p>
      </dsp:txBody>
      <dsp:txXfrm>
        <a:off x="71198" y="2776248"/>
        <a:ext cx="2461123" cy="1702678"/>
      </dsp:txXfrm>
    </dsp:sp>
    <dsp:sp modelId="{156B1539-FE81-4D36-85BF-B85A511D7D51}">
      <dsp:nvSpPr>
        <dsp:cNvPr id="0" name=""/>
        <dsp:cNvSpPr/>
      </dsp:nvSpPr>
      <dsp:spPr>
        <a:xfrm>
          <a:off x="2980713" y="2758663"/>
          <a:ext cx="2461123" cy="1702678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Arm 2: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Usual care + website</a:t>
          </a:r>
          <a:endParaRPr lang="en-US" sz="1600" kern="1200" dirty="0"/>
        </a:p>
      </dsp:txBody>
      <dsp:txXfrm>
        <a:off x="2980713" y="2758663"/>
        <a:ext cx="2461123" cy="1702678"/>
      </dsp:txXfrm>
    </dsp:sp>
    <dsp:sp modelId="{E41BA7FB-1861-495F-BC1E-AB89E94FBFB6}">
      <dsp:nvSpPr>
        <dsp:cNvPr id="0" name=""/>
        <dsp:cNvSpPr/>
      </dsp:nvSpPr>
      <dsp:spPr>
        <a:xfrm>
          <a:off x="5936301" y="2776248"/>
          <a:ext cx="2823548" cy="1667509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Arm 3: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    Adjusted pathway: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    1. Interactive platform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    2. </a:t>
          </a:r>
          <a:r>
            <a:rPr lang="en-US" sz="1600" kern="1200" dirty="0" err="1" smtClean="0"/>
            <a:t>telemonitoring</a:t>
          </a:r>
          <a:r>
            <a:rPr lang="en-US" sz="1600" kern="1200" dirty="0" smtClean="0"/>
            <a:t>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    3. no routine consultations</a:t>
          </a:r>
          <a:endParaRPr lang="en-US" sz="1600" kern="1200" dirty="0"/>
        </a:p>
      </dsp:txBody>
      <dsp:txXfrm>
        <a:off x="5936301" y="2776248"/>
        <a:ext cx="2823548" cy="166750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7D0E56-415B-49A7-AC1A-221497A4D5FA}">
      <dsp:nvSpPr>
        <dsp:cNvPr id="0" name=""/>
        <dsp:cNvSpPr/>
      </dsp:nvSpPr>
      <dsp:spPr>
        <a:xfrm>
          <a:off x="2178029" y="1092357"/>
          <a:ext cx="838240" cy="838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rPr>
            <a:t>HF Poli</a:t>
          </a:r>
        </a:p>
      </dsp:txBody>
      <dsp:txXfrm>
        <a:off x="2178029" y="1092357"/>
        <a:ext cx="838240" cy="838240"/>
      </dsp:txXfrm>
    </dsp:sp>
    <dsp:sp modelId="{EAD771B1-3FB0-4895-B96B-C9E695A3E8F2}">
      <dsp:nvSpPr>
        <dsp:cNvPr id="0" name=""/>
        <dsp:cNvSpPr/>
      </dsp:nvSpPr>
      <dsp:spPr>
        <a:xfrm rot="16200000">
          <a:off x="2470886" y="951570"/>
          <a:ext cx="252526" cy="29047"/>
        </a:xfrm>
        <a:custGeom>
          <a:avLst/>
          <a:gdLst/>
          <a:ahLst/>
          <a:cxnLst/>
          <a:rect l="0" t="0" r="0" b="0"/>
          <a:pathLst>
            <a:path>
              <a:moveTo>
                <a:pt x="0" y="14523"/>
              </a:moveTo>
              <a:lnTo>
                <a:pt x="252526" y="145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 rot="16200000">
        <a:off x="2590836" y="959780"/>
        <a:ext cx="12626" cy="12626"/>
      </dsp:txXfrm>
    </dsp:sp>
    <dsp:sp modelId="{E8FDF409-565E-416D-9882-AC266D287CC8}">
      <dsp:nvSpPr>
        <dsp:cNvPr id="0" name=""/>
        <dsp:cNvSpPr/>
      </dsp:nvSpPr>
      <dsp:spPr>
        <a:xfrm>
          <a:off x="2178029" y="1590"/>
          <a:ext cx="838240" cy="838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rPr>
            <a:t>HA praktijk</a:t>
          </a:r>
        </a:p>
      </dsp:txBody>
      <dsp:txXfrm>
        <a:off x="2178029" y="1590"/>
        <a:ext cx="838240" cy="838240"/>
      </dsp:txXfrm>
    </dsp:sp>
    <dsp:sp modelId="{F8C9AE13-E351-4C05-85FE-FA1F86F1BCD5}">
      <dsp:nvSpPr>
        <dsp:cNvPr id="0" name=""/>
        <dsp:cNvSpPr/>
      </dsp:nvSpPr>
      <dsp:spPr>
        <a:xfrm rot="20520000">
          <a:off x="2989577" y="1328420"/>
          <a:ext cx="252526" cy="29047"/>
        </a:xfrm>
        <a:custGeom>
          <a:avLst/>
          <a:gdLst/>
          <a:ahLst/>
          <a:cxnLst/>
          <a:rect l="0" t="0" r="0" b="0"/>
          <a:pathLst>
            <a:path>
              <a:moveTo>
                <a:pt x="0" y="14523"/>
              </a:moveTo>
              <a:lnTo>
                <a:pt x="252526" y="145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 rot="20520000">
        <a:off x="3109527" y="1336631"/>
        <a:ext cx="12626" cy="12626"/>
      </dsp:txXfrm>
    </dsp:sp>
    <dsp:sp modelId="{CC80E91B-C465-430C-8404-BEE19961080B}">
      <dsp:nvSpPr>
        <dsp:cNvPr id="0" name=""/>
        <dsp:cNvSpPr/>
      </dsp:nvSpPr>
      <dsp:spPr>
        <a:xfrm>
          <a:off x="3215410" y="755291"/>
          <a:ext cx="838240" cy="838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rPr>
            <a:t>HA praktijk</a:t>
          </a:r>
        </a:p>
      </dsp:txBody>
      <dsp:txXfrm>
        <a:off x="3215410" y="755291"/>
        <a:ext cx="838240" cy="838240"/>
      </dsp:txXfrm>
    </dsp:sp>
    <dsp:sp modelId="{B5737EB2-524B-4778-BE22-B5E2D2756080}">
      <dsp:nvSpPr>
        <dsp:cNvPr id="0" name=""/>
        <dsp:cNvSpPr/>
      </dsp:nvSpPr>
      <dsp:spPr>
        <a:xfrm rot="3240000">
          <a:off x="2791455" y="1938177"/>
          <a:ext cx="252526" cy="29047"/>
        </a:xfrm>
        <a:custGeom>
          <a:avLst/>
          <a:gdLst/>
          <a:ahLst/>
          <a:cxnLst/>
          <a:rect l="0" t="0" r="0" b="0"/>
          <a:pathLst>
            <a:path>
              <a:moveTo>
                <a:pt x="0" y="14523"/>
              </a:moveTo>
              <a:lnTo>
                <a:pt x="252526" y="145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 rot="3240000">
        <a:off x="2911405" y="1946388"/>
        <a:ext cx="12626" cy="12626"/>
      </dsp:txXfrm>
    </dsp:sp>
    <dsp:sp modelId="{EC241EBF-3035-4F44-A5EF-A8E9560DBB53}">
      <dsp:nvSpPr>
        <dsp:cNvPr id="0" name=""/>
        <dsp:cNvSpPr/>
      </dsp:nvSpPr>
      <dsp:spPr>
        <a:xfrm>
          <a:off x="2819166" y="1974806"/>
          <a:ext cx="838240" cy="838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rPr>
            <a:t>HA praktijk</a:t>
          </a:r>
        </a:p>
      </dsp:txBody>
      <dsp:txXfrm>
        <a:off x="2819166" y="1974806"/>
        <a:ext cx="838240" cy="838240"/>
      </dsp:txXfrm>
    </dsp:sp>
    <dsp:sp modelId="{847363E3-BFD3-4276-9623-A223FDF09B6E}">
      <dsp:nvSpPr>
        <dsp:cNvPr id="0" name=""/>
        <dsp:cNvSpPr/>
      </dsp:nvSpPr>
      <dsp:spPr>
        <a:xfrm rot="7560000">
          <a:off x="2150318" y="1938177"/>
          <a:ext cx="252526" cy="29047"/>
        </a:xfrm>
        <a:custGeom>
          <a:avLst/>
          <a:gdLst/>
          <a:ahLst/>
          <a:cxnLst/>
          <a:rect l="0" t="0" r="0" b="0"/>
          <a:pathLst>
            <a:path>
              <a:moveTo>
                <a:pt x="0" y="14523"/>
              </a:moveTo>
              <a:lnTo>
                <a:pt x="252526" y="145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 rot="7560000">
        <a:off x="2270268" y="1946388"/>
        <a:ext cx="12626" cy="12626"/>
      </dsp:txXfrm>
    </dsp:sp>
    <dsp:sp modelId="{C61DE9D9-6F6B-4A1C-A70C-B256F4CE2B98}">
      <dsp:nvSpPr>
        <dsp:cNvPr id="0" name=""/>
        <dsp:cNvSpPr/>
      </dsp:nvSpPr>
      <dsp:spPr>
        <a:xfrm>
          <a:off x="1536893" y="1974806"/>
          <a:ext cx="838240" cy="838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rPr>
            <a:t>HA praktijk</a:t>
          </a:r>
        </a:p>
      </dsp:txBody>
      <dsp:txXfrm>
        <a:off x="1536893" y="1974806"/>
        <a:ext cx="838240" cy="838240"/>
      </dsp:txXfrm>
    </dsp:sp>
    <dsp:sp modelId="{AD22167E-96EF-47C9-BD6F-0840EED4C3D9}">
      <dsp:nvSpPr>
        <dsp:cNvPr id="0" name=""/>
        <dsp:cNvSpPr/>
      </dsp:nvSpPr>
      <dsp:spPr>
        <a:xfrm rot="11880000">
          <a:off x="1952196" y="1328420"/>
          <a:ext cx="252526" cy="29047"/>
        </a:xfrm>
        <a:custGeom>
          <a:avLst/>
          <a:gdLst/>
          <a:ahLst/>
          <a:cxnLst/>
          <a:rect l="0" t="0" r="0" b="0"/>
          <a:pathLst>
            <a:path>
              <a:moveTo>
                <a:pt x="0" y="14523"/>
              </a:moveTo>
              <a:lnTo>
                <a:pt x="252526" y="145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 rot="11880000">
        <a:off x="2072146" y="1336631"/>
        <a:ext cx="12626" cy="12626"/>
      </dsp:txXfrm>
    </dsp:sp>
    <dsp:sp modelId="{EE942A89-4C7A-4C6F-AE60-054B98B27B43}">
      <dsp:nvSpPr>
        <dsp:cNvPr id="0" name=""/>
        <dsp:cNvSpPr/>
      </dsp:nvSpPr>
      <dsp:spPr>
        <a:xfrm>
          <a:off x="1140649" y="755291"/>
          <a:ext cx="838240" cy="838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rPr>
            <a:t>HA praktijk</a:t>
          </a:r>
        </a:p>
      </dsp:txBody>
      <dsp:txXfrm>
        <a:off x="1140649" y="755291"/>
        <a:ext cx="838240" cy="8382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848365-E2AD-42CF-B072-D1E283C26AD9}">
      <dsp:nvSpPr>
        <dsp:cNvPr id="0" name=""/>
        <dsp:cNvSpPr/>
      </dsp:nvSpPr>
      <dsp:spPr>
        <a:xfrm>
          <a:off x="1051349" y="397600"/>
          <a:ext cx="302362" cy="302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sz="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rPr>
            <a:t>HF Poli</a:t>
          </a:r>
        </a:p>
      </dsp:txBody>
      <dsp:txXfrm>
        <a:off x="1051349" y="397600"/>
        <a:ext cx="302362" cy="302362"/>
      </dsp:txXfrm>
    </dsp:sp>
    <dsp:sp modelId="{294B6FDC-2AF4-4373-B861-20530BF660CB}">
      <dsp:nvSpPr>
        <dsp:cNvPr id="0" name=""/>
        <dsp:cNvSpPr/>
      </dsp:nvSpPr>
      <dsp:spPr>
        <a:xfrm rot="16200000">
          <a:off x="1156802" y="340556"/>
          <a:ext cx="91457" cy="22629"/>
        </a:xfrm>
        <a:custGeom>
          <a:avLst/>
          <a:gdLst/>
          <a:ahLst/>
          <a:cxnLst/>
          <a:rect l="0" t="0" r="0" b="0"/>
          <a:pathLst>
            <a:path>
              <a:moveTo>
                <a:pt x="0" y="11314"/>
              </a:moveTo>
              <a:lnTo>
                <a:pt x="91457" y="11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 rot="16200000">
        <a:off x="1200244" y="349585"/>
        <a:ext cx="4572" cy="4572"/>
      </dsp:txXfrm>
    </dsp:sp>
    <dsp:sp modelId="{7553DB2A-A620-4893-A18D-BBD8C9624817}">
      <dsp:nvSpPr>
        <dsp:cNvPr id="0" name=""/>
        <dsp:cNvSpPr/>
      </dsp:nvSpPr>
      <dsp:spPr>
        <a:xfrm>
          <a:off x="1051349" y="3780"/>
          <a:ext cx="302362" cy="302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rPr>
            <a:t>HA praktijk</a:t>
          </a:r>
        </a:p>
      </dsp:txBody>
      <dsp:txXfrm>
        <a:off x="1051349" y="3780"/>
        <a:ext cx="302362" cy="302362"/>
      </dsp:txXfrm>
    </dsp:sp>
    <dsp:sp modelId="{D3B4F866-7EE6-46FB-80D1-275ADD8D25A5}">
      <dsp:nvSpPr>
        <dsp:cNvPr id="0" name=""/>
        <dsp:cNvSpPr/>
      </dsp:nvSpPr>
      <dsp:spPr>
        <a:xfrm rot="20520000">
          <a:off x="1344074" y="476618"/>
          <a:ext cx="91457" cy="22629"/>
        </a:xfrm>
        <a:custGeom>
          <a:avLst/>
          <a:gdLst/>
          <a:ahLst/>
          <a:cxnLst/>
          <a:rect l="0" t="0" r="0" b="0"/>
          <a:pathLst>
            <a:path>
              <a:moveTo>
                <a:pt x="0" y="11314"/>
              </a:moveTo>
              <a:lnTo>
                <a:pt x="91457" y="11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 rot="20520000">
        <a:off x="1387517" y="485646"/>
        <a:ext cx="4572" cy="4572"/>
      </dsp:txXfrm>
    </dsp:sp>
    <dsp:sp modelId="{D12D119D-5C43-4369-9AA8-A211F1FC11D6}">
      <dsp:nvSpPr>
        <dsp:cNvPr id="0" name=""/>
        <dsp:cNvSpPr/>
      </dsp:nvSpPr>
      <dsp:spPr>
        <a:xfrm>
          <a:off x="1425894" y="275903"/>
          <a:ext cx="302362" cy="302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rPr>
            <a:t>HA praktijk</a:t>
          </a:r>
        </a:p>
      </dsp:txBody>
      <dsp:txXfrm>
        <a:off x="1425894" y="275903"/>
        <a:ext cx="302362" cy="302362"/>
      </dsp:txXfrm>
    </dsp:sp>
    <dsp:sp modelId="{A8BD51E5-06C6-4F52-84F8-0ED331AB7D00}">
      <dsp:nvSpPr>
        <dsp:cNvPr id="0" name=""/>
        <dsp:cNvSpPr/>
      </dsp:nvSpPr>
      <dsp:spPr>
        <a:xfrm rot="3240000">
          <a:off x="1272542" y="696770"/>
          <a:ext cx="91457" cy="22629"/>
        </a:xfrm>
        <a:custGeom>
          <a:avLst/>
          <a:gdLst/>
          <a:ahLst/>
          <a:cxnLst/>
          <a:rect l="0" t="0" r="0" b="0"/>
          <a:pathLst>
            <a:path>
              <a:moveTo>
                <a:pt x="0" y="11314"/>
              </a:moveTo>
              <a:lnTo>
                <a:pt x="91457" y="11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 rot="3240000">
        <a:off x="1315985" y="705798"/>
        <a:ext cx="4572" cy="4572"/>
      </dsp:txXfrm>
    </dsp:sp>
    <dsp:sp modelId="{683CD0F4-AFB9-4204-8739-BE170C9575FE}">
      <dsp:nvSpPr>
        <dsp:cNvPr id="0" name=""/>
        <dsp:cNvSpPr/>
      </dsp:nvSpPr>
      <dsp:spPr>
        <a:xfrm>
          <a:off x="1282831" y="716207"/>
          <a:ext cx="302362" cy="302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rPr>
            <a:t>HA praktijk</a:t>
          </a:r>
        </a:p>
      </dsp:txBody>
      <dsp:txXfrm>
        <a:off x="1282831" y="716207"/>
        <a:ext cx="302362" cy="302362"/>
      </dsp:txXfrm>
    </dsp:sp>
    <dsp:sp modelId="{C3E69616-7602-4CB4-92DE-3CA292D212E3}">
      <dsp:nvSpPr>
        <dsp:cNvPr id="0" name=""/>
        <dsp:cNvSpPr/>
      </dsp:nvSpPr>
      <dsp:spPr>
        <a:xfrm rot="7560000">
          <a:off x="1041061" y="696770"/>
          <a:ext cx="91457" cy="22629"/>
        </a:xfrm>
        <a:custGeom>
          <a:avLst/>
          <a:gdLst/>
          <a:ahLst/>
          <a:cxnLst/>
          <a:rect l="0" t="0" r="0" b="0"/>
          <a:pathLst>
            <a:path>
              <a:moveTo>
                <a:pt x="0" y="11314"/>
              </a:moveTo>
              <a:lnTo>
                <a:pt x="91457" y="11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 rot="7560000">
        <a:off x="1084503" y="705798"/>
        <a:ext cx="4572" cy="4572"/>
      </dsp:txXfrm>
    </dsp:sp>
    <dsp:sp modelId="{62847125-4ABF-4B44-B6BA-EE2C55A33FE1}">
      <dsp:nvSpPr>
        <dsp:cNvPr id="0" name=""/>
        <dsp:cNvSpPr/>
      </dsp:nvSpPr>
      <dsp:spPr>
        <a:xfrm>
          <a:off x="819868" y="716207"/>
          <a:ext cx="302362" cy="302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rPr>
            <a:t>HA praktijk</a:t>
          </a:r>
        </a:p>
      </dsp:txBody>
      <dsp:txXfrm>
        <a:off x="819868" y="716207"/>
        <a:ext cx="302362" cy="302362"/>
      </dsp:txXfrm>
    </dsp:sp>
    <dsp:sp modelId="{3A535BC8-2DDE-48DA-8D81-971B45F49522}">
      <dsp:nvSpPr>
        <dsp:cNvPr id="0" name=""/>
        <dsp:cNvSpPr/>
      </dsp:nvSpPr>
      <dsp:spPr>
        <a:xfrm rot="11880000">
          <a:off x="969529" y="476618"/>
          <a:ext cx="91457" cy="22629"/>
        </a:xfrm>
        <a:custGeom>
          <a:avLst/>
          <a:gdLst/>
          <a:ahLst/>
          <a:cxnLst/>
          <a:rect l="0" t="0" r="0" b="0"/>
          <a:pathLst>
            <a:path>
              <a:moveTo>
                <a:pt x="0" y="11314"/>
              </a:moveTo>
              <a:lnTo>
                <a:pt x="91457" y="11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 rot="11880000">
        <a:off x="1012972" y="485646"/>
        <a:ext cx="4572" cy="4572"/>
      </dsp:txXfrm>
    </dsp:sp>
    <dsp:sp modelId="{AB2ACC5B-9371-4AB8-A886-BF986748200B}">
      <dsp:nvSpPr>
        <dsp:cNvPr id="0" name=""/>
        <dsp:cNvSpPr/>
      </dsp:nvSpPr>
      <dsp:spPr>
        <a:xfrm>
          <a:off x="676804" y="275903"/>
          <a:ext cx="302362" cy="302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rPr>
            <a:t>HA praktijk</a:t>
          </a:r>
        </a:p>
      </dsp:txBody>
      <dsp:txXfrm>
        <a:off x="676804" y="275903"/>
        <a:ext cx="302362" cy="30236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87E6B7-BA9A-4D8B-A804-3C408257CBBE}">
      <dsp:nvSpPr>
        <dsp:cNvPr id="0" name=""/>
        <dsp:cNvSpPr/>
      </dsp:nvSpPr>
      <dsp:spPr>
        <a:xfrm>
          <a:off x="1051146" y="396850"/>
          <a:ext cx="304356" cy="304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sz="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rPr>
            <a:t>HF Poli</a:t>
          </a:r>
        </a:p>
      </dsp:txBody>
      <dsp:txXfrm>
        <a:off x="1051146" y="396850"/>
        <a:ext cx="304356" cy="304356"/>
      </dsp:txXfrm>
    </dsp:sp>
    <dsp:sp modelId="{705E09B4-734E-4F29-A4C0-D0F13CC2EFCA}">
      <dsp:nvSpPr>
        <dsp:cNvPr id="0" name=""/>
        <dsp:cNvSpPr/>
      </dsp:nvSpPr>
      <dsp:spPr>
        <a:xfrm rot="16200000">
          <a:off x="1157295" y="339440"/>
          <a:ext cx="9205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92058" y="11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 rot="16200000">
        <a:off x="1201023" y="348520"/>
        <a:ext cx="4602" cy="4602"/>
      </dsp:txXfrm>
    </dsp:sp>
    <dsp:sp modelId="{32C888D8-86E5-40F6-9D45-9394A2CBD1BE}">
      <dsp:nvSpPr>
        <dsp:cNvPr id="0" name=""/>
        <dsp:cNvSpPr/>
      </dsp:nvSpPr>
      <dsp:spPr>
        <a:xfrm>
          <a:off x="1051146" y="436"/>
          <a:ext cx="304356" cy="304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rPr>
            <a:t>HA praktijk</a:t>
          </a:r>
        </a:p>
      </dsp:txBody>
      <dsp:txXfrm>
        <a:off x="1051146" y="436"/>
        <a:ext cx="304356" cy="304356"/>
      </dsp:txXfrm>
    </dsp:sp>
    <dsp:sp modelId="{2E943683-697A-4291-B7F3-CAB9E6EB4CAA}">
      <dsp:nvSpPr>
        <dsp:cNvPr id="0" name=""/>
        <dsp:cNvSpPr/>
      </dsp:nvSpPr>
      <dsp:spPr>
        <a:xfrm rot="20520000">
          <a:off x="1345802" y="476397"/>
          <a:ext cx="9205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92058" y="11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 rot="20520000">
        <a:off x="1389529" y="485478"/>
        <a:ext cx="4602" cy="4602"/>
      </dsp:txXfrm>
    </dsp:sp>
    <dsp:sp modelId="{39BD8B3A-3EC6-4538-A687-44FCC5279DAE}">
      <dsp:nvSpPr>
        <dsp:cNvPr id="0" name=""/>
        <dsp:cNvSpPr/>
      </dsp:nvSpPr>
      <dsp:spPr>
        <a:xfrm>
          <a:off x="1428159" y="274352"/>
          <a:ext cx="304356" cy="304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rPr>
            <a:t>HA praktijk</a:t>
          </a:r>
        </a:p>
      </dsp:txBody>
      <dsp:txXfrm>
        <a:off x="1428159" y="274352"/>
        <a:ext cx="304356" cy="304356"/>
      </dsp:txXfrm>
    </dsp:sp>
    <dsp:sp modelId="{7901C059-EFB7-4073-A0F7-8F2FCF9B44A9}">
      <dsp:nvSpPr>
        <dsp:cNvPr id="0" name=""/>
        <dsp:cNvSpPr/>
      </dsp:nvSpPr>
      <dsp:spPr>
        <a:xfrm rot="3240000">
          <a:off x="1273799" y="698000"/>
          <a:ext cx="9205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92058" y="11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 rot="3240000">
        <a:off x="1317526" y="707080"/>
        <a:ext cx="4602" cy="4602"/>
      </dsp:txXfrm>
    </dsp:sp>
    <dsp:sp modelId="{BD9F65AD-AAE0-43F6-9AB9-DC6D9A0D19DA}">
      <dsp:nvSpPr>
        <dsp:cNvPr id="0" name=""/>
        <dsp:cNvSpPr/>
      </dsp:nvSpPr>
      <dsp:spPr>
        <a:xfrm>
          <a:off x="1284153" y="717557"/>
          <a:ext cx="304356" cy="304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rPr>
            <a:t>HA praktijk</a:t>
          </a:r>
        </a:p>
      </dsp:txBody>
      <dsp:txXfrm>
        <a:off x="1284153" y="717557"/>
        <a:ext cx="304356" cy="304356"/>
      </dsp:txXfrm>
    </dsp:sp>
    <dsp:sp modelId="{8F97F9A7-D023-4E4A-98A6-E45D69F36079}">
      <dsp:nvSpPr>
        <dsp:cNvPr id="0" name=""/>
        <dsp:cNvSpPr/>
      </dsp:nvSpPr>
      <dsp:spPr>
        <a:xfrm rot="7560000">
          <a:off x="1040792" y="698000"/>
          <a:ext cx="9205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92058" y="11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 rot="7560000">
        <a:off x="1084520" y="707080"/>
        <a:ext cx="4602" cy="4602"/>
      </dsp:txXfrm>
    </dsp:sp>
    <dsp:sp modelId="{90D647DA-9DB7-44BC-B321-0754B3599FD5}">
      <dsp:nvSpPr>
        <dsp:cNvPr id="0" name=""/>
        <dsp:cNvSpPr/>
      </dsp:nvSpPr>
      <dsp:spPr>
        <a:xfrm>
          <a:off x="818140" y="717557"/>
          <a:ext cx="304356" cy="304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rPr>
            <a:t>HA praktijk</a:t>
          </a:r>
        </a:p>
      </dsp:txBody>
      <dsp:txXfrm>
        <a:off x="818140" y="717557"/>
        <a:ext cx="304356" cy="304356"/>
      </dsp:txXfrm>
    </dsp:sp>
    <dsp:sp modelId="{EDA49C41-306D-4884-A9EF-C533FB27B8EE}">
      <dsp:nvSpPr>
        <dsp:cNvPr id="0" name=""/>
        <dsp:cNvSpPr/>
      </dsp:nvSpPr>
      <dsp:spPr>
        <a:xfrm rot="11880000">
          <a:off x="968789" y="476397"/>
          <a:ext cx="9205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92058" y="11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 rot="11880000">
        <a:off x="1012517" y="485478"/>
        <a:ext cx="4602" cy="4602"/>
      </dsp:txXfrm>
    </dsp:sp>
    <dsp:sp modelId="{04FC8764-CD0C-49C8-A135-2951DC926CCC}">
      <dsp:nvSpPr>
        <dsp:cNvPr id="0" name=""/>
        <dsp:cNvSpPr/>
      </dsp:nvSpPr>
      <dsp:spPr>
        <a:xfrm>
          <a:off x="674133" y="274352"/>
          <a:ext cx="304356" cy="304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rPr>
            <a:t>HA praktijk</a:t>
          </a:r>
        </a:p>
      </dsp:txBody>
      <dsp:txXfrm>
        <a:off x="674133" y="274352"/>
        <a:ext cx="304356" cy="304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2781F-50C9-49D1-AFA2-28DD270DCBCD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DF7A6-F20E-441F-B75F-4E8F1C4B69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16C39C6-2CEA-4032-8264-D4CCBA1AFA0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024780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6F691-3F24-4411-A699-933CB47F444B}" type="slidenum">
              <a:rPr lang="nl-NL" smtClean="0"/>
              <a:pPr/>
              <a:t>2</a:t>
            </a:fld>
            <a:endParaRPr lang="nl-NL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A675CA-B75C-4F7A-8CF9-37524630413A}" type="slidenum">
              <a:rPr lang="nl-NL" smtClean="0"/>
              <a:pPr/>
              <a:t>3</a:t>
            </a:fld>
            <a:endParaRPr lang="nl-NL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F4DB9-138D-4DAD-BF87-C2E094819067}" type="slidenum">
              <a:rPr lang="nl-NL" smtClean="0"/>
              <a:pPr/>
              <a:t>4</a:t>
            </a:fld>
            <a:endParaRPr lang="nl-NL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723FE-FB86-4EC6-A035-E20843033F0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FA56D-9E2A-48B8-9C2F-91646B4974F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57105E-EA6E-4EB3-A2BC-E964AF098AE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94BFEE-F622-48AF-AD75-CA0CC7872FC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907026-B39C-416E-8B76-3C3FE423FC2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94120-C907-4779-952B-F202B321C99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9E353-6B05-4C34-AD90-48A035B5B52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A113B-20BF-4512-A74F-D012C2CC07C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67544" y="260648"/>
            <a:ext cx="6336704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DA394-D1BD-46EB-9965-D13E7D3166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1CAF7-E21A-4F85-A644-0242BE5C00E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B02F5-98B7-4E37-BF5B-C9435C70B23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37479-60E8-4156-ABF6-E0D0E5DD110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6BFD1-C0A3-4A60-AC4C-C50F50EC532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4A956-6720-4D13-9CAD-78BD0D5FDA3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1B0DC-F1B8-419A-A81B-E1D66A6957D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14080-F89D-4507-9B8F-317ADB608E7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5532E-05B8-4061-9F38-B7CE56E952B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62695-2488-4995-9AEE-B117C4BE94E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03FF339-7085-4E13-9B61-796E990DE8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2054" name="Picture 7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51725" y="115888"/>
            <a:ext cx="1574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5" name="Group 11"/>
          <p:cNvGrpSpPr>
            <a:grpSpLocks/>
          </p:cNvGrpSpPr>
          <p:nvPr userDrawn="1"/>
        </p:nvGrpSpPr>
        <p:grpSpPr bwMode="auto">
          <a:xfrm>
            <a:off x="395288" y="3257550"/>
            <a:ext cx="6038850" cy="3600450"/>
            <a:chOff x="930" y="1344"/>
            <a:chExt cx="3804" cy="2268"/>
          </a:xfrm>
        </p:grpSpPr>
        <p:pic>
          <p:nvPicPr>
            <p:cNvPr id="2060" name="Picture 8"/>
            <p:cNvPicPr>
              <a:picLocks noChangeAspect="1" noChangeArrowheads="1"/>
            </p:cNvPicPr>
            <p:nvPr userDrawn="1"/>
          </p:nvPicPr>
          <p:blipFill>
            <a:blip r:embed="rId17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930" y="1344"/>
              <a:ext cx="3804" cy="2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1" name="Rectangle 9"/>
            <p:cNvSpPr>
              <a:spLocks noChangeArrowheads="1"/>
            </p:cNvSpPr>
            <p:nvPr userDrawn="1"/>
          </p:nvSpPr>
          <p:spPr bwMode="auto">
            <a:xfrm>
              <a:off x="975" y="2931"/>
              <a:ext cx="907" cy="6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" name="Rectangle 10"/>
            <p:cNvSpPr>
              <a:spLocks noChangeArrowheads="1"/>
            </p:cNvSpPr>
            <p:nvPr userDrawn="1"/>
          </p:nvSpPr>
          <p:spPr bwMode="auto">
            <a:xfrm>
              <a:off x="1610" y="3294"/>
              <a:ext cx="544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5627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2" name="Rechthoek 1"/>
          <p:cNvSpPr/>
          <p:nvPr userDrawn="1"/>
        </p:nvSpPr>
        <p:spPr>
          <a:xfrm>
            <a:off x="7451725" y="115888"/>
            <a:ext cx="1574800" cy="1225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2058" name="Picture 1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164388" y="333375"/>
            <a:ext cx="1730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hthoek 2"/>
          <p:cNvSpPr/>
          <p:nvPr userDrawn="1"/>
        </p:nvSpPr>
        <p:spPr>
          <a:xfrm>
            <a:off x="7169150" y="188913"/>
            <a:ext cx="1862138" cy="1296987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755576" y="3141663"/>
            <a:ext cx="6192838" cy="3716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538663"/>
            <a:ext cx="278288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2"/>
          <p:cNvSpPr txBox="1">
            <a:spLocks noChangeArrowheads="1"/>
          </p:cNvSpPr>
          <p:nvPr/>
        </p:nvSpPr>
        <p:spPr bwMode="auto">
          <a:xfrm>
            <a:off x="287338" y="620688"/>
            <a:ext cx="8856662" cy="2232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377" tIns="48188" rIns="96377" bIns="48188" anchor="ctr"/>
          <a:lstStyle/>
          <a:p>
            <a:pPr algn="ctr" defTabSz="882650" eaLnBrk="0" hangingPunct="0">
              <a:lnSpc>
                <a:spcPct val="130000"/>
              </a:lnSpc>
            </a:pPr>
            <a:r>
              <a:rPr lang="en-US" sz="3200" b="1" dirty="0" smtClean="0">
                <a:solidFill>
                  <a:schemeClr val="accent6"/>
                </a:solidFill>
              </a:rPr>
              <a:t>E-Vita HF</a:t>
            </a:r>
          </a:p>
          <a:p>
            <a:pPr defTabSz="882650" eaLnBrk="0" hangingPunct="0">
              <a:lnSpc>
                <a:spcPct val="130000"/>
              </a:lnSpc>
            </a:pPr>
            <a:r>
              <a:rPr lang="en-US" sz="2400" dirty="0" smtClean="0">
                <a:solidFill>
                  <a:schemeClr val="accent6"/>
                </a:solidFill>
              </a:rPr>
              <a:t>Effectiveness of an interactive web-based platform and a disease specific information website in patients with heart failure: a 3-arm randomized trial</a:t>
            </a:r>
          </a:p>
          <a:p>
            <a:pPr defTabSz="882650" eaLnBrk="0" hangingPunct="0">
              <a:lnSpc>
                <a:spcPct val="130000"/>
              </a:lnSpc>
            </a:pP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4101" name="Afbeelding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4538663"/>
            <a:ext cx="321468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hoek 1"/>
          <p:cNvSpPr>
            <a:spLocks noChangeArrowheads="1"/>
          </p:cNvSpPr>
          <p:nvPr/>
        </p:nvSpPr>
        <p:spPr bwMode="auto">
          <a:xfrm>
            <a:off x="4644008" y="2564904"/>
            <a:ext cx="33623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b="1" dirty="0" err="1" smtClean="0">
                <a:solidFill>
                  <a:schemeClr val="accent6"/>
                </a:solidFill>
              </a:rPr>
              <a:t>Subsidie</a:t>
            </a:r>
            <a:r>
              <a:rPr lang="en-US" b="1" dirty="0" smtClean="0">
                <a:solidFill>
                  <a:schemeClr val="accent6"/>
                </a:solidFill>
              </a:rPr>
              <a:t>:</a:t>
            </a:r>
          </a:p>
          <a:p>
            <a:pPr marL="342900" indent="-342900" eaLnBrk="0" hangingPunct="0"/>
            <a:endParaRPr lang="en-US" b="1" dirty="0" smtClean="0">
              <a:solidFill>
                <a:schemeClr val="accent6"/>
              </a:solidFill>
            </a:endParaRPr>
          </a:p>
          <a:p>
            <a:pPr marL="342900" indent="-342900" eaLnBrk="0" hangingPunct="0"/>
            <a:r>
              <a:rPr lang="en-US" dirty="0" err="1" smtClean="0">
                <a:solidFill>
                  <a:schemeClr val="accent6"/>
                </a:solidFill>
              </a:rPr>
              <a:t>Zorg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binnen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bereik</a:t>
            </a:r>
            <a:r>
              <a:rPr lang="en-US" dirty="0" smtClean="0">
                <a:solidFill>
                  <a:schemeClr val="accent6"/>
                </a:solidFill>
              </a:rPr>
              <a:t>:</a:t>
            </a:r>
          </a:p>
          <a:p>
            <a:pPr marL="342900" indent="-342900" eaLnBrk="0" hangingPunct="0"/>
            <a:r>
              <a:rPr lang="en-US" dirty="0" err="1" smtClean="0">
                <a:solidFill>
                  <a:schemeClr val="accent6"/>
                </a:solidFill>
              </a:rPr>
              <a:t>Opgezet</a:t>
            </a:r>
            <a:r>
              <a:rPr lang="en-US" dirty="0" smtClean="0">
                <a:solidFill>
                  <a:schemeClr val="accent6"/>
                </a:solidFill>
              </a:rPr>
              <a:t> door </a:t>
            </a:r>
          </a:p>
          <a:p>
            <a:pPr marL="342900" indent="-342900" eaLnBrk="0" hangingPunct="0"/>
            <a:r>
              <a:rPr lang="en-US" dirty="0" err="1" smtClean="0">
                <a:solidFill>
                  <a:schemeClr val="accent6"/>
                </a:solidFill>
              </a:rPr>
              <a:t>Achmea</a:t>
            </a:r>
            <a:endParaRPr lang="en-US" dirty="0" smtClean="0">
              <a:solidFill>
                <a:schemeClr val="accent6"/>
              </a:solidFill>
            </a:endParaRPr>
          </a:p>
          <a:p>
            <a:pPr marL="342900" indent="-342900" eaLnBrk="0" hangingPunct="0"/>
            <a:r>
              <a:rPr lang="en-US" dirty="0" smtClean="0">
                <a:solidFill>
                  <a:schemeClr val="accent6"/>
                </a:solidFill>
              </a:rPr>
              <a:t>Philips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auto">
          <a:xfrm>
            <a:off x="971600" y="2564904"/>
            <a:ext cx="336232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b="1" dirty="0" err="1" smtClean="0">
                <a:solidFill>
                  <a:schemeClr val="accent6"/>
                </a:solidFill>
              </a:rPr>
              <a:t>Projectgroep</a:t>
            </a:r>
            <a:r>
              <a:rPr lang="en-US" b="1" dirty="0">
                <a:solidFill>
                  <a:schemeClr val="accent6"/>
                </a:solidFill>
              </a:rPr>
              <a:t>:</a:t>
            </a:r>
          </a:p>
          <a:p>
            <a:pPr marL="342900" indent="-342900" eaLnBrk="0" hangingPunct="0"/>
            <a:endParaRPr lang="en-US" dirty="0" smtClean="0">
              <a:solidFill>
                <a:schemeClr val="accent6"/>
              </a:solidFill>
            </a:endParaRPr>
          </a:p>
          <a:p>
            <a:pPr marL="342900" indent="-342900" eaLnBrk="0" hangingPunct="0"/>
            <a:r>
              <a:rPr lang="en-US" dirty="0" smtClean="0">
                <a:solidFill>
                  <a:schemeClr val="accent6"/>
                </a:solidFill>
              </a:rPr>
              <a:t>Kim </a:t>
            </a:r>
            <a:r>
              <a:rPr lang="en-US" dirty="0" err="1" smtClean="0">
                <a:solidFill>
                  <a:schemeClr val="accent6"/>
                </a:solidFill>
              </a:rPr>
              <a:t>Wagenaar</a:t>
            </a:r>
            <a:endParaRPr lang="en-US" dirty="0">
              <a:solidFill>
                <a:schemeClr val="accent6"/>
              </a:solidFill>
            </a:endParaRPr>
          </a:p>
          <a:p>
            <a:pPr marL="342900" indent="-342900" eaLnBrk="0" hangingPunct="0"/>
            <a:r>
              <a:rPr lang="en-US" dirty="0">
                <a:solidFill>
                  <a:schemeClr val="accent6"/>
                </a:solidFill>
              </a:rPr>
              <a:t>Frans </a:t>
            </a:r>
            <a:r>
              <a:rPr lang="en-US" dirty="0" smtClean="0">
                <a:solidFill>
                  <a:schemeClr val="accent6"/>
                </a:solidFill>
              </a:rPr>
              <a:t>Rutten</a:t>
            </a:r>
            <a:endParaRPr lang="en-US" dirty="0">
              <a:solidFill>
                <a:schemeClr val="accent6"/>
              </a:solidFill>
            </a:endParaRPr>
          </a:p>
          <a:p>
            <a:pPr marL="342900" indent="-342900" eaLnBrk="0" hangingPunct="0"/>
            <a:r>
              <a:rPr lang="en-US" dirty="0" err="1">
                <a:solidFill>
                  <a:schemeClr val="accent6"/>
                </a:solidFill>
              </a:rPr>
              <a:t>Lidewij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Broekhuizen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  <a:p>
            <a:pPr marL="342900" indent="-342900" eaLnBrk="0" hangingPunct="0"/>
            <a:r>
              <a:rPr lang="en-US" dirty="0">
                <a:solidFill>
                  <a:schemeClr val="accent6"/>
                </a:solidFill>
              </a:rPr>
              <a:t>Tiny </a:t>
            </a:r>
            <a:r>
              <a:rPr lang="en-US" dirty="0" err="1" smtClean="0">
                <a:solidFill>
                  <a:schemeClr val="accent6"/>
                </a:solidFill>
              </a:rPr>
              <a:t>Jaarsma</a:t>
            </a:r>
            <a:endParaRPr lang="en-US" dirty="0">
              <a:solidFill>
                <a:schemeClr val="accent6"/>
              </a:solidFill>
            </a:endParaRPr>
          </a:p>
          <a:p>
            <a:pPr marL="342900" indent="-342900" eaLnBrk="0" hangingPunct="0"/>
            <a:r>
              <a:rPr lang="en-US" dirty="0">
                <a:solidFill>
                  <a:schemeClr val="accent6"/>
                </a:solidFill>
              </a:rPr>
              <a:t>Arno </a:t>
            </a:r>
            <a:r>
              <a:rPr lang="en-US" dirty="0" smtClean="0">
                <a:solidFill>
                  <a:schemeClr val="accent6"/>
                </a:solidFill>
              </a:rPr>
              <a:t>Hoes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4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484784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accent6"/>
                </a:solidFill>
              </a:rPr>
              <a:t>E-health; 4 </a:t>
            </a:r>
            <a:r>
              <a:rPr lang="en-US" sz="2800" dirty="0" err="1" smtClean="0">
                <a:solidFill>
                  <a:schemeClr val="accent6"/>
                </a:solidFill>
              </a:rPr>
              <a:t>pijlers</a:t>
            </a:r>
            <a:r>
              <a:rPr lang="en-US" sz="2800" dirty="0" smtClean="0">
                <a:solidFill>
                  <a:schemeClr val="accent6"/>
                </a:solidFill>
              </a:rPr>
              <a:t/>
            </a:r>
            <a:br>
              <a:rPr lang="en-US" sz="2800" dirty="0" smtClean="0">
                <a:solidFill>
                  <a:schemeClr val="accent6"/>
                </a:solidFill>
              </a:rPr>
            </a:br>
            <a:r>
              <a:rPr lang="en-US" sz="2800" dirty="0" smtClean="0">
                <a:solidFill>
                  <a:schemeClr val="accent6"/>
                </a:solidFill>
              </a:rPr>
              <a:t/>
            </a:r>
            <a:br>
              <a:rPr lang="en-US" sz="2800" dirty="0" smtClean="0">
                <a:solidFill>
                  <a:schemeClr val="accent6"/>
                </a:solidFill>
              </a:rPr>
            </a:br>
            <a:r>
              <a:rPr lang="en-US" sz="2800" b="0" dirty="0" smtClean="0">
                <a:solidFill>
                  <a:schemeClr val="accent6"/>
                </a:solidFill>
              </a:rPr>
              <a:t/>
            </a:r>
            <a:br>
              <a:rPr lang="en-US" sz="2800" b="0" dirty="0" smtClean="0">
                <a:solidFill>
                  <a:schemeClr val="accent6"/>
                </a:solidFill>
              </a:rPr>
            </a:br>
            <a:r>
              <a:rPr lang="en-US" sz="2800" b="0" dirty="0" smtClean="0">
                <a:solidFill>
                  <a:schemeClr val="accent6"/>
                </a:solidFill>
              </a:rPr>
              <a:t/>
            </a:r>
            <a:br>
              <a:rPr lang="en-US" sz="2800" b="0" dirty="0" smtClean="0">
                <a:solidFill>
                  <a:schemeClr val="accent6"/>
                </a:solidFill>
              </a:rPr>
            </a:br>
            <a:r>
              <a:rPr lang="en-US" sz="2800" dirty="0" smtClean="0">
                <a:solidFill>
                  <a:schemeClr val="accent6"/>
                </a:solidFill>
              </a:rPr>
              <a:t/>
            </a:r>
            <a:br>
              <a:rPr lang="en-US" sz="2800" dirty="0" smtClean="0">
                <a:solidFill>
                  <a:schemeClr val="accent6"/>
                </a:solidFill>
              </a:rPr>
            </a:br>
            <a:endParaRPr lang="en-US" sz="2800" dirty="0" smtClean="0">
              <a:solidFill>
                <a:schemeClr val="accent6"/>
              </a:solidFill>
            </a:endParaRPr>
          </a:p>
        </p:txBody>
      </p:sp>
      <p:sp>
        <p:nvSpPr>
          <p:cNvPr id="12291" name="AutoShape 100"/>
          <p:cNvSpPr>
            <a:spLocks noChangeArrowheads="1"/>
          </p:cNvSpPr>
          <p:nvPr/>
        </p:nvSpPr>
        <p:spPr bwMode="auto">
          <a:xfrm>
            <a:off x="1692275" y="27813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</a:pPr>
            <a:endParaRPr lang="nl-NL" sz="3200">
              <a:solidFill>
                <a:srgbClr val="000000"/>
              </a:solidFill>
            </a:endParaRPr>
          </a:p>
        </p:txBody>
      </p:sp>
      <p:sp>
        <p:nvSpPr>
          <p:cNvPr id="5" name="Rectangle 44"/>
          <p:cNvSpPr txBox="1">
            <a:spLocks noChangeArrowheads="1"/>
          </p:cNvSpPr>
          <p:nvPr/>
        </p:nvSpPr>
        <p:spPr bwMode="auto">
          <a:xfrm>
            <a:off x="251520" y="4293096"/>
            <a:ext cx="8568952" cy="95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Group 101"/>
          <p:cNvGraphicFramePr>
            <a:graphicFrameLocks/>
          </p:cNvGraphicFramePr>
          <p:nvPr/>
        </p:nvGraphicFramePr>
        <p:xfrm>
          <a:off x="315957" y="1628800"/>
          <a:ext cx="8652621" cy="2160240"/>
        </p:xfrm>
        <a:graphic>
          <a:graphicData uri="http://schemas.openxmlformats.org/drawingml/2006/table">
            <a:tbl>
              <a:tblPr/>
              <a:tblGrid>
                <a:gridCol w="2311827"/>
                <a:gridCol w="221163"/>
                <a:gridCol w="1596440"/>
                <a:gridCol w="208288"/>
                <a:gridCol w="1862541"/>
                <a:gridCol w="216024"/>
                <a:gridCol w="2236338"/>
              </a:tblGrid>
              <a:tr h="21602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Vitale kenmerken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‘kale </a:t>
                      </a:r>
                      <a:r>
                        <a:rPr kumimoji="0" lang="nl-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Motiva</a:t>
                      </a: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’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Gewicht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Bloeddruk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Pols</a:t>
                      </a:r>
                    </a:p>
                  </a:txBody>
                  <a:tcPr marL="91444" marR="9144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Medicatie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Up to date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Waarom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Start/stop</a:t>
                      </a:r>
                    </a:p>
                  </a:txBody>
                  <a:tcPr marL="91444" marR="9144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Comorbiditeit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Up to date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samenwerking</a:t>
                      </a:r>
                    </a:p>
                  </a:txBody>
                  <a:tcPr marL="91444" marR="9144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eigen initiatieven </a:t>
                      </a:r>
                      <a:r>
                        <a:rPr kumimoji="0" lang="nl-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patient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Contact via platform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Heartfailurematters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‘</a:t>
                      </a:r>
                      <a:r>
                        <a:rPr kumimoji="0" lang="nl-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social</a:t>
                      </a: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’ met lotgenoten</a:t>
                      </a:r>
                    </a:p>
                  </a:txBody>
                  <a:tcPr marL="91444" marR="9144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44"/>
          <p:cNvSpPr txBox="1">
            <a:spLocks noChangeArrowheads="1"/>
          </p:cNvSpPr>
          <p:nvPr/>
        </p:nvSpPr>
        <p:spPr bwMode="auto">
          <a:xfrm>
            <a:off x="251520" y="6165304"/>
            <a:ext cx="82296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Bij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alert: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HF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verpleegkundige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bepaald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beleid</a:t>
            </a:r>
            <a:endParaRPr kumimoji="0" lang="en-US" sz="2800" b="1" i="0" u="none" strike="noStrike" kern="0" cap="none" spc="0" normalizeH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kern="0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Tel</a:t>
            </a:r>
            <a:r>
              <a:rPr lang="en-US" sz="2400" kern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0" dirty="0" err="1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advies</a:t>
            </a:r>
            <a:endParaRPr lang="en-US" sz="2400" kern="0" dirty="0" smtClean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poli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cardiologie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kern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0" dirty="0" err="1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opname</a:t>
            </a:r>
            <a:r>
              <a:rPr lang="en-US" sz="2400" kern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ZH 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gaat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kijken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(met </a:t>
            </a:r>
            <a:r>
              <a:rPr kumimoji="0" 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terugkoppeling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over </a:t>
            </a:r>
            <a:r>
              <a:rPr kumimoji="0" 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beleid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b="1" kern="0" baseline="0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KRUISBESTUIVING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Gekromde PIJL-LINKS 9"/>
          <p:cNvSpPr/>
          <p:nvPr/>
        </p:nvSpPr>
        <p:spPr>
          <a:xfrm>
            <a:off x="7524328" y="4725144"/>
            <a:ext cx="1080120" cy="1872208"/>
          </a:xfrm>
          <a:prstGeom prst="curved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" y="1470025"/>
            <a:ext cx="8370888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err="1" smtClean="0">
                <a:solidFill>
                  <a:schemeClr val="accent6"/>
                </a:solidFill>
              </a:rPr>
              <a:t>Interactief</a:t>
            </a:r>
            <a:r>
              <a:rPr lang="en-GB" sz="2800" dirty="0" smtClean="0">
                <a:solidFill>
                  <a:schemeClr val="accent6"/>
                </a:solidFill>
              </a:rPr>
              <a:t> platform</a:t>
            </a:r>
            <a:endParaRPr lang="en-US" sz="2800" dirty="0" smtClean="0">
              <a:solidFill>
                <a:schemeClr val="accent6"/>
              </a:solidFill>
            </a:endParaRPr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5538"/>
            <a:ext cx="6983413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6638" y="3975100"/>
            <a:ext cx="427355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\\fs01\jc$\Users\kwagena2\Home\Afbeeldingen\website.pn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013827" y="1211052"/>
            <a:ext cx="3024336" cy="2198712"/>
          </a:xfrm>
          <a:prstGeom prst="rect">
            <a:avLst/>
          </a:prstGeom>
          <a:noFill/>
          <a:ln w="73025">
            <a:gradFill>
              <a:gsLst>
                <a:gs pos="100000">
                  <a:schemeClr val="bg1">
                    <a:lumMod val="10000"/>
                  </a:schemeClr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/>
        </p:spPr>
      </p:pic>
      <p:sp>
        <p:nvSpPr>
          <p:cNvPr id="11" name="Tekstvak 10"/>
          <p:cNvSpPr txBox="1"/>
          <p:nvPr/>
        </p:nvSpPr>
        <p:spPr>
          <a:xfrm>
            <a:off x="4913461" y="4056052"/>
            <a:ext cx="4139951" cy="338554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>
                <a:ln>
                  <a:solidFill>
                    <a:srgbClr val="002060"/>
                  </a:solidFill>
                </a:ln>
              </a:rPr>
              <a:t>Telemonitoring</a:t>
            </a:r>
            <a:r>
              <a:rPr lang="en-US" sz="1600" dirty="0">
                <a:ln>
                  <a:solidFill>
                    <a:srgbClr val="002060"/>
                  </a:solidFill>
                </a:ln>
              </a:rPr>
              <a:t> system (Motiva®)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4013827" y="1235646"/>
            <a:ext cx="3024336" cy="456407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n>
                  <a:solidFill>
                    <a:srgbClr val="002060"/>
                  </a:solidFill>
                </a:ln>
              </a:rPr>
              <a:t>WEBSITE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chemeClr val="accent6"/>
                </a:solidFill>
              </a:rPr>
              <a:t>Research </a:t>
            </a:r>
            <a:r>
              <a:rPr lang="nl-NL" dirty="0" err="1" smtClean="0">
                <a:solidFill>
                  <a:schemeClr val="accent6"/>
                </a:solidFill>
              </a:rPr>
              <a:t>questions</a:t>
            </a:r>
            <a:endParaRPr lang="nl-NL" dirty="0" smtClean="0">
              <a:solidFill>
                <a:schemeClr val="accent6"/>
              </a:solidFill>
            </a:endParaRPr>
          </a:p>
        </p:txBody>
      </p:sp>
      <p:sp>
        <p:nvSpPr>
          <p:cNvPr id="10243" name="Tijdelijke aanduiding voor inhoud 2"/>
          <p:cNvSpPr>
            <a:spLocks noGrp="1"/>
          </p:cNvSpPr>
          <p:nvPr>
            <p:ph idx="1"/>
          </p:nvPr>
        </p:nvSpPr>
        <p:spPr>
          <a:xfrm>
            <a:off x="250825" y="1341438"/>
            <a:ext cx="8640763" cy="4997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z="2400" dirty="0" smtClean="0"/>
              <a:t>1. </a:t>
            </a:r>
            <a:r>
              <a:rPr lang="en-GB" sz="2400" dirty="0" smtClean="0">
                <a:solidFill>
                  <a:schemeClr val="accent6"/>
                </a:solidFill>
              </a:rPr>
              <a:t>Does a disease specific educational website improve knowledge about HF and its treatment, quality of life and self-care behaviour of patients with HF as compared to usual care?</a:t>
            </a:r>
            <a:endParaRPr lang="nl-NL" sz="2400" dirty="0" smtClean="0">
              <a:solidFill>
                <a:schemeClr val="accent6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2400" dirty="0" smtClean="0">
                <a:solidFill>
                  <a:schemeClr val="accent6"/>
                </a:solidFill>
              </a:rPr>
              <a:t>2. Does a disease specific educational website plus an interactive web-based platform with </a:t>
            </a:r>
            <a:r>
              <a:rPr lang="en-GB" sz="2400" dirty="0" err="1" smtClean="0">
                <a:solidFill>
                  <a:schemeClr val="accent6"/>
                </a:solidFill>
              </a:rPr>
              <a:t>telemonitoring</a:t>
            </a:r>
            <a:r>
              <a:rPr lang="en-GB" sz="2400" dirty="0" smtClean="0">
                <a:solidFill>
                  <a:schemeClr val="accent6"/>
                </a:solidFill>
              </a:rPr>
              <a:t> facilities improve knowledge about HF and its treatment, quality of life, and self-care behaviour of patients with HF as compared to usual care? </a:t>
            </a:r>
          </a:p>
          <a:p>
            <a:pPr>
              <a:spcBef>
                <a:spcPts val="600"/>
              </a:spcBef>
            </a:pPr>
            <a:r>
              <a:rPr lang="en-GB" sz="2400" dirty="0" smtClean="0">
                <a:solidFill>
                  <a:schemeClr val="accent6"/>
                </a:solidFill>
              </a:rPr>
              <a:t>3. Do these interventions reduce mortality and HF-related admissions compared to usual care?</a:t>
            </a:r>
            <a:endParaRPr lang="nl-NL" sz="2400" dirty="0" smtClean="0">
              <a:solidFill>
                <a:schemeClr val="accent6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2400" dirty="0" smtClean="0">
                <a:solidFill>
                  <a:schemeClr val="accent6"/>
                </a:solidFill>
              </a:rPr>
              <a:t>4. Are these interventions cost-effective? </a:t>
            </a:r>
            <a:endParaRPr lang="nl-NL" sz="24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Study design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27088" y="1676400"/>
            <a:ext cx="7058025" cy="3481388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endParaRPr lang="nl-NL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endParaRPr lang="nl-NL" dirty="0"/>
          </a:p>
          <a:p>
            <a:pPr eaLnBrk="1" hangingPunct="1">
              <a:buFont typeface="Wingdings" pitchFamily="2" charset="2"/>
              <a:buChar char="Ø"/>
              <a:defRPr/>
            </a:pPr>
            <a:endParaRPr lang="nl-NL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endParaRPr lang="nl-NL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endParaRPr lang="nl-NL" dirty="0"/>
          </a:p>
          <a:p>
            <a:pPr eaLnBrk="1" hangingPunct="1">
              <a:buFont typeface="Wingdings" pitchFamily="2" charset="2"/>
              <a:buChar char="Ø"/>
              <a:defRPr/>
            </a:pPr>
            <a:endParaRPr lang="nl-NL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endParaRPr lang="nl-NL" dirty="0"/>
          </a:p>
          <a:p>
            <a:pPr marL="0" indent="0" eaLnBrk="1" hangingPunct="1">
              <a:defRPr/>
            </a:pPr>
            <a:endParaRPr lang="nl-NL" dirty="0"/>
          </a:p>
          <a:p>
            <a:pPr marL="0" indent="0" eaLnBrk="1" hangingPunct="1">
              <a:defRPr/>
            </a:pPr>
            <a:endParaRPr lang="nl-NL" dirty="0"/>
          </a:p>
          <a:p>
            <a:pPr marL="0" indent="0" eaLnBrk="1" hangingPunct="1">
              <a:defRPr/>
            </a:pPr>
            <a:endParaRPr lang="nl-NL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179512" y="1124744"/>
          <a:ext cx="87849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Study design </a:t>
            </a:r>
          </a:p>
        </p:txBody>
      </p:sp>
      <p:sp>
        <p:nvSpPr>
          <p:cNvPr id="1066" name="Tijdelijke aanduiding voor inhoud 1"/>
          <p:cNvSpPr>
            <a:spLocks noGrp="1"/>
          </p:cNvSpPr>
          <p:nvPr>
            <p:ph idx="1"/>
          </p:nvPr>
        </p:nvSpPr>
        <p:spPr>
          <a:xfrm>
            <a:off x="539750" y="1730375"/>
            <a:ext cx="7772400" cy="4114800"/>
          </a:xfrm>
        </p:spPr>
        <p:txBody>
          <a:bodyPr/>
          <a:lstStyle/>
          <a:p>
            <a:pPr marL="0" indent="0" eaLnBrk="1" hangingPunct="1"/>
            <a:r>
              <a:rPr lang="en-US" sz="2400" dirty="0" smtClean="0"/>
              <a:t>- </a:t>
            </a:r>
            <a:r>
              <a:rPr lang="en-US" sz="2400" dirty="0" smtClean="0">
                <a:solidFill>
                  <a:schemeClr val="accent6"/>
                </a:solidFill>
              </a:rPr>
              <a:t>750 patients with heart failure</a:t>
            </a:r>
          </a:p>
          <a:p>
            <a:pPr marL="0" indent="0" eaLnBrk="1" hangingPunct="1"/>
            <a:r>
              <a:rPr lang="en-US" sz="2400" dirty="0" smtClean="0">
                <a:solidFill>
                  <a:schemeClr val="accent6"/>
                </a:solidFill>
              </a:rPr>
              <a:t>- around 10 HF clinics and GP practices</a:t>
            </a:r>
          </a:p>
          <a:p>
            <a:pPr marL="0" indent="0" eaLnBrk="1" hangingPunct="1"/>
            <a:r>
              <a:rPr lang="en-US" sz="2400" dirty="0" smtClean="0">
                <a:solidFill>
                  <a:schemeClr val="accent6"/>
                </a:solidFill>
              </a:rPr>
              <a:t>- follow-up: 1 year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84138" y="3979863"/>
          <a:ext cx="5194300" cy="2814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6338888" y="1484313"/>
          <a:ext cx="2405062" cy="1022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5411788" y="4146550"/>
          <a:ext cx="2406650" cy="1022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>
                <a:solidFill>
                  <a:schemeClr val="accent6"/>
                </a:solidFill>
              </a:rPr>
              <a:t>In- and </a:t>
            </a:r>
            <a:r>
              <a:rPr lang="nl-NL" dirty="0" err="1" smtClean="0">
                <a:solidFill>
                  <a:schemeClr val="accent6"/>
                </a:solidFill>
              </a:rPr>
              <a:t>exclusion</a:t>
            </a:r>
            <a:r>
              <a:rPr lang="nl-NL" dirty="0" smtClean="0">
                <a:solidFill>
                  <a:schemeClr val="accent6"/>
                </a:solidFill>
              </a:rPr>
              <a:t> criteria</a:t>
            </a:r>
            <a:endParaRPr lang="en-US" dirty="0" smtClean="0">
              <a:solidFill>
                <a:schemeClr val="accent6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619250"/>
            <a:ext cx="8389937" cy="4552950"/>
          </a:xfrm>
        </p:spPr>
        <p:txBody>
          <a:bodyPr/>
          <a:lstStyle/>
          <a:p>
            <a:pPr eaLnBrk="1" hangingPunct="1"/>
            <a:r>
              <a:rPr lang="nl-NL" sz="2400" b="1" dirty="0" err="1" smtClean="0">
                <a:solidFill>
                  <a:schemeClr val="accent6"/>
                </a:solidFill>
              </a:rPr>
              <a:t>Inclusion</a:t>
            </a:r>
            <a:r>
              <a:rPr lang="nl-NL" sz="2400" b="1" dirty="0" smtClean="0">
                <a:solidFill>
                  <a:schemeClr val="accent6"/>
                </a:solidFill>
              </a:rPr>
              <a:t> criteria: </a:t>
            </a:r>
            <a:r>
              <a:rPr lang="nl-NL" sz="2400" b="1" dirty="0" err="1" smtClean="0">
                <a:solidFill>
                  <a:schemeClr val="accent6"/>
                </a:solidFill>
              </a:rPr>
              <a:t>pragmatic</a:t>
            </a:r>
            <a:endParaRPr lang="nl-NL" sz="2400" b="1" dirty="0" smtClean="0">
              <a:solidFill>
                <a:schemeClr val="accent6"/>
              </a:solidFill>
            </a:endParaRPr>
          </a:p>
          <a:p>
            <a:pPr eaLnBrk="1" hangingPunct="1">
              <a:buFontTx/>
              <a:buChar char="•"/>
            </a:pPr>
            <a:r>
              <a:rPr lang="nl-NL" sz="2400" dirty="0" smtClean="0">
                <a:solidFill>
                  <a:schemeClr val="accent6"/>
                </a:solidFill>
              </a:rPr>
              <a:t>&gt; 3 </a:t>
            </a:r>
            <a:r>
              <a:rPr lang="nl-NL" sz="2400" dirty="0" err="1" smtClean="0">
                <a:solidFill>
                  <a:schemeClr val="accent6"/>
                </a:solidFill>
              </a:rPr>
              <a:t>months</a:t>
            </a:r>
            <a:r>
              <a:rPr lang="nl-NL" sz="2400" dirty="0" smtClean="0">
                <a:solidFill>
                  <a:schemeClr val="accent6"/>
                </a:solidFill>
              </a:rPr>
              <a:t> </a:t>
            </a:r>
            <a:r>
              <a:rPr lang="nl-NL" sz="2400" dirty="0" err="1" smtClean="0">
                <a:solidFill>
                  <a:schemeClr val="accent6"/>
                </a:solidFill>
              </a:rPr>
              <a:t>established</a:t>
            </a:r>
            <a:r>
              <a:rPr lang="nl-NL" sz="2400" dirty="0" smtClean="0">
                <a:solidFill>
                  <a:schemeClr val="accent6"/>
                </a:solidFill>
              </a:rPr>
              <a:t> HF </a:t>
            </a:r>
            <a:r>
              <a:rPr lang="nl-NL" sz="2400" dirty="0" err="1" smtClean="0">
                <a:solidFill>
                  <a:schemeClr val="accent6"/>
                </a:solidFill>
              </a:rPr>
              <a:t>confirmed</a:t>
            </a:r>
            <a:r>
              <a:rPr lang="nl-NL" sz="2400" dirty="0" smtClean="0">
                <a:solidFill>
                  <a:schemeClr val="accent6"/>
                </a:solidFill>
              </a:rPr>
              <a:t> </a:t>
            </a:r>
            <a:r>
              <a:rPr lang="nl-NL" sz="2400" dirty="0" err="1" smtClean="0">
                <a:solidFill>
                  <a:schemeClr val="accent6"/>
                </a:solidFill>
              </a:rPr>
              <a:t>with</a:t>
            </a:r>
            <a:r>
              <a:rPr lang="nl-NL" sz="2400" dirty="0" smtClean="0">
                <a:solidFill>
                  <a:schemeClr val="accent6"/>
                </a:solidFill>
              </a:rPr>
              <a:t> </a:t>
            </a:r>
            <a:r>
              <a:rPr lang="nl-NL" sz="2400" dirty="0" err="1" smtClean="0">
                <a:solidFill>
                  <a:schemeClr val="accent6"/>
                </a:solidFill>
              </a:rPr>
              <a:t>echocardiography</a:t>
            </a:r>
            <a:endParaRPr lang="nl-NL" sz="2400" dirty="0" smtClean="0">
              <a:solidFill>
                <a:schemeClr val="accent6"/>
              </a:solidFill>
            </a:endParaRPr>
          </a:p>
          <a:p>
            <a:pPr eaLnBrk="1" hangingPunct="1">
              <a:buFontTx/>
              <a:buChar char="•"/>
            </a:pPr>
            <a:r>
              <a:rPr lang="en-GB" sz="2400" dirty="0" smtClean="0">
                <a:solidFill>
                  <a:schemeClr val="accent6"/>
                </a:solidFill>
              </a:rPr>
              <a:t>sufficient cognitive and physical function </a:t>
            </a:r>
          </a:p>
          <a:p>
            <a:pPr eaLnBrk="1" hangingPunct="1">
              <a:buFontTx/>
              <a:buChar char="•"/>
            </a:pPr>
            <a:r>
              <a:rPr lang="nl-NL" sz="2400" dirty="0" smtClean="0">
                <a:solidFill>
                  <a:schemeClr val="accent6"/>
                </a:solidFill>
              </a:rPr>
              <a:t>&gt;18 </a:t>
            </a:r>
            <a:r>
              <a:rPr lang="nl-NL" sz="2400" dirty="0" err="1" smtClean="0">
                <a:solidFill>
                  <a:schemeClr val="accent6"/>
                </a:solidFill>
              </a:rPr>
              <a:t>years</a:t>
            </a:r>
            <a:endParaRPr lang="nl-NL" sz="2400" dirty="0" smtClean="0">
              <a:solidFill>
                <a:schemeClr val="accent6"/>
              </a:solidFill>
            </a:endParaRPr>
          </a:p>
          <a:p>
            <a:pPr eaLnBrk="1" hangingPunct="1">
              <a:spcBef>
                <a:spcPts val="2400"/>
              </a:spcBef>
            </a:pPr>
            <a:r>
              <a:rPr lang="nl-NL" sz="2400" b="1" dirty="0" err="1" smtClean="0">
                <a:solidFill>
                  <a:schemeClr val="accent6"/>
                </a:solidFill>
              </a:rPr>
              <a:t>Exclusion</a:t>
            </a:r>
            <a:r>
              <a:rPr lang="nl-NL" sz="2400" b="1" dirty="0" smtClean="0">
                <a:solidFill>
                  <a:schemeClr val="accent6"/>
                </a:solidFill>
              </a:rPr>
              <a:t> criteria: </a:t>
            </a:r>
            <a:r>
              <a:rPr lang="nl-NL" sz="2400" b="1" dirty="0" err="1" smtClean="0">
                <a:solidFill>
                  <a:schemeClr val="accent6"/>
                </a:solidFill>
              </a:rPr>
              <a:t>very</a:t>
            </a:r>
            <a:r>
              <a:rPr lang="nl-NL" sz="2400" b="1" dirty="0" smtClean="0">
                <a:solidFill>
                  <a:schemeClr val="accent6"/>
                </a:solidFill>
              </a:rPr>
              <a:t> few</a:t>
            </a:r>
          </a:p>
          <a:p>
            <a:pPr>
              <a:buFontTx/>
              <a:buChar char="•"/>
            </a:pPr>
            <a:r>
              <a:rPr lang="en-GB" sz="2400" dirty="0" smtClean="0">
                <a:solidFill>
                  <a:schemeClr val="accent6"/>
                </a:solidFill>
              </a:rPr>
              <a:t>non-availability internet and e-mail. 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>
              <a:buFontTx/>
              <a:buChar char="•"/>
            </a:pPr>
            <a:r>
              <a:rPr lang="en-GB" sz="2400" dirty="0" smtClean="0">
                <a:solidFill>
                  <a:schemeClr val="accent6"/>
                </a:solidFill>
              </a:rPr>
              <a:t>inability to work with internet and e-mail.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>
              <a:buFontTx/>
              <a:buChar char="•"/>
            </a:pPr>
            <a:r>
              <a:rPr lang="en-GB" sz="2400" dirty="0" smtClean="0">
                <a:solidFill>
                  <a:schemeClr val="accent6"/>
                </a:solidFill>
              </a:rPr>
              <a:t>inability to read and understand Dutch.</a:t>
            </a:r>
            <a:endParaRPr lang="en-US" sz="24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6"/>
                </a:solidFill>
              </a:rPr>
              <a:t>Uitkomsten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b="1" dirty="0" err="1" smtClean="0">
                <a:solidFill>
                  <a:schemeClr val="accent6"/>
                </a:solidFill>
              </a:rPr>
              <a:t>Primary</a:t>
            </a:r>
            <a:r>
              <a:rPr lang="nl-NL" b="1" dirty="0" smtClean="0">
                <a:solidFill>
                  <a:schemeClr val="accent6"/>
                </a:solidFill>
              </a:rPr>
              <a:t>:</a:t>
            </a:r>
            <a:r>
              <a:rPr lang="nl-NL" dirty="0" smtClean="0">
                <a:solidFill>
                  <a:schemeClr val="accent6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nl-NL" sz="2400" dirty="0" err="1" smtClean="0">
                <a:solidFill>
                  <a:schemeClr val="accent6"/>
                </a:solidFill>
              </a:rPr>
              <a:t>self-care</a:t>
            </a:r>
            <a:r>
              <a:rPr lang="nl-NL" sz="2400" dirty="0" smtClean="0">
                <a:solidFill>
                  <a:schemeClr val="accent6"/>
                </a:solidFill>
              </a:rPr>
              <a:t> </a:t>
            </a:r>
            <a:r>
              <a:rPr lang="nl-NL" sz="2400" dirty="0" err="1" smtClean="0">
                <a:solidFill>
                  <a:schemeClr val="accent6"/>
                </a:solidFill>
              </a:rPr>
              <a:t>behavior</a:t>
            </a:r>
            <a:r>
              <a:rPr lang="nl-NL" sz="2400" dirty="0" smtClean="0">
                <a:solidFill>
                  <a:schemeClr val="accent6"/>
                </a:solidFill>
              </a:rPr>
              <a:t> (</a:t>
            </a:r>
            <a:r>
              <a:rPr lang="en-US" sz="2400" dirty="0" err="1" smtClean="0">
                <a:solidFill>
                  <a:schemeClr val="accent6"/>
                </a:solidFill>
              </a:rPr>
              <a:t>EHFScB</a:t>
            </a:r>
            <a:r>
              <a:rPr lang="en-US" sz="2400" dirty="0" smtClean="0">
                <a:solidFill>
                  <a:schemeClr val="accent6"/>
                </a:solidFill>
              </a:rPr>
              <a:t> scale)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dirty="0" smtClean="0">
                <a:solidFill>
                  <a:schemeClr val="accent6"/>
                </a:solidFill>
              </a:rPr>
              <a:t>quality of life (</a:t>
            </a:r>
            <a:r>
              <a:rPr lang="en-GB" sz="2400" dirty="0" smtClean="0">
                <a:solidFill>
                  <a:schemeClr val="accent6"/>
                </a:solidFill>
              </a:rPr>
              <a:t>SF36, EQ5D, MLWHFQ)</a:t>
            </a:r>
          </a:p>
          <a:p>
            <a:pPr>
              <a:spcBef>
                <a:spcPct val="0"/>
              </a:spcBef>
            </a:pPr>
            <a:r>
              <a:rPr lang="en-GB" dirty="0" smtClean="0">
                <a:solidFill>
                  <a:schemeClr val="accent6"/>
                </a:solidFill>
              </a:rPr>
              <a:t> </a:t>
            </a:r>
            <a:endParaRPr lang="nl-NL" dirty="0" smtClean="0">
              <a:solidFill>
                <a:schemeClr val="accent6"/>
              </a:solidFill>
            </a:endParaRPr>
          </a:p>
          <a:p>
            <a:pPr>
              <a:spcBef>
                <a:spcPct val="0"/>
              </a:spcBef>
            </a:pPr>
            <a:r>
              <a:rPr lang="en-GB" b="1" dirty="0" smtClean="0">
                <a:solidFill>
                  <a:schemeClr val="accent6"/>
                </a:solidFill>
              </a:rPr>
              <a:t>Secondary: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sz="2400" dirty="0" smtClean="0">
                <a:solidFill>
                  <a:schemeClr val="accent6"/>
                </a:solidFill>
              </a:rPr>
              <a:t>HF “biomarkers” (</a:t>
            </a:r>
            <a:r>
              <a:rPr lang="en-GB" sz="2400" dirty="0" err="1" smtClean="0">
                <a:solidFill>
                  <a:schemeClr val="accent6"/>
                </a:solidFill>
              </a:rPr>
              <a:t>eg</a:t>
            </a:r>
            <a:r>
              <a:rPr lang="en-GB" sz="2400" dirty="0" smtClean="0">
                <a:solidFill>
                  <a:schemeClr val="accent6"/>
                </a:solidFill>
              </a:rPr>
              <a:t> </a:t>
            </a:r>
            <a:r>
              <a:rPr lang="en-GB" sz="2400" dirty="0" err="1" smtClean="0">
                <a:solidFill>
                  <a:schemeClr val="accent6"/>
                </a:solidFill>
              </a:rPr>
              <a:t>NTproBNP</a:t>
            </a:r>
            <a:r>
              <a:rPr lang="en-GB" sz="2400" dirty="0" smtClean="0">
                <a:solidFill>
                  <a:schemeClr val="accent6"/>
                </a:solidFill>
              </a:rPr>
              <a:t>, </a:t>
            </a:r>
            <a:r>
              <a:rPr lang="en-GB" sz="2400" dirty="0" err="1" smtClean="0">
                <a:solidFill>
                  <a:schemeClr val="accent6"/>
                </a:solidFill>
              </a:rPr>
              <a:t>eGFR</a:t>
            </a:r>
            <a:r>
              <a:rPr lang="en-GB" sz="2400" dirty="0" smtClean="0">
                <a:solidFill>
                  <a:schemeClr val="accent6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sz="2400" dirty="0" smtClean="0">
                <a:solidFill>
                  <a:schemeClr val="accent6"/>
                </a:solidFill>
              </a:rPr>
              <a:t>knowledge about HF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sz="2400" dirty="0" smtClean="0">
                <a:solidFill>
                  <a:schemeClr val="accent6"/>
                </a:solidFill>
              </a:rPr>
              <a:t>change in HF medication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sz="2400" dirty="0" smtClean="0">
                <a:solidFill>
                  <a:schemeClr val="accent6"/>
                </a:solidFill>
              </a:rPr>
              <a:t>death, hospitalisation rates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sz="2400" dirty="0" smtClean="0">
                <a:solidFill>
                  <a:schemeClr val="accent6"/>
                </a:solidFill>
              </a:rPr>
              <a:t>use and grading of website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sz="2400" dirty="0" smtClean="0">
                <a:solidFill>
                  <a:schemeClr val="accent6"/>
                </a:solidFill>
              </a:rPr>
              <a:t>economic evaluation: models available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>
                <a:solidFill>
                  <a:schemeClr val="accent6"/>
                </a:solidFill>
              </a:rPr>
              <a:t>Waar staan we nu?</a:t>
            </a:r>
          </a:p>
        </p:txBody>
      </p:sp>
      <p:sp>
        <p:nvSpPr>
          <p:cNvPr id="17411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457200" indent="-457200" eaLnBrk="1" hangingPunct="1">
              <a:buFontTx/>
              <a:buChar char="-"/>
            </a:pPr>
            <a:r>
              <a:rPr lang="nl-NL" sz="2400" dirty="0" smtClean="0">
                <a:solidFill>
                  <a:schemeClr val="accent6"/>
                </a:solidFill>
              </a:rPr>
              <a:t>Kim Wagenaar, </a:t>
            </a:r>
            <a:r>
              <a:rPr lang="nl-NL" sz="2400" dirty="0" err="1" smtClean="0">
                <a:solidFill>
                  <a:schemeClr val="accent6"/>
                </a:solidFill>
              </a:rPr>
              <a:t>PhD</a:t>
            </a:r>
            <a:r>
              <a:rPr lang="nl-NL" sz="2400" dirty="0" smtClean="0">
                <a:solidFill>
                  <a:schemeClr val="accent6"/>
                </a:solidFill>
              </a:rPr>
              <a:t> student</a:t>
            </a:r>
          </a:p>
          <a:p>
            <a:pPr marL="457200" indent="-457200" eaLnBrk="1" hangingPunct="1">
              <a:buFontTx/>
              <a:buChar char="-"/>
            </a:pPr>
            <a:endParaRPr lang="nl-NL" sz="2400" dirty="0" smtClean="0">
              <a:solidFill>
                <a:schemeClr val="accent6"/>
              </a:solidFill>
            </a:endParaRPr>
          </a:p>
          <a:p>
            <a:pPr marL="457200" indent="-457200" eaLnBrk="1" hangingPunct="1">
              <a:buFontTx/>
              <a:buChar char="-"/>
            </a:pPr>
            <a:r>
              <a:rPr lang="nl-NL" sz="2400" dirty="0" smtClean="0">
                <a:solidFill>
                  <a:schemeClr val="accent6"/>
                </a:solidFill>
              </a:rPr>
              <a:t>9 ziekenhuizen ‘ja’</a:t>
            </a:r>
          </a:p>
          <a:p>
            <a:pPr marL="457200" indent="-457200" eaLnBrk="1" hangingPunct="1"/>
            <a:endParaRPr lang="nl-NL" sz="2400" dirty="0" smtClean="0">
              <a:solidFill>
                <a:schemeClr val="accent6"/>
              </a:solidFill>
            </a:endParaRPr>
          </a:p>
          <a:p>
            <a:pPr marL="457200" indent="-457200" eaLnBrk="1" hangingPunct="1">
              <a:buFontTx/>
              <a:buChar char="-"/>
            </a:pPr>
            <a:r>
              <a:rPr lang="nl-NL" sz="2400" dirty="0" smtClean="0">
                <a:solidFill>
                  <a:schemeClr val="accent6"/>
                </a:solidFill>
              </a:rPr>
              <a:t>Toestemming METC rond </a:t>
            </a:r>
          </a:p>
          <a:p>
            <a:pPr marL="457200" indent="-457200" eaLnBrk="1" hangingPunct="1">
              <a:buFontTx/>
              <a:buChar char="-"/>
            </a:pPr>
            <a:endParaRPr lang="nl-NL" sz="2400" dirty="0" smtClean="0">
              <a:solidFill>
                <a:schemeClr val="accent6"/>
              </a:solidFill>
            </a:endParaRPr>
          </a:p>
          <a:p>
            <a:pPr marL="457200" indent="-457200" eaLnBrk="1" hangingPunct="1">
              <a:buFontTx/>
              <a:buChar char="-"/>
            </a:pPr>
            <a:r>
              <a:rPr lang="nl-NL" sz="2400" dirty="0" smtClean="0">
                <a:solidFill>
                  <a:schemeClr val="accent6"/>
                </a:solidFill>
              </a:rPr>
              <a:t>1 mei 2013 start inclusie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628775"/>
            <a:ext cx="14287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6562725" cy="135413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000" dirty="0" err="1" smtClean="0">
                <a:solidFill>
                  <a:schemeClr val="accent6"/>
                </a:solidFill>
              </a:rPr>
              <a:t>Hartfalen</a:t>
            </a:r>
            <a:r>
              <a:rPr lang="en-US" sz="3000" dirty="0" smtClean="0">
                <a:solidFill>
                  <a:schemeClr val="accent6"/>
                </a:solidFill>
              </a:rPr>
              <a:t>: ‘</a:t>
            </a:r>
            <a:r>
              <a:rPr lang="en-US" sz="3000" dirty="0" err="1" smtClean="0">
                <a:solidFill>
                  <a:schemeClr val="accent6"/>
                </a:solidFill>
              </a:rPr>
              <a:t>epidemie</a:t>
            </a:r>
            <a:r>
              <a:rPr lang="en-US" sz="3000" dirty="0" smtClean="0">
                <a:solidFill>
                  <a:schemeClr val="accent6"/>
                </a:solidFill>
              </a:rPr>
              <a:t>’</a:t>
            </a:r>
            <a:endParaRPr lang="nl-NL" sz="3000" dirty="0" smtClean="0">
              <a:solidFill>
                <a:schemeClr val="accent6"/>
              </a:solidFill>
            </a:endParaRPr>
          </a:p>
        </p:txBody>
      </p:sp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755650" y="1989138"/>
          <a:ext cx="7107238" cy="4103687"/>
        </p:xfrm>
        <a:graphic>
          <a:graphicData uri="http://schemas.openxmlformats.org/presentationml/2006/ole">
            <p:oleObj spid="_x0000_s5125" name="Grafiek" r:id="rId4" imgW="7772471" imgH="4486061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33375"/>
            <a:ext cx="7499350" cy="1143000"/>
          </a:xfrm>
        </p:spPr>
        <p:txBody>
          <a:bodyPr/>
          <a:lstStyle/>
          <a:p>
            <a:r>
              <a:rPr lang="en-US" sz="3000" dirty="0" smtClean="0">
                <a:solidFill>
                  <a:schemeClr val="accent6"/>
                </a:solidFill>
              </a:rPr>
              <a:t>‘</a:t>
            </a:r>
            <a:r>
              <a:rPr lang="en-US" sz="3000" dirty="0" err="1" smtClean="0">
                <a:solidFill>
                  <a:schemeClr val="accent6"/>
                </a:solidFill>
              </a:rPr>
              <a:t>Managen</a:t>
            </a:r>
            <a:r>
              <a:rPr lang="en-US" sz="3000" dirty="0" smtClean="0">
                <a:solidFill>
                  <a:schemeClr val="accent6"/>
                </a:solidFill>
              </a:rPr>
              <a:t>’ </a:t>
            </a:r>
            <a:r>
              <a:rPr lang="en-US" sz="3000" dirty="0" err="1" smtClean="0">
                <a:solidFill>
                  <a:schemeClr val="accent6"/>
                </a:solidFill>
              </a:rPr>
              <a:t>hartfalen</a:t>
            </a:r>
            <a:r>
              <a:rPr lang="en-US" sz="3000" dirty="0" smtClean="0">
                <a:solidFill>
                  <a:schemeClr val="accent6"/>
                </a:solidFill>
              </a:rPr>
              <a:t> </a:t>
            </a:r>
            <a:r>
              <a:rPr lang="en-US" sz="3000" dirty="0" err="1" smtClean="0">
                <a:solidFill>
                  <a:schemeClr val="accent6"/>
                </a:solidFill>
              </a:rPr>
              <a:t>gecompliceerd</a:t>
            </a:r>
            <a:endParaRPr lang="nl-NL" sz="3000" dirty="0" smtClean="0">
              <a:solidFill>
                <a:schemeClr val="accent6"/>
              </a:solidFill>
            </a:endParaRPr>
          </a:p>
        </p:txBody>
      </p:sp>
      <p:pic>
        <p:nvPicPr>
          <p:cNvPr id="6147" name="Picture 3" descr="savo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48038" y="1376363"/>
            <a:ext cx="1395412" cy="2232025"/>
          </a:xfrm>
          <a:noFill/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84313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ganzele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1268413"/>
            <a:ext cx="16351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doktersroma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 l="17848" t="28630"/>
          <a:stretch>
            <a:fillRect/>
          </a:stretch>
        </p:blipFill>
        <p:spPr>
          <a:xfrm>
            <a:off x="6875463" y="4005263"/>
            <a:ext cx="1685925" cy="2303462"/>
          </a:xfrm>
          <a:noFill/>
        </p:spPr>
      </p:pic>
      <p:pic>
        <p:nvPicPr>
          <p:cNvPr id="6151" name="Picture 8" descr="dotterbehandeling2-1"/>
          <p:cNvPicPr>
            <a:picLocks noChangeAspect="1" noChangeArrowheads="1"/>
          </p:cNvPicPr>
          <p:nvPr/>
        </p:nvPicPr>
        <p:blipFill>
          <a:blip r:embed="rId7" cstate="print"/>
          <a:srcRect r="2835" b="4785"/>
          <a:stretch>
            <a:fillRect/>
          </a:stretch>
        </p:blipFill>
        <p:spPr bwMode="auto">
          <a:xfrm>
            <a:off x="395288" y="4070350"/>
            <a:ext cx="26114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1" descr="http://www.insidermedicine.com/Images/Video/Thumbnail/Typ44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475" y="4173538"/>
            <a:ext cx="30099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139952" y="6093296"/>
            <a:ext cx="48246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 dirty="0" err="1">
                <a:solidFill>
                  <a:schemeClr val="accent6"/>
                </a:solidFill>
              </a:rPr>
              <a:t>Bruggink</a:t>
            </a:r>
            <a:r>
              <a:rPr lang="en-US" sz="1400" i="1" dirty="0">
                <a:solidFill>
                  <a:schemeClr val="accent6"/>
                </a:solidFill>
              </a:rPr>
              <a:t>-André de la Porte, et al. Heart 2007;93:819-25</a:t>
            </a:r>
            <a:endParaRPr lang="nl-NL" sz="1400" i="1" dirty="0">
              <a:solidFill>
                <a:schemeClr val="accent6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565400"/>
            <a:ext cx="8667750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79388" y="981075"/>
            <a:ext cx="84250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bIns="0" anchor="ctr"/>
          <a:lstStyle/>
          <a:p>
            <a:r>
              <a:rPr lang="nl-NL" sz="3600" dirty="0" err="1">
                <a:solidFill>
                  <a:schemeClr val="accent6"/>
                </a:solidFill>
              </a:rPr>
              <a:t>Disease</a:t>
            </a:r>
            <a:r>
              <a:rPr lang="nl-NL" sz="3600" dirty="0">
                <a:solidFill>
                  <a:schemeClr val="accent6"/>
                </a:solidFill>
              </a:rPr>
              <a:t> management programs </a:t>
            </a:r>
            <a:r>
              <a:rPr lang="nl-NL" sz="3600" dirty="0" smtClean="0">
                <a:solidFill>
                  <a:schemeClr val="accent6"/>
                </a:solidFill>
              </a:rPr>
              <a:t>effectief</a:t>
            </a:r>
            <a:endParaRPr lang="nl-NL" sz="3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/>
                </a:solidFill>
              </a:rPr>
              <a:t>Nieuwe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ontwikkelingen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622" cy="420528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</a:rPr>
              <a:t>(</a:t>
            </a:r>
            <a:r>
              <a:rPr lang="en-US" sz="2400" dirty="0" err="1" smtClean="0">
                <a:solidFill>
                  <a:schemeClr val="accent6"/>
                </a:solidFill>
              </a:rPr>
              <a:t>tele</a:t>
            </a:r>
            <a:r>
              <a:rPr lang="en-US" sz="2400" dirty="0" smtClean="0">
                <a:solidFill>
                  <a:schemeClr val="accent6"/>
                </a:solidFill>
              </a:rPr>
              <a:t>)monitoring</a:t>
            </a:r>
          </a:p>
          <a:p>
            <a:pPr marL="0" indent="0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6"/>
                </a:solidFill>
              </a:rPr>
              <a:t>   e-health </a:t>
            </a:r>
          </a:p>
          <a:p>
            <a:pPr marL="0" indent="0">
              <a:defRPr/>
            </a:pPr>
            <a:r>
              <a:rPr lang="en-US" sz="2400" dirty="0" smtClean="0">
                <a:solidFill>
                  <a:schemeClr val="accent6"/>
                </a:solidFill>
              </a:rPr>
              <a:t>    “Something to do with computers, people, and health” </a:t>
            </a:r>
          </a:p>
          <a:p>
            <a:pPr marL="0" indent="0">
              <a:defRPr/>
            </a:pPr>
            <a:r>
              <a:rPr lang="en-US" sz="2400" dirty="0" smtClean="0">
                <a:solidFill>
                  <a:schemeClr val="accent6"/>
                </a:solidFill>
              </a:rPr>
              <a:t>    </a:t>
            </a:r>
            <a:r>
              <a:rPr lang="en-US" sz="1800" dirty="0" smtClean="0">
                <a:solidFill>
                  <a:schemeClr val="accent6"/>
                </a:solidFill>
              </a:rPr>
              <a:t>(</a:t>
            </a:r>
            <a:r>
              <a:rPr lang="en-US" sz="1800" dirty="0" err="1" smtClean="0">
                <a:solidFill>
                  <a:schemeClr val="accent6"/>
                </a:solidFill>
              </a:rPr>
              <a:t>Pagliari</a:t>
            </a:r>
            <a:r>
              <a:rPr lang="en-US" sz="1800" dirty="0" smtClean="0">
                <a:solidFill>
                  <a:schemeClr val="accent6"/>
                </a:solidFill>
              </a:rPr>
              <a:t> et al, 2005</a:t>
            </a:r>
            <a:r>
              <a:rPr lang="en-US" sz="1600" dirty="0" smtClean="0">
                <a:solidFill>
                  <a:schemeClr val="accent6"/>
                </a:solidFill>
              </a:rPr>
              <a:t>)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endParaRPr lang="en-US" sz="2400" dirty="0" smtClean="0">
              <a:solidFill>
                <a:schemeClr val="accent6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400" dirty="0" smtClean="0">
                <a:solidFill>
                  <a:schemeClr val="accent6"/>
                </a:solidFill>
              </a:rPr>
              <a:t>social networks / peer contacts etc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endParaRPr lang="en-US" sz="2400" dirty="0" smtClean="0">
              <a:solidFill>
                <a:schemeClr val="accent6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endParaRPr lang="en-US" sz="2400" dirty="0" smtClean="0">
              <a:solidFill>
                <a:schemeClr val="accent6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400" b="1" dirty="0" smtClean="0">
                <a:solidFill>
                  <a:schemeClr val="accent6"/>
                </a:solidFill>
              </a:rPr>
              <a:t>high-quality patient (</a:t>
            </a:r>
            <a:r>
              <a:rPr lang="en-US" sz="2400" b="1" dirty="0" err="1" smtClean="0">
                <a:solidFill>
                  <a:schemeClr val="accent6"/>
                </a:solidFill>
              </a:rPr>
              <a:t>carer</a:t>
            </a:r>
            <a:r>
              <a:rPr lang="en-US" sz="2400" b="1" dirty="0" smtClean="0">
                <a:solidFill>
                  <a:schemeClr val="accent6"/>
                </a:solidFill>
              </a:rPr>
              <a:t>) information website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endParaRPr lang="en-US" sz="2400" dirty="0" smtClean="0">
              <a:solidFill>
                <a:schemeClr val="accent6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400" b="1" dirty="0" smtClean="0">
                <a:solidFill>
                  <a:schemeClr val="accent6"/>
                </a:solidFill>
              </a:rPr>
              <a:t>“interactive care platform”</a:t>
            </a:r>
          </a:p>
        </p:txBody>
      </p:sp>
      <p:sp>
        <p:nvSpPr>
          <p:cNvPr id="58373" name="AutoShape 5"/>
          <p:cNvSpPr>
            <a:spLocks/>
          </p:cNvSpPr>
          <p:nvPr/>
        </p:nvSpPr>
        <p:spPr bwMode="auto">
          <a:xfrm>
            <a:off x="7596336" y="5013176"/>
            <a:ext cx="215900" cy="1511300"/>
          </a:xfrm>
          <a:prstGeom prst="rightBrace">
            <a:avLst>
              <a:gd name="adj1" fmla="val 58333"/>
              <a:gd name="adj2" fmla="val 48528"/>
            </a:avLst>
          </a:prstGeom>
          <a:solidFill>
            <a:schemeClr val="bg1"/>
          </a:solidFill>
          <a:ln w="5080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dirty="0">
              <a:solidFill>
                <a:schemeClr val="accent6"/>
              </a:solidFill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7956376" y="5085184"/>
            <a:ext cx="1008062" cy="93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nl-NL" sz="2400" dirty="0" smtClean="0">
                <a:solidFill>
                  <a:schemeClr val="accent6"/>
                </a:solidFill>
              </a:rPr>
              <a:t>Werkt dit?</a:t>
            </a:r>
            <a:endParaRPr lang="nl-NL" sz="2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animBg="1"/>
      <p:bldP spid="583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http://obs-pluspunt.schoolsunited.eu/syndeo_data/media/Kapla_toren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412875"/>
            <a:ext cx="37814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 txBox="1">
            <a:spLocks noChangeArrowheads="1"/>
          </p:cNvSpPr>
          <p:nvPr/>
        </p:nvSpPr>
        <p:spPr bwMode="auto">
          <a:xfrm>
            <a:off x="32385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200" b="1" dirty="0">
                <a:solidFill>
                  <a:schemeClr val="accent6"/>
                </a:solidFill>
              </a:rPr>
              <a:t>On top of </a:t>
            </a:r>
            <a:r>
              <a:rPr lang="en-US" sz="3200" b="1" dirty="0" smtClean="0">
                <a:solidFill>
                  <a:schemeClr val="accent6"/>
                </a:solidFill>
              </a:rPr>
              <a:t>everything else? </a:t>
            </a:r>
            <a:endParaRPr lang="en-US" sz="32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4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484784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solidFill>
                  <a:schemeClr val="accent6"/>
                </a:solidFill>
              </a:rPr>
              <a:t>Hypothese</a:t>
            </a:r>
            <a:r>
              <a:rPr lang="en-US" sz="2800" dirty="0" smtClean="0">
                <a:solidFill>
                  <a:schemeClr val="accent6"/>
                </a:solidFill>
              </a:rPr>
              <a:t> 1</a:t>
            </a:r>
            <a:br>
              <a:rPr lang="en-US" sz="2800" dirty="0" smtClean="0">
                <a:solidFill>
                  <a:schemeClr val="accent6"/>
                </a:solidFill>
              </a:rPr>
            </a:br>
            <a:r>
              <a:rPr lang="en-US" sz="2800" dirty="0" smtClean="0">
                <a:solidFill>
                  <a:schemeClr val="accent6"/>
                </a:solidFill>
              </a:rPr>
              <a:t/>
            </a:r>
            <a:br>
              <a:rPr lang="en-US" sz="2800" dirty="0" smtClean="0">
                <a:solidFill>
                  <a:schemeClr val="accent6"/>
                </a:solidFill>
              </a:rPr>
            </a:br>
            <a:r>
              <a:rPr lang="en-US" sz="2800" b="0" dirty="0" smtClean="0">
                <a:solidFill>
                  <a:schemeClr val="accent6"/>
                </a:solidFill>
              </a:rPr>
              <a:t/>
            </a:r>
            <a:br>
              <a:rPr lang="en-US" sz="2800" b="0" dirty="0" smtClean="0">
                <a:solidFill>
                  <a:schemeClr val="accent6"/>
                </a:solidFill>
              </a:rPr>
            </a:br>
            <a:r>
              <a:rPr lang="en-US" sz="2800" b="0" dirty="0" smtClean="0">
                <a:solidFill>
                  <a:schemeClr val="accent6"/>
                </a:solidFill>
              </a:rPr>
              <a:t/>
            </a:r>
            <a:br>
              <a:rPr lang="en-US" sz="2800" b="0" dirty="0" smtClean="0">
                <a:solidFill>
                  <a:schemeClr val="accent6"/>
                </a:solidFill>
              </a:rPr>
            </a:br>
            <a:r>
              <a:rPr lang="en-US" sz="2800" dirty="0" smtClean="0">
                <a:solidFill>
                  <a:schemeClr val="accent6"/>
                </a:solidFill>
              </a:rPr>
              <a:t/>
            </a:r>
            <a:br>
              <a:rPr lang="en-US" sz="2800" dirty="0" smtClean="0">
                <a:solidFill>
                  <a:schemeClr val="accent6"/>
                </a:solidFill>
              </a:rPr>
            </a:br>
            <a:endParaRPr lang="en-US" sz="2800" dirty="0" smtClean="0">
              <a:solidFill>
                <a:schemeClr val="accent6"/>
              </a:solidFill>
            </a:endParaRPr>
          </a:p>
        </p:txBody>
      </p:sp>
      <p:sp>
        <p:nvSpPr>
          <p:cNvPr id="12291" name="AutoShape 100"/>
          <p:cNvSpPr>
            <a:spLocks noChangeArrowheads="1"/>
          </p:cNvSpPr>
          <p:nvPr/>
        </p:nvSpPr>
        <p:spPr bwMode="auto">
          <a:xfrm>
            <a:off x="1692275" y="27813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</a:pPr>
            <a:endParaRPr lang="nl-NL" sz="3200">
              <a:solidFill>
                <a:srgbClr val="0000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467544" y="1628800"/>
          <a:ext cx="820891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4"/>
          <p:cNvSpPr txBox="1">
            <a:spLocks noChangeArrowheads="1"/>
          </p:cNvSpPr>
          <p:nvPr/>
        </p:nvSpPr>
        <p:spPr bwMode="auto">
          <a:xfrm>
            <a:off x="251520" y="5715000"/>
            <a:ext cx="8712968" cy="95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op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juiste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moment 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bij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problemen</a:t>
            </a:r>
            <a:r>
              <a:rPr lang="en-US" sz="2400" kern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/ </a:t>
            </a:r>
            <a:r>
              <a:rPr lang="en-US" sz="2400" kern="0" dirty="0" err="1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als</a:t>
            </a:r>
            <a:r>
              <a:rPr lang="en-US" sz="2400" kern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patiënt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het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</a:t>
            </a:r>
            <a:r>
              <a:rPr lang="en-US" sz="2400" kern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kern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patient-tailored (</a:t>
            </a:r>
            <a:r>
              <a:rPr lang="en-US" sz="2400" kern="0" dirty="0" err="1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persoonlijke</a:t>
            </a:r>
            <a:r>
              <a:rPr lang="en-US" sz="2400" kern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0" dirty="0" err="1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onstandigheden</a:t>
            </a:r>
            <a:r>
              <a:rPr lang="en-US" sz="2400" kern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kern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‘</a:t>
            </a:r>
            <a:r>
              <a:rPr lang="en-US" sz="2400" kern="0" dirty="0" err="1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finetuning</a:t>
            </a:r>
            <a:r>
              <a:rPr lang="en-US" sz="2400" kern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’ </a:t>
            </a:r>
            <a:r>
              <a:rPr lang="en-US" sz="2400" kern="0" dirty="0" err="1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informatie</a:t>
            </a:r>
            <a:r>
              <a:rPr lang="en-US" sz="2400" kern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door </a:t>
            </a:r>
            <a:r>
              <a:rPr lang="en-US" sz="2400" kern="0" dirty="0" err="1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vertrouwde</a:t>
            </a:r>
            <a:r>
              <a:rPr lang="en-US" sz="2400" kern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kern="0" dirty="0" err="1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ervaren</a:t>
            </a:r>
            <a:r>
              <a:rPr lang="en-US" sz="2400" kern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HF </a:t>
            </a:r>
            <a:r>
              <a:rPr lang="en-US" sz="2400" kern="0" dirty="0" err="1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verpleegk</a:t>
            </a:r>
            <a:endParaRPr lang="en-US" sz="2400" kern="0" dirty="0" smtClean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kern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‘</a:t>
            </a:r>
            <a:r>
              <a:rPr lang="en-US" sz="2400" kern="0" dirty="0" err="1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beroep</a:t>
            </a:r>
            <a:r>
              <a:rPr lang="en-US" sz="2400" kern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0" dirty="0" err="1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doen</a:t>
            </a:r>
            <a:r>
              <a:rPr lang="en-US" sz="2400" kern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’ op </a:t>
            </a:r>
            <a:r>
              <a:rPr lang="en-US" sz="2400" kern="0" dirty="0" err="1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zelf</a:t>
            </a:r>
            <a:r>
              <a:rPr lang="en-US" sz="2400" kern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-management, op </a:t>
            </a:r>
            <a:r>
              <a:rPr lang="en-US" sz="2400" kern="0" dirty="0" err="1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veilige</a:t>
            </a:r>
            <a:r>
              <a:rPr lang="en-US" sz="2400" kern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0" dirty="0" err="1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manier</a:t>
            </a:r>
            <a:endParaRPr lang="en-US" sz="2400" kern="0" dirty="0" smtClean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kern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0" dirty="0" err="1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betrekken</a:t>
            </a:r>
            <a:r>
              <a:rPr lang="en-US" sz="2400" kern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0" dirty="0" err="1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mantelzorger</a:t>
            </a:r>
            <a:endParaRPr lang="en-US" sz="2400" kern="0" dirty="0" smtClean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4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484784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solidFill>
                  <a:schemeClr val="accent6"/>
                </a:solidFill>
              </a:rPr>
              <a:t>Hypothese</a:t>
            </a:r>
            <a:r>
              <a:rPr lang="en-US" sz="2800" dirty="0" smtClean="0">
                <a:solidFill>
                  <a:schemeClr val="accent6"/>
                </a:solidFill>
              </a:rPr>
              <a:t> 2</a:t>
            </a:r>
            <a:br>
              <a:rPr lang="en-US" sz="2800" dirty="0" smtClean="0">
                <a:solidFill>
                  <a:schemeClr val="accent6"/>
                </a:solidFill>
              </a:rPr>
            </a:br>
            <a:r>
              <a:rPr lang="en-US" sz="2800" dirty="0" smtClean="0">
                <a:solidFill>
                  <a:schemeClr val="accent6"/>
                </a:solidFill>
              </a:rPr>
              <a:t/>
            </a:r>
            <a:br>
              <a:rPr lang="en-US" sz="2800" dirty="0" smtClean="0">
                <a:solidFill>
                  <a:schemeClr val="accent6"/>
                </a:solidFill>
              </a:rPr>
            </a:br>
            <a:r>
              <a:rPr lang="en-US" sz="2800" b="0" dirty="0" smtClean="0">
                <a:solidFill>
                  <a:schemeClr val="accent6"/>
                </a:solidFill>
              </a:rPr>
              <a:t/>
            </a:r>
            <a:br>
              <a:rPr lang="en-US" sz="2800" b="0" dirty="0" smtClean="0">
                <a:solidFill>
                  <a:schemeClr val="accent6"/>
                </a:solidFill>
              </a:rPr>
            </a:br>
            <a:r>
              <a:rPr lang="en-US" sz="2800" b="0" dirty="0" smtClean="0">
                <a:solidFill>
                  <a:schemeClr val="accent6"/>
                </a:solidFill>
              </a:rPr>
              <a:t/>
            </a:r>
            <a:br>
              <a:rPr lang="en-US" sz="2800" b="0" dirty="0" smtClean="0">
                <a:solidFill>
                  <a:schemeClr val="accent6"/>
                </a:solidFill>
              </a:rPr>
            </a:br>
            <a:r>
              <a:rPr lang="en-US" sz="2800" dirty="0" smtClean="0">
                <a:solidFill>
                  <a:schemeClr val="accent6"/>
                </a:solidFill>
              </a:rPr>
              <a:t/>
            </a:r>
            <a:br>
              <a:rPr lang="en-US" sz="2800" dirty="0" smtClean="0">
                <a:solidFill>
                  <a:schemeClr val="accent6"/>
                </a:solidFill>
              </a:rPr>
            </a:br>
            <a:endParaRPr lang="en-US" sz="2800" dirty="0" smtClean="0">
              <a:solidFill>
                <a:schemeClr val="accent6"/>
              </a:solidFill>
            </a:endParaRPr>
          </a:p>
        </p:txBody>
      </p:sp>
      <p:sp>
        <p:nvSpPr>
          <p:cNvPr id="12291" name="AutoShape 100"/>
          <p:cNvSpPr>
            <a:spLocks noChangeArrowheads="1"/>
          </p:cNvSpPr>
          <p:nvPr/>
        </p:nvSpPr>
        <p:spPr bwMode="auto">
          <a:xfrm>
            <a:off x="1692275" y="27813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</a:pPr>
            <a:endParaRPr lang="nl-NL" sz="3200">
              <a:solidFill>
                <a:srgbClr val="000000"/>
              </a:solidFill>
            </a:endParaRPr>
          </a:p>
        </p:txBody>
      </p:sp>
      <p:sp>
        <p:nvSpPr>
          <p:cNvPr id="5" name="Rectangle 44"/>
          <p:cNvSpPr txBox="1">
            <a:spLocks noChangeArrowheads="1"/>
          </p:cNvSpPr>
          <p:nvPr/>
        </p:nvSpPr>
        <p:spPr bwMode="auto">
          <a:xfrm>
            <a:off x="251520" y="4293096"/>
            <a:ext cx="8568952" cy="95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rond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medicatie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 smtClean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interacties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therapietrouw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nierfunctie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waarom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?, hoe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 smtClean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kern="0" noProof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0" noProof="0" dirty="0" err="1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rond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comorbiditeit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kern="0" dirty="0" smtClean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(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meerdere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artsen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samenwerking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?,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welke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kern="0" dirty="0" err="1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ziekte</a:t>
            </a:r>
            <a:r>
              <a:rPr lang="en-US" sz="2400" kern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0" dirty="0" err="1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eerst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sz="2400" kern="0" dirty="0" smtClean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noProof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gaat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veel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4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484784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solidFill>
                  <a:schemeClr val="accent6"/>
                </a:solidFill>
              </a:rPr>
              <a:t>Hypothese</a:t>
            </a:r>
            <a:r>
              <a:rPr lang="en-US" sz="2800" dirty="0" smtClean="0">
                <a:solidFill>
                  <a:schemeClr val="accent6"/>
                </a:solidFill>
              </a:rPr>
              <a:t> 3</a:t>
            </a:r>
            <a:br>
              <a:rPr lang="en-US" sz="2800" dirty="0" smtClean="0">
                <a:solidFill>
                  <a:schemeClr val="accent6"/>
                </a:solidFill>
              </a:rPr>
            </a:br>
            <a:r>
              <a:rPr lang="en-US" sz="2800" dirty="0" smtClean="0">
                <a:solidFill>
                  <a:schemeClr val="accent6"/>
                </a:solidFill>
              </a:rPr>
              <a:t/>
            </a:r>
            <a:br>
              <a:rPr lang="en-US" sz="2800" dirty="0" smtClean="0">
                <a:solidFill>
                  <a:schemeClr val="accent6"/>
                </a:solidFill>
              </a:rPr>
            </a:br>
            <a:r>
              <a:rPr lang="en-US" sz="2800" b="0" dirty="0" smtClean="0">
                <a:solidFill>
                  <a:schemeClr val="accent6"/>
                </a:solidFill>
              </a:rPr>
              <a:t/>
            </a:r>
            <a:br>
              <a:rPr lang="en-US" sz="2800" b="0" dirty="0" smtClean="0">
                <a:solidFill>
                  <a:schemeClr val="accent6"/>
                </a:solidFill>
              </a:rPr>
            </a:br>
            <a:r>
              <a:rPr lang="en-US" sz="2800" b="0" dirty="0" smtClean="0">
                <a:solidFill>
                  <a:schemeClr val="accent6"/>
                </a:solidFill>
              </a:rPr>
              <a:t/>
            </a:r>
            <a:br>
              <a:rPr lang="en-US" sz="2800" b="0" dirty="0" smtClean="0">
                <a:solidFill>
                  <a:schemeClr val="accent6"/>
                </a:solidFill>
              </a:rPr>
            </a:br>
            <a:r>
              <a:rPr lang="en-US" sz="2800" dirty="0" smtClean="0">
                <a:solidFill>
                  <a:schemeClr val="accent6"/>
                </a:solidFill>
              </a:rPr>
              <a:t/>
            </a:r>
            <a:br>
              <a:rPr lang="en-US" sz="2800" dirty="0" smtClean="0">
                <a:solidFill>
                  <a:schemeClr val="accent6"/>
                </a:solidFill>
              </a:rPr>
            </a:br>
            <a:endParaRPr lang="en-US" sz="2800" dirty="0" smtClean="0">
              <a:solidFill>
                <a:schemeClr val="accent6"/>
              </a:solidFill>
            </a:endParaRPr>
          </a:p>
        </p:txBody>
      </p:sp>
      <p:sp>
        <p:nvSpPr>
          <p:cNvPr id="12291" name="AutoShape 100"/>
          <p:cNvSpPr>
            <a:spLocks noChangeArrowheads="1"/>
          </p:cNvSpPr>
          <p:nvPr/>
        </p:nvSpPr>
        <p:spPr bwMode="auto">
          <a:xfrm>
            <a:off x="1692275" y="27813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</a:pPr>
            <a:endParaRPr lang="nl-NL" sz="3200">
              <a:solidFill>
                <a:srgbClr val="000000"/>
              </a:solidFill>
            </a:endParaRPr>
          </a:p>
        </p:txBody>
      </p:sp>
      <p:sp>
        <p:nvSpPr>
          <p:cNvPr id="5" name="Rectangle 44"/>
          <p:cNvSpPr txBox="1">
            <a:spLocks noChangeArrowheads="1"/>
          </p:cNvSpPr>
          <p:nvPr/>
        </p:nvSpPr>
        <p:spPr bwMode="auto">
          <a:xfrm>
            <a:off x="251520" y="3789040"/>
            <a:ext cx="8892480" cy="95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err="1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2800" kern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3 </a:t>
            </a:r>
            <a:r>
              <a:rPr lang="en-US" sz="2800" kern="0" dirty="0" err="1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maanden</a:t>
            </a:r>
            <a:r>
              <a:rPr lang="en-US" sz="2800" kern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HF </a:t>
            </a:r>
            <a:r>
              <a:rPr lang="en-US" sz="2800" kern="0" dirty="0" err="1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poli</a:t>
            </a:r>
            <a:r>
              <a:rPr lang="en-US" sz="2800" kern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kern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0" dirty="0" err="1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voldoende</a:t>
            </a:r>
            <a:r>
              <a:rPr lang="en-US" sz="2800" kern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0" dirty="0" err="1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basiskennis</a:t>
            </a:r>
            <a:r>
              <a:rPr lang="en-US" sz="2800" kern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0" dirty="0" err="1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bij</a:t>
            </a:r>
            <a:r>
              <a:rPr lang="en-US" sz="2800" kern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patient en </a:t>
            </a:r>
            <a:r>
              <a:rPr lang="en-US" sz="2800" kern="0" dirty="0" err="1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mantelzorger</a:t>
            </a:r>
            <a:endParaRPr lang="en-US" sz="2800" kern="0" dirty="0" smtClean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alles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‘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aan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boord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’ (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optitratie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devices)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routine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controles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overbodig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‘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vinger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aan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’)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 1&quot;/&gt;&lt;property id=&quot;20307&quot; value=&quot;257&quot;/&gt;&lt;/object&gt;&lt;object type=&quot;3&quot; unique_id=&quot;10005&quot;&gt;&lt;property id=&quot;20148&quot; value=&quot;5&quot;/&gt;&lt;property id=&quot;20300&quot; value=&quot;Dia 2 - &amp;quot;Hartfalen: ‘epidemie’&amp;quot;&quot;/&gt;&lt;property id=&quot;20307&quot; value=&quot;265&quot;/&gt;&lt;/object&gt;&lt;object type=&quot;3&quot; unique_id=&quot;10006&quot;&gt;&lt;property id=&quot;20148&quot; value=&quot;5&quot;/&gt;&lt;property id=&quot;20300&quot; value=&quot;Dia 3 - &amp;quot;‘Managen’ hartfalen gecompliceerd&amp;quot;&quot;/&gt;&lt;property id=&quot;20307&quot; value=&quot;298&quot;/&gt;&lt;/object&gt;&lt;object type=&quot;3&quot; unique_id=&quot;10007&quot;&gt;&lt;property id=&quot;20148&quot; value=&quot;5&quot;/&gt;&lt;property id=&quot;20300&quot; value=&quot;Dia 4&quot;/&gt;&lt;property id=&quot;20307&quot; value=&quot;297&quot;/&gt;&lt;/object&gt;&lt;object type=&quot;3&quot; unique_id=&quot;10008&quot;&gt;&lt;property id=&quot;20148&quot; value=&quot;5&quot;/&gt;&lt;property id=&quot;20300&quot; value=&quot;Dia 5 - &amp;quot;Nieuwe ontwikkelingen &amp;quot;&quot;/&gt;&lt;property id=&quot;20307&quot; value=&quot;281&quot;/&gt;&lt;/object&gt;&lt;object type=&quot;3&quot; unique_id=&quot;10009&quot;&gt;&lt;property id=&quot;20148&quot; value=&quot;5&quot;/&gt;&lt;property id=&quot;20300&quot; value=&quot;Dia 6&quot;/&gt;&lt;property id=&quot;20307&quot; value=&quot;296&quot;/&gt;&lt;/object&gt;&lt;object type=&quot;3&quot; unique_id=&quot;10010&quot;&gt;&lt;property id=&quot;20148&quot; value=&quot;5&quot;/&gt;&lt;property id=&quot;20300&quot; value=&quot;Dia 7 - &amp;quot;Hypothese 1&amp;#x0D;&amp;#x0A;&amp;#x0D;&amp;#x0A;&amp;#x0D;&amp;#x0A;&amp;#x0D;&amp;#x0A;&amp;#x0D;&amp;#x0A;&amp;quot;&quot;/&gt;&lt;property id=&quot;20307&quot; value=&quot;299&quot;/&gt;&lt;/object&gt;&lt;object type=&quot;3&quot; unique_id=&quot;10011&quot;&gt;&lt;property id=&quot;20148&quot; value=&quot;5&quot;/&gt;&lt;property id=&quot;20300&quot; value=&quot;Dia 8 - &amp;quot;Hypothese 2&amp;#x0D;&amp;#x0A;&amp;#x0D;&amp;#x0A;&amp;#x0D;&amp;#x0A;&amp;#x0D;&amp;#x0A;&amp;#x0D;&amp;#x0A;&amp;quot;&quot;/&gt;&lt;property id=&quot;20307&quot; value=&quot;300&quot;/&gt;&lt;/object&gt;&lt;object type=&quot;3&quot; unique_id=&quot;10012&quot;&gt;&lt;property id=&quot;20148&quot; value=&quot;5&quot;/&gt;&lt;property id=&quot;20300&quot; value=&quot;Dia 9 - &amp;quot;Hypothese 3&amp;#x0D;&amp;#x0A;&amp;#x0D;&amp;#x0A;&amp;#x0D;&amp;#x0A;&amp;#x0D;&amp;#x0A;&amp;#x0D;&amp;#x0A;&amp;quot;&quot;/&gt;&lt;property id=&quot;20307&quot; value=&quot;302&quot;/&gt;&lt;/object&gt;&lt;object type=&quot;3&quot; unique_id=&quot;10013&quot;&gt;&lt;property id=&quot;20148&quot; value=&quot;5&quot;/&gt;&lt;property id=&quot;20300&quot; value=&quot;Dia 10 - &amp;quot;E-health; 4 pijlers&amp;#x0D;&amp;#x0A;&amp;#x0D;&amp;#x0A;&amp;#x0D;&amp;#x0A;&amp;#x0D;&amp;#x0A;&amp;#x0D;&amp;#x0A;&amp;quot;&quot;/&gt;&lt;property id=&quot;20307&quot; value=&quot;301&quot;/&gt;&lt;/object&gt;&lt;object type=&quot;3&quot; unique_id=&quot;10014&quot;&gt;&lt;property id=&quot;20148&quot; value=&quot;5&quot;/&gt;&lt;property id=&quot;20300&quot; value=&quot;Dia 11&quot;/&gt;&lt;property id=&quot;20307&quot; value=&quot;288&quot;/&gt;&lt;/object&gt;&lt;object type=&quot;3&quot; unique_id=&quot;10015&quot;&gt;&lt;property id=&quot;20148&quot; value=&quot;5&quot;/&gt;&lt;property id=&quot;20300&quot; value=&quot;Dia 12 - &amp;quot;Interactief platform&amp;quot;&quot;/&gt;&lt;property id=&quot;20307&quot; value=&quot;289&quot;/&gt;&lt;/object&gt;&lt;object type=&quot;3&quot; unique_id=&quot;10016&quot;&gt;&lt;property id=&quot;20148&quot; value=&quot;5&quot;/&gt;&lt;property id=&quot;20300&quot; value=&quot;Dia 13 - &amp;quot;Research questions&amp;quot;&quot;/&gt;&lt;property id=&quot;20307&quot; value=&quot;283&quot;/&gt;&lt;/object&gt;&lt;object type=&quot;3&quot; unique_id=&quot;10017&quot;&gt;&lt;property id=&quot;20148&quot; value=&quot;5&quot;/&gt;&lt;property id=&quot;20300&quot; value=&quot;Dia 14 - &amp;quot;Study design&amp;quot;&quot;/&gt;&lt;property id=&quot;20307&quot; value=&quot;292&quot;/&gt;&lt;/object&gt;&lt;object type=&quot;3&quot; unique_id=&quot;10018&quot;&gt;&lt;property id=&quot;20148&quot; value=&quot;5&quot;/&gt;&lt;property id=&quot;20300&quot; value=&quot;Dia 15 - &amp;quot;Study design &amp;quot;&quot;/&gt;&lt;property id=&quot;20307&quot; value=&quot;293&quot;/&gt;&lt;/object&gt;&lt;object type=&quot;3&quot; unique_id=&quot;10019&quot;&gt;&lt;property id=&quot;20148&quot; value=&quot;5&quot;/&gt;&lt;property id=&quot;20300&quot; value=&quot;Dia 16 - &amp;quot;In- and exclusion criteria&amp;quot;&quot;/&gt;&lt;property id=&quot;20307&quot; value=&quot;294&quot;/&gt;&lt;/object&gt;&lt;object type=&quot;3&quot; unique_id=&quot;10020&quot;&gt;&lt;property id=&quot;20148&quot; value=&quot;5&quot;/&gt;&lt;property id=&quot;20300&quot; value=&quot;Dia 17 - &amp;quot;Uitkomsten&amp;quot;&quot;/&gt;&lt;property id=&quot;20307&quot; value=&quot;278&quot;/&gt;&lt;/object&gt;&lt;object type=&quot;3&quot; unique_id=&quot;10021&quot;&gt;&lt;property id=&quot;20148&quot; value=&quot;5&quot;/&gt;&lt;property id=&quot;20300&quot; value=&quot;Dia 18 - &amp;quot;Waar staan we nu?&amp;quot;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Standaardontwerp">
  <a:themeElements>
    <a:clrScheme name="1_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ustomProperties xmlns="http://www.documentaal.nl/CustomProperties"/>
</file>

<file path=customXml/itemProps1.xml><?xml version="1.0" encoding="utf-8"?>
<ds:datastoreItem xmlns:ds="http://schemas.openxmlformats.org/officeDocument/2006/customXml" ds:itemID="{3770650D-FE1C-4494-AC1A-F7F3674BC30A}">
  <ds:schemaRefs>
    <ds:schemaRef ds:uri="http://www.documentaal.nl/Custom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546</Words>
  <Application>Microsoft Office PowerPoint</Application>
  <PresentationFormat>Diavoorstelling (4:3)</PresentationFormat>
  <Paragraphs>183</Paragraphs>
  <Slides>18</Slides>
  <Notes>8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0" baseType="lpstr">
      <vt:lpstr>1_Standaardontwerp</vt:lpstr>
      <vt:lpstr>Grafiek</vt:lpstr>
      <vt:lpstr>Dia 1</vt:lpstr>
      <vt:lpstr>Hartfalen: ‘epidemie’</vt:lpstr>
      <vt:lpstr>‘Managen’ hartfalen gecompliceerd</vt:lpstr>
      <vt:lpstr>Dia 4</vt:lpstr>
      <vt:lpstr>Nieuwe ontwikkelingen </vt:lpstr>
      <vt:lpstr>Dia 6</vt:lpstr>
      <vt:lpstr>Hypothese 1     </vt:lpstr>
      <vt:lpstr>Hypothese 2     </vt:lpstr>
      <vt:lpstr>Hypothese 3     </vt:lpstr>
      <vt:lpstr>E-health; 4 pijlers     </vt:lpstr>
      <vt:lpstr>Dia 11</vt:lpstr>
      <vt:lpstr>Interactief platform</vt:lpstr>
      <vt:lpstr>Research questions</vt:lpstr>
      <vt:lpstr>Study design</vt:lpstr>
      <vt:lpstr>Study design </vt:lpstr>
      <vt:lpstr>In- and exclusion criteria</vt:lpstr>
      <vt:lpstr>Uitkomsten</vt:lpstr>
      <vt:lpstr>Waar staan we nu?</vt:lpstr>
    </vt:vector>
  </TitlesOfParts>
  <Company>Achmea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AA466840</dc:creator>
  <cp:lastModifiedBy>Bart</cp:lastModifiedBy>
  <cp:revision>47</cp:revision>
  <dcterms:created xsi:type="dcterms:W3CDTF">2011-10-19T13:28:57Z</dcterms:created>
  <dcterms:modified xsi:type="dcterms:W3CDTF">2013-04-05T12:10:35Z</dcterms:modified>
</cp:coreProperties>
</file>