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52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30-7-2014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30-7-2014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en-GB" b="1" smtClean="0">
                <a:solidFill>
                  <a:srgbClr val="FFFF00"/>
                </a:solidFill>
              </a:rPr>
              <a:t>On-statin LDL-c levels and risk of major cardiovascular events</a:t>
            </a:r>
            <a:endParaRPr lang="nl-NL" b="1">
              <a:solidFill>
                <a:srgbClr val="FFFF00"/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1" y="2040865"/>
            <a:ext cx="6000750" cy="390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ep 8"/>
          <p:cNvGrpSpPr/>
          <p:nvPr/>
        </p:nvGrpSpPr>
        <p:grpSpPr>
          <a:xfrm>
            <a:off x="4457700" y="3590895"/>
            <a:ext cx="2571750" cy="1164402"/>
            <a:chOff x="4457700" y="3590895"/>
            <a:chExt cx="2571750" cy="116440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4457700" y="3790950"/>
              <a:ext cx="55245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kstvak 5"/>
            <p:cNvSpPr txBox="1"/>
            <p:nvPr/>
          </p:nvSpPr>
          <p:spPr>
            <a:xfrm>
              <a:off x="5010150" y="3590895"/>
              <a:ext cx="17335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smtClean="0">
                  <a:solidFill>
                    <a:srgbClr val="FFFF00"/>
                  </a:solidFill>
                </a:rPr>
                <a:t>LDL-c levels</a:t>
              </a:r>
              <a:endParaRPr lang="nl-NL" sz="2400" b="1">
                <a:solidFill>
                  <a:srgbClr val="FFFF00"/>
                </a:solidFill>
              </a:endParaRPr>
            </a:p>
          </p:txBody>
        </p:sp>
        <p:cxnSp>
          <p:nvCxnSpPr>
            <p:cNvPr id="7" name="Rechte verbindingslijn 6"/>
            <p:cNvCxnSpPr/>
            <p:nvPr/>
          </p:nvCxnSpPr>
          <p:spPr>
            <a:xfrm>
              <a:off x="4457700" y="4124355"/>
              <a:ext cx="552450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vak 7"/>
            <p:cNvSpPr txBox="1"/>
            <p:nvPr/>
          </p:nvSpPr>
          <p:spPr>
            <a:xfrm>
              <a:off x="5010149" y="3924300"/>
              <a:ext cx="20193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Risk of major CV events</a:t>
              </a:r>
              <a:endParaRPr lang="nl-NL" sz="2400" b="1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0" name="Tekstvak 9"/>
          <p:cNvSpPr txBox="1"/>
          <p:nvPr/>
        </p:nvSpPr>
        <p:spPr>
          <a:xfrm>
            <a:off x="767973" y="184081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1.00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67973" y="274314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0.75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67973" y="365245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0.50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67973" y="4593342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0.25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16200000">
            <a:off x="-459998" y="4418756"/>
            <a:ext cx="199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Hazard ratio</a:t>
            </a:r>
            <a:endParaRPr lang="nl-NL" sz="24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629529" y="6320135"/>
            <a:ext cx="199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chemeClr val="bg1"/>
                </a:solidFill>
              </a:rPr>
              <a:t>LDL-C (mg/dL)</a:t>
            </a:r>
            <a:endParaRPr lang="nl-NL" sz="2400" b="1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365251" y="587237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464178" y="587237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50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3493442" y="587237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100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759073" y="587237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200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30469" y="587237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150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858000" y="587237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250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327901" y="184081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40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327901" y="270504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30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327901" y="3590895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20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327901" y="4555242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10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327901" y="547226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083052" y="5472260"/>
            <a:ext cx="7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chemeClr val="bg1"/>
                </a:solidFill>
              </a:rPr>
              <a:t>0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 rot="16200000">
            <a:off x="6536774" y="3759121"/>
            <a:ext cx="354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>
                <a:solidFill>
                  <a:srgbClr val="FFFF00"/>
                </a:solidFill>
              </a:rPr>
              <a:t>Distribution of achieved LDL-c levels (%)</a:t>
            </a:r>
            <a:endParaRPr lang="nl-NL" sz="2400" b="1">
              <a:solidFill>
                <a:srgbClr val="FFFF0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386496" y="6272480"/>
            <a:ext cx="375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>
                <a:solidFill>
                  <a:schemeClr val="bg1"/>
                </a:solidFill>
              </a:rPr>
              <a:t>Boekholdt </a:t>
            </a:r>
            <a:r>
              <a:rPr lang="en-GB" sz="2400" i="1" smtClean="0">
                <a:solidFill>
                  <a:schemeClr val="bg1"/>
                </a:solidFill>
              </a:rPr>
              <a:t>et al., </a:t>
            </a:r>
            <a:r>
              <a:rPr lang="en-GB" sz="2400" smtClean="0">
                <a:solidFill>
                  <a:schemeClr val="bg1"/>
                </a:solidFill>
              </a:rPr>
              <a:t> JACC 2014</a:t>
            </a:r>
            <a:endParaRPr lang="nl-NL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50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On-statin LDL-c levels and risk of major cardiovascular events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2014-07-30T12:23:03Z</dcterms:modified>
</cp:coreProperties>
</file>