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04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11-3-2013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11-3-2013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11-3-2013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11-3-2013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97768"/>
            <a:ext cx="8229600" cy="1143000"/>
          </a:xfrm>
        </p:spPr>
        <p:txBody>
          <a:bodyPr/>
          <a:lstStyle/>
          <a:p>
            <a:r>
              <a:rPr lang="en-US" sz="2400" b="1" dirty="0" smtClean="0"/>
              <a:t>ACCOMPLISH </a:t>
            </a:r>
            <a:r>
              <a:rPr lang="en-US" sz="2400" b="1" dirty="0" err="1" smtClean="0"/>
              <a:t>subanalysis</a:t>
            </a:r>
            <a:r>
              <a:rPr lang="en-US" sz="2400" b="1" dirty="0" smtClean="0"/>
              <a:t>: Comparison </a:t>
            </a:r>
            <a:r>
              <a:rPr lang="en-US" sz="2400" b="1" dirty="0" smtClean="0"/>
              <a:t>of primary endpoint event rates between </a:t>
            </a:r>
            <a:r>
              <a:rPr lang="en-US" sz="2400" b="1" dirty="0" smtClean="0"/>
              <a:t>treatment arms according </a:t>
            </a:r>
            <a:r>
              <a:rPr lang="en-US" sz="2400" b="1" dirty="0" smtClean="0"/>
              <a:t>to BMI category</a:t>
            </a:r>
            <a:endParaRPr lang="nl-NL" sz="24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2206"/>
            <a:ext cx="5616624" cy="403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356992"/>
            <a:ext cx="2576816" cy="67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kstvak 7"/>
          <p:cNvSpPr txBox="1"/>
          <p:nvPr/>
        </p:nvSpPr>
        <p:spPr>
          <a:xfrm>
            <a:off x="4283968" y="6165304"/>
            <a:ext cx="45832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200" dirty="0" smtClean="0">
                <a:solidFill>
                  <a:schemeClr val="bg1"/>
                </a:solidFill>
              </a:rPr>
              <a:t>Weber MA et al. Lancet</a:t>
            </a:r>
            <a:r>
              <a:rPr lang="nl-NL" sz="1200" dirty="0" smtClean="0">
                <a:solidFill>
                  <a:schemeClr val="bg1"/>
                </a:solidFill>
              </a:rPr>
              <a:t>. 2013 </a:t>
            </a:r>
            <a:r>
              <a:rPr lang="nl-NL" sz="1200" dirty="0" err="1" smtClean="0">
                <a:solidFill>
                  <a:schemeClr val="bg1"/>
                </a:solidFill>
              </a:rPr>
              <a:t>Feb</a:t>
            </a:r>
            <a:r>
              <a:rPr lang="nl-NL" sz="1200" dirty="0" smtClean="0">
                <a:solidFill>
                  <a:schemeClr val="bg1"/>
                </a:solidFill>
              </a:rPr>
              <a:t> 16;381(9866):537-45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28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ACCOMPLISH subanalysis: Comparison of primary endpoint event rates between treatment arms according to BMI category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143</cp:revision>
  <dcterms:created xsi:type="dcterms:W3CDTF">2011-09-14T14:53:57Z</dcterms:created>
  <dcterms:modified xsi:type="dcterms:W3CDTF">2013-03-11T04:53:14Z</dcterms:modified>
</cp:coreProperties>
</file>