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3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29-10-2014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29-10-2014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68013" y="274638"/>
            <a:ext cx="7677807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Kaplan-Meier curves of risk of all-cause mortality according to TMAO quartiles in HF-patients</a:t>
            </a:r>
            <a:endParaRPr lang="nl-NL" sz="28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205" y="2348265"/>
            <a:ext cx="4530437" cy="411412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 rot="16200000">
            <a:off x="-693683" y="4437488"/>
            <a:ext cx="324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Freedom from death at 5 years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111574" y="6488668"/>
            <a:ext cx="324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Time (years)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237124" y="3052494"/>
            <a:ext cx="2733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Quartiles of TMAO: </a:t>
            </a:r>
            <a:r>
              <a:rPr lang="en-GB" sz="2400" b="1">
                <a:solidFill>
                  <a:schemeClr val="bg1"/>
                </a:solidFill>
              </a:rPr>
              <a:t>Gut microbe-dependent metabolite 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741620" y="6323553"/>
            <a:ext cx="324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Tang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 JACC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36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2014-10-29T16:07:50Z</dcterms:modified>
</cp:coreProperties>
</file>