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87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5-11-2013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420527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5-11-2013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35972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2" y="304548"/>
            <a:ext cx="8453222" cy="984921"/>
          </a:xfrm>
        </p:spPr>
        <p:txBody>
          <a:bodyPr>
            <a:noAutofit/>
          </a:bodyPr>
          <a:lstStyle/>
          <a:p>
            <a:r>
              <a:rPr lang="nl-NL" sz="3200" dirty="0" smtClean="0"/>
              <a:t>EUROMAX: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err="1" smtClean="0"/>
              <a:t>Primary</a:t>
            </a:r>
            <a:r>
              <a:rPr lang="nl-NL" sz="2800" dirty="0" smtClean="0"/>
              <a:t> </a:t>
            </a:r>
            <a:r>
              <a:rPr lang="nl-NL" sz="2800" dirty="0" err="1" smtClean="0"/>
              <a:t>Composite</a:t>
            </a:r>
            <a:r>
              <a:rPr lang="nl-NL" sz="2800" dirty="0" smtClean="0"/>
              <a:t> </a:t>
            </a:r>
            <a:r>
              <a:rPr lang="nl-NL" sz="2800" dirty="0" err="1" smtClean="0"/>
              <a:t>Outcome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2000" b="0" dirty="0" smtClean="0">
                <a:solidFill>
                  <a:schemeClr val="bg1"/>
                </a:solidFill>
              </a:rPr>
              <a:t>D</a:t>
            </a:r>
            <a:r>
              <a:rPr lang="en-US" sz="2000" b="0" dirty="0" err="1" smtClean="0">
                <a:solidFill>
                  <a:schemeClr val="bg1"/>
                </a:solidFill>
              </a:rPr>
              <a:t>eath</a:t>
            </a:r>
            <a:r>
              <a:rPr lang="en-US" sz="2000" b="0" dirty="0" smtClean="0">
                <a:solidFill>
                  <a:schemeClr val="bg1"/>
                </a:solidFill>
              </a:rPr>
              <a:t> </a:t>
            </a:r>
            <a:r>
              <a:rPr lang="en-US" sz="2000" b="0" dirty="0" smtClean="0">
                <a:solidFill>
                  <a:schemeClr val="bg1"/>
                </a:solidFill>
              </a:rPr>
              <a:t>or major </a:t>
            </a:r>
            <a:r>
              <a:rPr lang="en-US" sz="2000" b="0" dirty="0">
                <a:solidFill>
                  <a:schemeClr val="bg1"/>
                </a:solidFill>
              </a:rPr>
              <a:t>bleeding not associated with </a:t>
            </a:r>
            <a:r>
              <a:rPr lang="en-US" sz="2000" b="0" dirty="0" smtClean="0">
                <a:solidFill>
                  <a:schemeClr val="bg1"/>
                </a:solidFill>
              </a:rPr>
              <a:t>CABG</a:t>
            </a:r>
            <a:endParaRPr lang="nl-NL" sz="2400" b="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0503" y="1789347"/>
            <a:ext cx="6953453" cy="390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hthoek 5"/>
          <p:cNvSpPr/>
          <p:nvPr/>
        </p:nvSpPr>
        <p:spPr>
          <a:xfrm rot="16200000">
            <a:off x="324364" y="3210411"/>
            <a:ext cx="16914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err="1" smtClean="0">
                <a:solidFill>
                  <a:schemeClr val="bg1"/>
                </a:solidFill>
              </a:rPr>
              <a:t>Event</a:t>
            </a:r>
            <a:r>
              <a:rPr lang="nl-NL" sz="2000" dirty="0" smtClean="0">
                <a:solidFill>
                  <a:schemeClr val="bg1"/>
                </a:solidFill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</a:rPr>
              <a:t>Rate</a:t>
            </a:r>
            <a:r>
              <a:rPr lang="nl-NL" sz="2000" dirty="0" smtClean="0">
                <a:solidFill>
                  <a:schemeClr val="bg1"/>
                </a:solidFill>
              </a:rPr>
              <a:t> (%)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567745" y="5689600"/>
            <a:ext cx="261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Days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since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Randomization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681354" y="6350617"/>
            <a:ext cx="2271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Steg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et al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., NEJM 2013</a:t>
            </a:r>
            <a:endParaRPr lang="nl-NL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1641" y="1943100"/>
            <a:ext cx="7109985" cy="386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rmAutofit fontScale="90000"/>
          </a:bodyPr>
          <a:lstStyle/>
          <a:p>
            <a:r>
              <a:rPr lang="nl-NL" sz="3600" dirty="0" smtClean="0"/>
              <a:t>EUROMAX: </a:t>
            </a: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100" dirty="0" err="1" smtClean="0"/>
              <a:t>Principal</a:t>
            </a:r>
            <a:r>
              <a:rPr lang="nl-NL" sz="3100" dirty="0" smtClean="0"/>
              <a:t> </a:t>
            </a:r>
            <a:r>
              <a:rPr lang="nl-NL" sz="3100" dirty="0" err="1" smtClean="0"/>
              <a:t>Secondary</a:t>
            </a:r>
            <a:r>
              <a:rPr lang="nl-NL" sz="3100" dirty="0" smtClean="0"/>
              <a:t> </a:t>
            </a:r>
            <a:r>
              <a:rPr lang="nl-NL" sz="3100" dirty="0" err="1" smtClean="0"/>
              <a:t>Outcome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000" b="0" dirty="0" smtClean="0">
                <a:solidFill>
                  <a:schemeClr val="bg1"/>
                </a:solidFill>
              </a:rPr>
              <a:t>C</a:t>
            </a:r>
            <a:r>
              <a:rPr lang="en-US" sz="2000" b="0" dirty="0" err="1" smtClean="0">
                <a:solidFill>
                  <a:schemeClr val="bg1"/>
                </a:solidFill>
              </a:rPr>
              <a:t>omposite</a:t>
            </a:r>
            <a:r>
              <a:rPr lang="en-US" sz="2000" b="0" dirty="0" smtClean="0">
                <a:solidFill>
                  <a:schemeClr val="bg1"/>
                </a:solidFill>
              </a:rPr>
              <a:t> </a:t>
            </a:r>
            <a:r>
              <a:rPr lang="en-US" sz="2000" b="0" dirty="0">
                <a:solidFill>
                  <a:schemeClr val="bg1"/>
                </a:solidFill>
              </a:rPr>
              <a:t>of death, </a:t>
            </a:r>
            <a:r>
              <a:rPr lang="en-US" sz="2000" b="0" dirty="0" err="1" smtClean="0">
                <a:solidFill>
                  <a:schemeClr val="bg1"/>
                </a:solidFill>
              </a:rPr>
              <a:t>reinfarction</a:t>
            </a:r>
            <a:r>
              <a:rPr lang="en-US" sz="2000" b="0" dirty="0" smtClean="0">
                <a:solidFill>
                  <a:schemeClr val="bg1"/>
                </a:solidFill>
              </a:rPr>
              <a:t>, or </a:t>
            </a:r>
            <a:r>
              <a:rPr lang="en-US" sz="2000" b="0" dirty="0">
                <a:solidFill>
                  <a:schemeClr val="bg1"/>
                </a:solidFill>
              </a:rPr>
              <a:t>non-CABG major </a:t>
            </a:r>
            <a:r>
              <a:rPr lang="en-US" sz="2000" b="0" dirty="0" smtClean="0">
                <a:solidFill>
                  <a:schemeClr val="bg1"/>
                </a:solidFill>
              </a:rPr>
              <a:t>bleeding</a:t>
            </a:r>
            <a:endParaRPr lang="nl-NL" sz="2700" b="0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 rot="16200000">
            <a:off x="205843" y="3210411"/>
            <a:ext cx="16914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err="1" smtClean="0">
                <a:solidFill>
                  <a:schemeClr val="bg1"/>
                </a:solidFill>
              </a:rPr>
              <a:t>Event</a:t>
            </a:r>
            <a:r>
              <a:rPr lang="nl-NL" sz="2000" dirty="0" smtClean="0">
                <a:solidFill>
                  <a:schemeClr val="bg1"/>
                </a:solidFill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</a:rPr>
              <a:t>Rate</a:t>
            </a:r>
            <a:r>
              <a:rPr lang="nl-NL" sz="2000" dirty="0" smtClean="0">
                <a:solidFill>
                  <a:schemeClr val="bg1"/>
                </a:solidFill>
              </a:rPr>
              <a:t> (%)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567745" y="5689600"/>
            <a:ext cx="261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Days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since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Randomization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681354" y="6350617"/>
            <a:ext cx="2271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Steg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et al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., NEJM 2013</a:t>
            </a:r>
            <a:endParaRPr lang="nl-NL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28</Words>
  <Application>Microsoft Office PowerPoint</Application>
  <PresentationFormat>Diavoorstelling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EUROMAX: Primary Composite Outcome Death or major bleeding not associated with CABG</vt:lpstr>
      <vt:lpstr>EUROMAX:  Principal Secondary Outcome Composite of death, reinfarction, or non-CABG major bleeding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Onno</cp:lastModifiedBy>
  <cp:revision>11</cp:revision>
  <dcterms:created xsi:type="dcterms:W3CDTF">2013-04-15T08:15:24Z</dcterms:created>
  <dcterms:modified xsi:type="dcterms:W3CDTF">2013-11-05T09:00:51Z</dcterms:modified>
</cp:coreProperties>
</file>