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3-9-2012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3-9-2012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3-9-2012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3-9-2012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3-9-2012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9238" y="121767"/>
            <a:ext cx="6873875" cy="642937"/>
          </a:xfrm>
        </p:spPr>
        <p:txBody>
          <a:bodyPr/>
          <a:lstStyle/>
          <a:p>
            <a:r>
              <a:rPr lang="en-US" b="1" dirty="0" smtClean="0"/>
              <a:t>Survival Analysis</a:t>
            </a:r>
          </a:p>
        </p:txBody>
      </p:sp>
      <p:pic>
        <p:nvPicPr>
          <p:cNvPr id="14339" name="Pictur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6000" contrast="95000"/>
          </a:blip>
          <a:srcRect/>
          <a:stretch>
            <a:fillRect/>
          </a:stretch>
        </p:blipFill>
        <p:spPr bwMode="auto">
          <a:xfrm>
            <a:off x="1475656" y="1124744"/>
            <a:ext cx="5667151" cy="460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323528" y="692696"/>
            <a:ext cx="763284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Freedom from bleed according to rs2244613 carrier status</a:t>
            </a:r>
          </a:p>
        </p:txBody>
      </p:sp>
      <p:sp>
        <p:nvSpPr>
          <p:cNvPr id="7" name="Rechthoek 6"/>
          <p:cNvSpPr/>
          <p:nvPr/>
        </p:nvSpPr>
        <p:spPr>
          <a:xfrm>
            <a:off x="2627784" y="60212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</a:rPr>
              <a:t>ESC Clinical Trial &amp; Registry Update III: Updates on </a:t>
            </a:r>
            <a:r>
              <a:rPr lang="en-US" sz="1100" dirty="0" err="1" smtClean="0">
                <a:solidFill>
                  <a:schemeClr val="bg1"/>
                </a:solidFill>
              </a:rPr>
              <a:t>Atrial</a:t>
            </a:r>
            <a:r>
              <a:rPr lang="en-US" sz="1100" dirty="0" smtClean="0">
                <a:solidFill>
                  <a:schemeClr val="bg1"/>
                </a:solidFill>
              </a:rPr>
              <a:t> Fibrillation and Valves</a:t>
            </a:r>
          </a:p>
          <a:p>
            <a:pPr algn="r"/>
            <a:r>
              <a:rPr lang="en-US" sz="1100" dirty="0" err="1" smtClean="0">
                <a:solidFill>
                  <a:schemeClr val="bg1"/>
                </a:solidFill>
              </a:rPr>
              <a:t>Woensdag</a:t>
            </a:r>
            <a:r>
              <a:rPr lang="en-US" sz="1100" dirty="0" smtClean="0">
                <a:solidFill>
                  <a:schemeClr val="bg1"/>
                </a:solidFill>
              </a:rPr>
              <a:t> 29 </a:t>
            </a:r>
            <a:r>
              <a:rPr lang="en-US" sz="1100" dirty="0" err="1" smtClean="0">
                <a:solidFill>
                  <a:schemeClr val="bg1"/>
                </a:solidFill>
              </a:rPr>
              <a:t>augustus</a:t>
            </a:r>
            <a:r>
              <a:rPr lang="en-US" sz="1100" dirty="0" smtClean="0">
                <a:solidFill>
                  <a:schemeClr val="bg1"/>
                </a:solidFill>
              </a:rPr>
              <a:t> 2012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28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Survival Analysis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111</cp:revision>
  <dcterms:created xsi:type="dcterms:W3CDTF">2011-09-14T14:53:57Z</dcterms:created>
  <dcterms:modified xsi:type="dcterms:W3CDTF">2012-09-03T19:36:09Z</dcterms:modified>
</cp:coreProperties>
</file>