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5-3-2015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5-3-2015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132046" y="435849"/>
            <a:ext cx="744246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800" smtClean="0"/>
              <a:t>PLANET-I: </a:t>
            </a:r>
            <a:r>
              <a:rPr lang="nl-NL" sz="2800" b="0" smtClean="0"/>
              <a:t>Urine protein:creatinine ratio over time with two different statins</a:t>
            </a:r>
            <a:endParaRPr lang="nl-NL" sz="2800"/>
          </a:p>
        </p:txBody>
      </p:sp>
      <p:grpSp>
        <p:nvGrpSpPr>
          <p:cNvPr id="3" name="Groep 2"/>
          <p:cNvGrpSpPr/>
          <p:nvPr/>
        </p:nvGrpSpPr>
        <p:grpSpPr>
          <a:xfrm>
            <a:off x="438631" y="1829362"/>
            <a:ext cx="6762290" cy="4463516"/>
            <a:chOff x="899419" y="2002614"/>
            <a:chExt cx="6762290" cy="4463516"/>
          </a:xfrm>
        </p:grpSpPr>
        <p:sp>
          <p:nvSpPr>
            <p:cNvPr id="4" name="Rechthoek 3"/>
            <p:cNvSpPr/>
            <p:nvPr/>
          </p:nvSpPr>
          <p:spPr>
            <a:xfrm rot="16200000">
              <a:off x="-457363" y="3718378"/>
              <a:ext cx="30828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eGFR (mL/min per 1·73 m</a:t>
              </a:r>
              <a:r>
                <a:rPr lang="sv-SE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nl-NL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ep 4"/>
            <p:cNvGrpSpPr/>
            <p:nvPr/>
          </p:nvGrpSpPr>
          <p:grpSpPr>
            <a:xfrm>
              <a:off x="1242426" y="2002614"/>
              <a:ext cx="6419283" cy="4119613"/>
              <a:chOff x="1814959" y="2464066"/>
              <a:chExt cx="4090166" cy="2791327"/>
            </a:xfrm>
          </p:grpSpPr>
          <p:grpSp>
            <p:nvGrpSpPr>
              <p:cNvPr id="7" name="Groep 6"/>
              <p:cNvGrpSpPr/>
              <p:nvPr/>
            </p:nvGrpSpPr>
            <p:grpSpPr>
              <a:xfrm>
                <a:off x="1814959" y="2545874"/>
                <a:ext cx="4090166" cy="2709519"/>
                <a:chOff x="1814959" y="2545874"/>
                <a:chExt cx="4090166" cy="2709519"/>
              </a:xfrm>
            </p:grpSpPr>
            <p:pic>
              <p:nvPicPr>
                <p:cNvPr id="10" name="Afbeelding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814959" y="2545874"/>
                  <a:ext cx="4090166" cy="2709519"/>
                </a:xfrm>
                <a:prstGeom prst="rect">
                  <a:avLst/>
                </a:prstGeom>
              </p:spPr>
            </p:pic>
            <p:cxnSp>
              <p:nvCxnSpPr>
                <p:cNvPr id="11" name="Rechte verbindingslijn 10"/>
                <p:cNvCxnSpPr/>
                <p:nvPr/>
              </p:nvCxnSpPr>
              <p:spPr>
                <a:xfrm flipH="1">
                  <a:off x="2127184" y="4976261"/>
                  <a:ext cx="3060833" cy="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 flipH="1">
                  <a:off x="5313143" y="4976261"/>
                  <a:ext cx="298382" cy="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Rechte verbindingslijn 7"/>
              <p:cNvCxnSpPr/>
              <p:nvPr/>
            </p:nvCxnSpPr>
            <p:spPr>
              <a:xfrm flipV="1">
                <a:off x="2127184" y="2464066"/>
                <a:ext cx="0" cy="2233064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echte verbindingslijn 8"/>
              <p:cNvCxnSpPr/>
              <p:nvPr/>
            </p:nvCxnSpPr>
            <p:spPr>
              <a:xfrm>
                <a:off x="2140615" y="4851136"/>
                <a:ext cx="1" cy="162024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hthoek 5"/>
            <p:cNvSpPr/>
            <p:nvPr/>
          </p:nvSpPr>
          <p:spPr>
            <a:xfrm>
              <a:off x="3645623" y="6096798"/>
              <a:ext cx="14292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Time (weeks)</a:t>
              </a:r>
            </a:p>
          </p:txBody>
        </p:sp>
      </p:grpSp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313" y="4699189"/>
            <a:ext cx="1908531" cy="610730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6276622" y="6028485"/>
            <a:ext cx="286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De Zeeuw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 Lancet Diabetes Endocrinol 2015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86557"/>
            <a:ext cx="6880578" cy="1143000"/>
          </a:xfrm>
        </p:spPr>
        <p:txBody>
          <a:bodyPr>
            <a:normAutofit fontScale="90000"/>
          </a:bodyPr>
          <a:lstStyle/>
          <a:p>
            <a:r>
              <a:rPr lang="nl-NL"/>
              <a:t>PLANET-I</a:t>
            </a:r>
            <a:r>
              <a:rPr lang="nl-NL"/>
              <a:t>: </a:t>
            </a:r>
            <a:r>
              <a:rPr lang="nl-NL" b="0" smtClean="0"/>
              <a:t>eGFR over </a:t>
            </a:r>
            <a:r>
              <a:rPr lang="nl-NL" b="0"/>
              <a:t>time with two different statins</a:t>
            </a:r>
            <a:endParaRPr lang="nl-NL"/>
          </a:p>
        </p:txBody>
      </p:sp>
      <p:grpSp>
        <p:nvGrpSpPr>
          <p:cNvPr id="4" name="Groep 3"/>
          <p:cNvGrpSpPr/>
          <p:nvPr/>
        </p:nvGrpSpPr>
        <p:grpSpPr>
          <a:xfrm>
            <a:off x="379651" y="1588165"/>
            <a:ext cx="6714165" cy="4697749"/>
            <a:chOff x="966794" y="2002054"/>
            <a:chExt cx="6714165" cy="4697749"/>
          </a:xfrm>
        </p:grpSpPr>
        <p:grpSp>
          <p:nvGrpSpPr>
            <p:cNvPr id="5" name="Groep 4"/>
            <p:cNvGrpSpPr/>
            <p:nvPr/>
          </p:nvGrpSpPr>
          <p:grpSpPr>
            <a:xfrm>
              <a:off x="1336126" y="2002054"/>
              <a:ext cx="6073541" cy="4225492"/>
              <a:chOff x="2034794" y="2388375"/>
              <a:chExt cx="3960331" cy="2895894"/>
            </a:xfrm>
          </p:grpSpPr>
          <p:pic>
            <p:nvPicPr>
              <p:cNvPr id="9" name="Afbeelding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34794" y="2388375"/>
                <a:ext cx="3960331" cy="2895894"/>
              </a:xfrm>
              <a:prstGeom prst="rect">
                <a:avLst/>
              </a:prstGeom>
            </p:spPr>
          </p:pic>
          <p:cxnSp>
            <p:nvCxnSpPr>
              <p:cNvPr id="10" name="Rechte verbindingslijn 9"/>
              <p:cNvCxnSpPr/>
              <p:nvPr/>
            </p:nvCxnSpPr>
            <p:spPr>
              <a:xfrm flipH="1">
                <a:off x="2290812" y="5034016"/>
                <a:ext cx="3118584" cy="0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10"/>
              <p:cNvCxnSpPr/>
              <p:nvPr/>
            </p:nvCxnSpPr>
            <p:spPr>
              <a:xfrm flipH="1">
                <a:off x="5562803" y="5034016"/>
                <a:ext cx="298382" cy="0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hthoek 5"/>
            <p:cNvSpPr/>
            <p:nvPr/>
          </p:nvSpPr>
          <p:spPr>
            <a:xfrm rot="16200000">
              <a:off x="-389988" y="3795380"/>
              <a:ext cx="30828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eGFR (mL/min per 1·73 m</a:t>
              </a:r>
              <a:r>
                <a:rPr lang="sv-SE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nl-NL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1939396" y="6042880"/>
              <a:ext cx="57415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4     8     14                26                 39                52            LOCF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3498898" y="6330471"/>
              <a:ext cx="14292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Time (weeks)</a:t>
              </a:r>
            </a:p>
          </p:txBody>
        </p:sp>
      </p:grp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6703" y="2132470"/>
            <a:ext cx="1908531" cy="610730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6276622" y="6080320"/>
            <a:ext cx="286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De Zeeuw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 Lancet Diabetes Endocrinol 2015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73</Words>
  <Application>Microsoft Office PowerPoint</Application>
  <PresentationFormat>Diavoorstelling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Verdana</vt:lpstr>
      <vt:lpstr>Office-thema</vt:lpstr>
      <vt:lpstr>PowerPoint-presentatie</vt:lpstr>
      <vt:lpstr>PLANET-I: eGFR over time with two different statins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25</cp:revision>
  <dcterms:created xsi:type="dcterms:W3CDTF">2013-04-15T08:15:24Z</dcterms:created>
  <dcterms:modified xsi:type="dcterms:W3CDTF">2015-03-05T12:47:37Z</dcterms:modified>
</cp:coreProperties>
</file>